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7" r:id="rId3"/>
    <p:sldId id="258" r:id="rId4"/>
    <p:sldId id="259" r:id="rId5"/>
    <p:sldId id="260" r:id="rId6"/>
    <p:sldId id="283" r:id="rId7"/>
    <p:sldId id="262" r:id="rId8"/>
    <p:sldId id="284"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95" r:id="rId22"/>
    <p:sldId id="296" r:id="rId23"/>
    <p:sldId id="297" r:id="rId24"/>
    <p:sldId id="298" r:id="rId25"/>
    <p:sldId id="299" r:id="rId26"/>
    <p:sldId id="300" r:id="rId27"/>
    <p:sldId id="276" r:id="rId28"/>
    <p:sldId id="277" r:id="rId29"/>
    <p:sldId id="278" r:id="rId30"/>
    <p:sldId id="279" r:id="rId31"/>
    <p:sldId id="280" r:id="rId32"/>
    <p:sldId id="281" r:id="rId33"/>
    <p:sldId id="291" r:id="rId34"/>
    <p:sldId id="292" r:id="rId35"/>
    <p:sldId id="294" r:id="rId36"/>
    <p:sldId id="293" r:id="rId37"/>
    <p:sldId id="285" r:id="rId38"/>
    <p:sldId id="287" r:id="rId39"/>
    <p:sldId id="286" r:id="rId40"/>
    <p:sldId id="288" r:id="rId41"/>
    <p:sldId id="289" r:id="rId42"/>
    <p:sldId id="290" r:id="rId43"/>
    <p:sldId id="282" r:id="rId44"/>
  </p:sldIdLst>
  <p:sldSz cx="20104100" cy="11315700"/>
  <p:notesSz cx="20104100" cy="11315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ya Dave, Consultant" initials="" lastIdx="4" clrIdx="0">
    <p:extLst>
      <p:ext uri="{19B8F6BF-5375-455C-9EA6-DF929625EA0E}">
        <p15:presenceInfo xmlns:p15="http://schemas.microsoft.com/office/powerpoint/2012/main" userId="S::Priya.Dave@dubaiairports.ae::530b3942-a71b-46f2-9302-6f20bc894c4e" providerId="AD"/>
      </p:ext>
    </p:extLst>
  </p:cmAuthor>
  <p:cmAuthor id="2" name="Mohit Bhatia" initials="MB" lastIdx="3" clrIdx="1">
    <p:extLst>
      <p:ext uri="{19B8F6BF-5375-455C-9EA6-DF929625EA0E}">
        <p15:presenceInfo xmlns:p15="http://schemas.microsoft.com/office/powerpoint/2012/main" userId="2c35e709bc9e85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A6E"/>
    <a:srgbClr val="FFE000"/>
    <a:srgbClr val="2C2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1"/>
    <p:restoredTop sz="94829"/>
  </p:normalViewPr>
  <p:slideViewPr>
    <p:cSldViewPr>
      <p:cViewPr varScale="1">
        <p:scale>
          <a:sx n="101" d="100"/>
          <a:sy n="101" d="100"/>
        </p:scale>
        <p:origin x="592" y="2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DE692334-A652-0247-BAF8-48E53AF2DBED}" type="datetimeFigureOut">
              <a:rPr lang="en-GB" smtClean="0"/>
              <a:t>18/08/2025</a:t>
            </a:fld>
            <a:endParaRPr lang="en-GB"/>
          </a:p>
        </p:txBody>
      </p:sp>
      <p:sp>
        <p:nvSpPr>
          <p:cNvPr id="4" name="Slide Image Placeholder 3"/>
          <p:cNvSpPr>
            <a:spLocks noGrp="1" noRot="1" noChangeAspect="1"/>
          </p:cNvSpPr>
          <p:nvPr>
            <p:ph type="sldImg" idx="2"/>
          </p:nvPr>
        </p:nvSpPr>
        <p:spPr>
          <a:xfrm>
            <a:off x="6659563" y="1414463"/>
            <a:ext cx="6784975" cy="381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5125"/>
            <a:ext cx="16084550" cy="4456113"/>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1074896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8963"/>
            <a:ext cx="8712200" cy="566737"/>
          </a:xfrm>
          <a:prstGeom prst="rect">
            <a:avLst/>
          </a:prstGeom>
        </p:spPr>
        <p:txBody>
          <a:bodyPr vert="horz" lIns="91440" tIns="45720" rIns="91440" bIns="45720" rtlCol="0" anchor="b"/>
          <a:lstStyle>
            <a:lvl1pPr algn="r">
              <a:defRPr sz="1200"/>
            </a:lvl1pPr>
          </a:lstStyle>
          <a:p>
            <a:fld id="{2F6E1245-9319-774A-B3BE-8D744D99EF77}" type="slidenum">
              <a:rPr lang="en-GB" smtClean="0"/>
              <a:t>‹#›</a:t>
            </a:fld>
            <a:endParaRPr lang="en-GB"/>
          </a:p>
        </p:txBody>
      </p:sp>
    </p:spTree>
    <p:extLst>
      <p:ext uri="{BB962C8B-B14F-4D97-AF65-F5344CB8AC3E}">
        <p14:creationId xmlns:p14="http://schemas.microsoft.com/office/powerpoint/2010/main" val="400157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6E1245-9319-774A-B3BE-8D744D99EF77}" type="slidenum">
              <a:rPr lang="en-GB" smtClean="0"/>
              <a:t>4</a:t>
            </a:fld>
            <a:endParaRPr lang="en-GB"/>
          </a:p>
        </p:txBody>
      </p:sp>
    </p:spTree>
    <p:extLst>
      <p:ext uri="{BB962C8B-B14F-4D97-AF65-F5344CB8AC3E}">
        <p14:creationId xmlns:p14="http://schemas.microsoft.com/office/powerpoint/2010/main" val="354302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6850" b="0" i="0">
                <a:solidFill>
                  <a:srgbClr val="142B6E"/>
                </a:solidFill>
                <a:latin typeface="Arial Black"/>
                <a:cs typeface="Arial Black"/>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200" b="0" i="0">
                <a:solidFill>
                  <a:srgbClr val="142B6E"/>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0" i="0">
                <a:solidFill>
                  <a:srgbClr val="142B6E"/>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200" b="0" i="0">
                <a:solidFill>
                  <a:srgbClr val="142B6E"/>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0" i="0">
                <a:solidFill>
                  <a:srgbClr val="142B6E"/>
                </a:solidFill>
                <a:latin typeface="Arial Black"/>
                <a:cs typeface="Arial Black"/>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91713" y="3608581"/>
            <a:ext cx="9999345" cy="7697470"/>
          </a:xfrm>
          <a:custGeom>
            <a:avLst/>
            <a:gdLst/>
            <a:ahLst/>
            <a:cxnLst/>
            <a:rect l="l" t="t" r="r" b="b"/>
            <a:pathLst>
              <a:path w="9999344" h="7697470">
                <a:moveTo>
                  <a:pt x="9998901" y="0"/>
                </a:moveTo>
                <a:lnTo>
                  <a:pt x="4133634" y="0"/>
                </a:lnTo>
                <a:lnTo>
                  <a:pt x="0" y="7697095"/>
                </a:lnTo>
                <a:lnTo>
                  <a:pt x="5865275" y="7697095"/>
                </a:lnTo>
                <a:lnTo>
                  <a:pt x="9998901" y="0"/>
                </a:lnTo>
                <a:close/>
              </a:path>
            </a:pathLst>
          </a:custGeom>
          <a:solidFill>
            <a:srgbClr val="F7F7F7"/>
          </a:solidFill>
        </p:spPr>
        <p:txBody>
          <a:bodyPr wrap="square" lIns="0" tIns="0" rIns="0" bIns="0" rtlCol="0"/>
          <a:lstStyle/>
          <a:p>
            <a:endParaRPr/>
          </a:p>
        </p:txBody>
      </p:sp>
      <p:sp>
        <p:nvSpPr>
          <p:cNvPr id="17" name="bg object 17"/>
          <p:cNvSpPr/>
          <p:nvPr/>
        </p:nvSpPr>
        <p:spPr>
          <a:xfrm>
            <a:off x="19594796" y="10357345"/>
            <a:ext cx="509905" cy="948690"/>
          </a:xfrm>
          <a:custGeom>
            <a:avLst/>
            <a:gdLst/>
            <a:ahLst/>
            <a:cxnLst/>
            <a:rect l="l" t="t" r="r" b="b"/>
            <a:pathLst>
              <a:path w="509905" h="948690">
                <a:moveTo>
                  <a:pt x="509293" y="0"/>
                </a:moveTo>
                <a:lnTo>
                  <a:pt x="0" y="948337"/>
                </a:lnTo>
                <a:lnTo>
                  <a:pt x="509293" y="948337"/>
                </a:lnTo>
                <a:lnTo>
                  <a:pt x="509293" y="0"/>
                </a:lnTo>
                <a:close/>
              </a:path>
            </a:pathLst>
          </a:custGeom>
          <a:solidFill>
            <a:srgbClr val="F7F7F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850" b="0" i="0">
                <a:solidFill>
                  <a:srgbClr val="142B6E"/>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83230" y="1199212"/>
            <a:ext cx="17737639" cy="1068705"/>
          </a:xfrm>
          <a:prstGeom prst="rect">
            <a:avLst/>
          </a:prstGeom>
        </p:spPr>
        <p:txBody>
          <a:bodyPr wrap="square" lIns="0" tIns="0" rIns="0" bIns="0">
            <a:spAutoFit/>
          </a:bodyPr>
          <a:lstStyle>
            <a:lvl1pPr>
              <a:defRPr sz="6850" b="0" i="0">
                <a:solidFill>
                  <a:srgbClr val="142B6E"/>
                </a:solidFill>
                <a:latin typeface="Arial Black"/>
                <a:cs typeface="Arial Black"/>
              </a:defRPr>
            </a:lvl1pPr>
          </a:lstStyle>
          <a:p>
            <a:endParaRPr/>
          </a:p>
        </p:txBody>
      </p:sp>
      <p:sp>
        <p:nvSpPr>
          <p:cNvPr id="3" name="Holder 3"/>
          <p:cNvSpPr>
            <a:spLocks noGrp="1"/>
          </p:cNvSpPr>
          <p:nvPr>
            <p:ph type="body" idx="1"/>
          </p:nvPr>
        </p:nvSpPr>
        <p:spPr>
          <a:xfrm>
            <a:off x="1730968" y="3610688"/>
            <a:ext cx="8124190" cy="2633345"/>
          </a:xfrm>
          <a:prstGeom prst="rect">
            <a:avLst/>
          </a:prstGeom>
        </p:spPr>
        <p:txBody>
          <a:bodyPr wrap="square" lIns="0" tIns="0" rIns="0" bIns="0">
            <a:spAutoFit/>
          </a:bodyPr>
          <a:lstStyle>
            <a:lvl1pPr>
              <a:defRPr sz="2200" b="0" i="0">
                <a:solidFill>
                  <a:srgbClr val="142B6E"/>
                </a:solidFill>
                <a:latin typeface="Verdana"/>
                <a:cs typeface="Verdana"/>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8/18/25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8.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8.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56.png"/><Relationship Id="rId5" Type="http://schemas.openxmlformats.org/officeDocument/2006/relationships/image" Target="../media/image18.png"/><Relationship Id="rId10"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14.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png"/><Relationship Id="rId7"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hyperlink" Target="https://dxbgreetandgo.ae/sign-in" TargetMode="Externa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66.png"/><Relationship Id="rId10" Type="http://schemas.openxmlformats.org/officeDocument/2006/relationships/image" Target="../media/image7.png"/><Relationship Id="rId4" Type="http://schemas.openxmlformats.org/officeDocument/2006/relationships/image" Target="../media/image65.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7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3.png"/><Relationship Id="rId5" Type="http://schemas.openxmlformats.org/officeDocument/2006/relationships/image" Target="../media/image71.png"/><Relationship Id="rId10" Type="http://schemas.openxmlformats.org/officeDocument/2006/relationships/image" Target="../media/image7.png"/><Relationship Id="rId4" Type="http://schemas.openxmlformats.org/officeDocument/2006/relationships/image" Target="../media/image70.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4.png"/><Relationship Id="rId7"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6.png"/><Relationship Id="rId7" Type="http://schemas.openxmlformats.org/officeDocument/2006/relationships/image" Target="../media/image15.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86.jpe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89.png"/><Relationship Id="rId4" Type="http://schemas.openxmlformats.org/officeDocument/2006/relationships/image" Target="../media/image10.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2.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4.xml"/><Relationship Id="rId4" Type="http://schemas.openxmlformats.org/officeDocument/2006/relationships/hyperlink" Target="mailto:ontact@dxbgreetandgo.a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dxb-gng-dev.parkonic.com/"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2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7.png"/><Relationship Id="rId2" Type="http://schemas.openxmlformats.org/officeDocument/2006/relationships/image" Target="../media/image35.jpg"/><Relationship Id="rId16" Type="http://schemas.openxmlformats.org/officeDocument/2006/relationships/image" Target="../media/image19.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3.png"/><Relationship Id="rId10" Type="http://schemas.openxmlformats.org/officeDocument/2006/relationships/image" Target="../media/image43.png"/><Relationship Id="rId19"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3" y="3978"/>
            <a:ext cx="20100290" cy="11304905"/>
          </a:xfrm>
          <a:custGeom>
            <a:avLst/>
            <a:gdLst/>
            <a:ahLst/>
            <a:cxnLst/>
            <a:rect l="l" t="t" r="r" b="b"/>
            <a:pathLst>
              <a:path w="20100290" h="11304905">
                <a:moveTo>
                  <a:pt x="20099796" y="0"/>
                </a:moveTo>
                <a:lnTo>
                  <a:pt x="0" y="0"/>
                </a:lnTo>
                <a:lnTo>
                  <a:pt x="0" y="11304577"/>
                </a:lnTo>
                <a:lnTo>
                  <a:pt x="20099796" y="11304577"/>
                </a:lnTo>
                <a:lnTo>
                  <a:pt x="20099796" y="0"/>
                </a:lnTo>
                <a:close/>
              </a:path>
            </a:pathLst>
          </a:custGeom>
          <a:solidFill>
            <a:srgbClr val="DEDEDE"/>
          </a:solidFill>
        </p:spPr>
        <p:txBody>
          <a:bodyPr wrap="square" lIns="0" tIns="0" rIns="0" bIns="0" rtlCol="0"/>
          <a:lstStyle/>
          <a:p>
            <a:pPr algn="l" rtl="0"/>
            <a:endParaRPr/>
          </a:p>
        </p:txBody>
      </p:sp>
      <p:pic>
        <p:nvPicPr>
          <p:cNvPr id="3" name="Picture 2">
            <a:extLst>
              <a:ext uri="{FF2B5EF4-FFF2-40B4-BE49-F238E27FC236}">
                <a16:creationId xmlns:a16="http://schemas.microsoft.com/office/drawing/2014/main" id="{8AC24564-AA51-0E8D-4F20-FCDB8454D8DD}"/>
              </a:ext>
            </a:extLst>
          </p:cNvPr>
          <p:cNvPicPr>
            <a:picLocks noChangeAspect="1"/>
          </p:cNvPicPr>
          <p:nvPr/>
        </p:nvPicPr>
        <p:blipFill rotWithShape="1">
          <a:blip r:embed="rId2"/>
          <a:srcRect l="1043" r="5766" b="9274"/>
          <a:stretch/>
        </p:blipFill>
        <p:spPr>
          <a:xfrm>
            <a:off x="222250" y="6817"/>
            <a:ext cx="19877557" cy="10346043"/>
          </a:xfrm>
          <a:prstGeom prst="rect">
            <a:avLst/>
          </a:prstGeom>
        </p:spPr>
      </p:pic>
      <p:sp>
        <p:nvSpPr>
          <p:cNvPr id="4" name="object 4"/>
          <p:cNvSpPr txBox="1"/>
          <p:nvPr/>
        </p:nvSpPr>
        <p:spPr>
          <a:xfrm>
            <a:off x="1593850" y="4133850"/>
            <a:ext cx="3207385" cy="6219010"/>
          </a:xfrm>
          <a:prstGeom prst="rect">
            <a:avLst/>
          </a:prstGeom>
        </p:spPr>
        <p:txBody>
          <a:bodyPr vert="horz" wrap="square" lIns="0" tIns="17145" rIns="0" bIns="0" rtlCol="0">
            <a:spAutoFit/>
          </a:bodyPr>
          <a:lstStyle/>
          <a:p>
            <a:pPr marL="12700">
              <a:lnSpc>
                <a:spcPct val="100000"/>
              </a:lnSpc>
              <a:spcBef>
                <a:spcPts val="135"/>
              </a:spcBef>
            </a:pPr>
            <a:r>
              <a:rPr sz="40300" b="1" spc="675" dirty="0">
                <a:solidFill>
                  <a:schemeClr val="bg1"/>
                </a:solidFill>
                <a:latin typeface="Dubai" panose="020B0503030403030204" pitchFamily="34" charset="-78"/>
                <a:cs typeface="Dubai" panose="020B0503030403030204" pitchFamily="34" charset="-78"/>
              </a:rPr>
              <a:t>S</a:t>
            </a:r>
            <a:endParaRPr sz="33550" b="1" dirty="0">
              <a:solidFill>
                <a:schemeClr val="bg1"/>
              </a:solidFill>
              <a:latin typeface="Dubai" panose="020B0503030403030204" pitchFamily="34" charset="-78"/>
              <a:cs typeface="Dubai" panose="020B0503030403030204" pitchFamily="34" charset="-78"/>
            </a:endParaRPr>
          </a:p>
        </p:txBody>
      </p:sp>
      <p:sp>
        <p:nvSpPr>
          <p:cNvPr id="5" name="object 5"/>
          <p:cNvSpPr txBox="1"/>
          <p:nvPr/>
        </p:nvSpPr>
        <p:spPr>
          <a:xfrm>
            <a:off x="4408919" y="4910194"/>
            <a:ext cx="7846059" cy="3274060"/>
          </a:xfrm>
          <a:prstGeom prst="rect">
            <a:avLst/>
          </a:prstGeom>
        </p:spPr>
        <p:txBody>
          <a:bodyPr vert="horz" wrap="square" lIns="0" tIns="11430" rIns="0" bIns="0" rtlCol="0">
            <a:spAutoFit/>
          </a:bodyPr>
          <a:lstStyle/>
          <a:p>
            <a:pPr marL="12700">
              <a:lnSpc>
                <a:spcPts val="11530"/>
              </a:lnSpc>
              <a:spcBef>
                <a:spcPts val="90"/>
              </a:spcBef>
            </a:pPr>
            <a:r>
              <a:rPr lang="en-US" sz="9950" spc="185" dirty="0">
                <a:solidFill>
                  <a:schemeClr val="bg1"/>
                </a:solidFill>
                <a:latin typeface="Dubai" panose="020B0503030403030204" pitchFamily="34" charset="-78"/>
                <a:cs typeface="Dubai" panose="020B0503030403030204" pitchFamily="34" charset="-78"/>
              </a:rPr>
              <a:t>tress-free</a:t>
            </a:r>
            <a:endParaRPr sz="9950" dirty="0">
              <a:solidFill>
                <a:schemeClr val="bg1"/>
              </a:solidFill>
              <a:latin typeface="Dubai" panose="020B0503030403030204" pitchFamily="34" charset="-78"/>
              <a:cs typeface="Dubai" panose="020B0503030403030204" pitchFamily="34" charset="-78"/>
            </a:endParaRPr>
          </a:p>
          <a:p>
            <a:pPr marL="12700">
              <a:lnSpc>
                <a:spcPts val="7809"/>
              </a:lnSpc>
            </a:pPr>
            <a:r>
              <a:rPr sz="6850" spc="425" dirty="0">
                <a:solidFill>
                  <a:schemeClr val="bg1"/>
                </a:solidFill>
                <a:latin typeface="Dubai" panose="020B0503030403030204" pitchFamily="34" charset="-78"/>
                <a:cs typeface="Dubai" panose="020B0503030403030204" pitchFamily="34" charset="-78"/>
              </a:rPr>
              <a:t>im</a:t>
            </a:r>
            <a:r>
              <a:rPr sz="6850" spc="385" dirty="0">
                <a:solidFill>
                  <a:schemeClr val="bg1"/>
                </a:solidFill>
                <a:latin typeface="Dubai" panose="020B0503030403030204" pitchFamily="34" charset="-78"/>
                <a:cs typeface="Dubai" panose="020B0503030403030204" pitchFamily="34" charset="-78"/>
              </a:rPr>
              <a:t>p</a:t>
            </a:r>
            <a:r>
              <a:rPr sz="6850" spc="425" dirty="0">
                <a:solidFill>
                  <a:schemeClr val="bg1"/>
                </a:solidFill>
                <a:latin typeface="Dubai" panose="020B0503030403030204" pitchFamily="34" charset="-78"/>
                <a:cs typeface="Dubai" panose="020B0503030403030204" pitchFamily="34" charset="-78"/>
              </a:rPr>
              <a:t>l</a:t>
            </a:r>
            <a:r>
              <a:rPr sz="6850" spc="-120" dirty="0">
                <a:solidFill>
                  <a:schemeClr val="bg1"/>
                </a:solidFill>
                <a:latin typeface="Dubai" panose="020B0503030403030204" pitchFamily="34" charset="-78"/>
                <a:cs typeface="Dubai" panose="020B0503030403030204" pitchFamily="34" charset="-78"/>
              </a:rPr>
              <a:t>e</a:t>
            </a:r>
            <a:endParaRPr sz="6850" dirty="0">
              <a:solidFill>
                <a:schemeClr val="bg1"/>
              </a:solidFill>
              <a:latin typeface="Dubai" panose="020B0503030403030204" pitchFamily="34" charset="-78"/>
              <a:cs typeface="Dubai" panose="020B0503030403030204" pitchFamily="34" charset="-78"/>
            </a:endParaRPr>
          </a:p>
          <a:p>
            <a:pPr marL="12700">
              <a:lnSpc>
                <a:spcPct val="100000"/>
              </a:lnSpc>
              <a:spcBef>
                <a:spcPts val="610"/>
              </a:spcBef>
            </a:pPr>
            <a:r>
              <a:rPr sz="4700" spc="135" dirty="0">
                <a:solidFill>
                  <a:schemeClr val="bg1"/>
                </a:solidFill>
                <a:latin typeface="Dubai" panose="020B0503030403030204" pitchFamily="34" charset="-78"/>
                <a:cs typeface="Dubai" panose="020B0503030403030204" pitchFamily="34" charset="-78"/>
              </a:rPr>
              <a:t>ecure</a:t>
            </a:r>
            <a:endParaRPr sz="4700" dirty="0">
              <a:solidFill>
                <a:schemeClr val="bg1"/>
              </a:solidFill>
              <a:latin typeface="Dubai" panose="020B0503030403030204" pitchFamily="34" charset="-78"/>
              <a:cs typeface="Dubai" panose="020B0503030403030204" pitchFamily="34" charset="-78"/>
            </a:endParaRPr>
          </a:p>
        </p:txBody>
      </p:sp>
      <p:sp>
        <p:nvSpPr>
          <p:cNvPr id="6" name="object 6"/>
          <p:cNvSpPr txBox="1"/>
          <p:nvPr/>
        </p:nvSpPr>
        <p:spPr>
          <a:xfrm>
            <a:off x="2096211" y="8665005"/>
            <a:ext cx="10354310" cy="591185"/>
          </a:xfrm>
          <a:prstGeom prst="rect">
            <a:avLst/>
          </a:prstGeom>
        </p:spPr>
        <p:txBody>
          <a:bodyPr vert="horz" wrap="square" lIns="0" tIns="13970" rIns="0" bIns="0" rtlCol="0">
            <a:spAutoFit/>
          </a:bodyPr>
          <a:lstStyle/>
          <a:p>
            <a:pPr marL="12700">
              <a:lnSpc>
                <a:spcPct val="100000"/>
              </a:lnSpc>
              <a:spcBef>
                <a:spcPts val="110"/>
              </a:spcBef>
            </a:pPr>
            <a:r>
              <a:rPr sz="3700" spc="-204" dirty="0">
                <a:solidFill>
                  <a:schemeClr val="bg1"/>
                </a:solidFill>
                <a:latin typeface="Dubai" panose="020B0503030403030204" pitchFamily="34" charset="-78"/>
                <a:cs typeface="Dubai" panose="020B0503030403030204" pitchFamily="34" charset="-78"/>
              </a:rPr>
              <a:t>T</a:t>
            </a:r>
            <a:r>
              <a:rPr sz="3700" spc="285" dirty="0">
                <a:solidFill>
                  <a:schemeClr val="bg1"/>
                </a:solidFill>
                <a:latin typeface="Dubai" panose="020B0503030403030204" pitchFamily="34" charset="-78"/>
                <a:cs typeface="Dubai" panose="020B0503030403030204" pitchFamily="34" charset="-78"/>
              </a:rPr>
              <a:t>e</a:t>
            </a:r>
            <a:r>
              <a:rPr sz="3700" spc="300" dirty="0">
                <a:solidFill>
                  <a:schemeClr val="bg1"/>
                </a:solidFill>
                <a:latin typeface="Dubai" panose="020B0503030403030204" pitchFamily="34" charset="-78"/>
                <a:cs typeface="Dubai" panose="020B0503030403030204" pitchFamily="34" charset="-78"/>
              </a:rPr>
              <a:t>rmina</a:t>
            </a:r>
            <a:r>
              <a:rPr sz="3700" spc="80" dirty="0">
                <a:solidFill>
                  <a:schemeClr val="bg1"/>
                </a:solidFill>
                <a:latin typeface="Dubai" panose="020B0503030403030204" pitchFamily="34" charset="-78"/>
                <a:cs typeface="Dubai" panose="020B0503030403030204" pitchFamily="34" charset="-78"/>
              </a:rPr>
              <a:t>l</a:t>
            </a:r>
            <a:r>
              <a:rPr sz="3700" spc="-180" dirty="0">
                <a:solidFill>
                  <a:schemeClr val="bg1"/>
                </a:solidFill>
                <a:latin typeface="Dubai" panose="020B0503030403030204" pitchFamily="34" charset="-78"/>
                <a:cs typeface="Dubai" panose="020B0503030403030204" pitchFamily="34" charset="-78"/>
              </a:rPr>
              <a:t> </a:t>
            </a:r>
            <a:r>
              <a:rPr sz="3700" spc="-155" dirty="0">
                <a:solidFill>
                  <a:schemeClr val="bg1"/>
                </a:solidFill>
                <a:latin typeface="Dubai" panose="020B0503030403030204" pitchFamily="34" charset="-78"/>
                <a:cs typeface="Dubai" panose="020B0503030403030204" pitchFamily="34" charset="-78"/>
              </a:rPr>
              <a:t>3,</a:t>
            </a:r>
            <a:r>
              <a:rPr lang="en-US" sz="3700" spc="-155" dirty="0">
                <a:solidFill>
                  <a:schemeClr val="bg1"/>
                </a:solidFill>
                <a:latin typeface="Dubai" panose="020B0503030403030204" pitchFamily="34" charset="-78"/>
                <a:cs typeface="Dubai" panose="020B0503030403030204" pitchFamily="34" charset="-78"/>
              </a:rPr>
              <a:t> </a:t>
            </a:r>
            <a:r>
              <a:rPr sz="3700" spc="-180" dirty="0">
                <a:solidFill>
                  <a:schemeClr val="bg1"/>
                </a:solidFill>
                <a:latin typeface="Dubai" panose="020B0503030403030204" pitchFamily="34" charset="-78"/>
                <a:cs typeface="Dubai" panose="020B0503030403030204" pitchFamily="34" charset="-78"/>
              </a:rPr>
              <a:t> </a:t>
            </a:r>
            <a:r>
              <a:rPr sz="3700" spc="250" dirty="0">
                <a:solidFill>
                  <a:schemeClr val="bg1"/>
                </a:solidFill>
                <a:latin typeface="Dubai" panose="020B0503030403030204" pitchFamily="34" charset="-78"/>
                <a:cs typeface="Dubai" panose="020B0503030403030204" pitchFamily="34" charset="-78"/>
              </a:rPr>
              <a:t>Dubai</a:t>
            </a:r>
            <a:r>
              <a:rPr sz="3700" spc="-180" dirty="0">
                <a:solidFill>
                  <a:schemeClr val="bg1"/>
                </a:solidFill>
                <a:latin typeface="Dubai" panose="020B0503030403030204" pitchFamily="34" charset="-78"/>
                <a:cs typeface="Dubai" panose="020B0503030403030204" pitchFamily="34" charset="-78"/>
              </a:rPr>
              <a:t> </a:t>
            </a:r>
            <a:r>
              <a:rPr sz="3700" spc="295" dirty="0">
                <a:solidFill>
                  <a:schemeClr val="bg1"/>
                </a:solidFill>
                <a:latin typeface="Dubai" panose="020B0503030403030204" pitchFamily="34" charset="-78"/>
                <a:cs typeface="Dubai" panose="020B0503030403030204" pitchFamily="34" charset="-78"/>
              </a:rPr>
              <a:t>International</a:t>
            </a:r>
            <a:r>
              <a:rPr sz="3700" spc="-180" dirty="0">
                <a:solidFill>
                  <a:schemeClr val="bg1"/>
                </a:solidFill>
                <a:latin typeface="Dubai" panose="020B0503030403030204" pitchFamily="34" charset="-78"/>
                <a:cs typeface="Dubai" panose="020B0503030403030204" pitchFamily="34" charset="-78"/>
              </a:rPr>
              <a:t> </a:t>
            </a:r>
            <a:r>
              <a:rPr lang="en-US" sz="3700" spc="365" dirty="0">
                <a:solidFill>
                  <a:schemeClr val="bg1"/>
                </a:solidFill>
                <a:latin typeface="Dubai" panose="020B0503030403030204" pitchFamily="34" charset="-78"/>
                <a:cs typeface="Dubai" panose="020B0503030403030204" pitchFamily="34" charset="-78"/>
              </a:rPr>
              <a:t>(DXB)</a:t>
            </a:r>
            <a:endParaRPr sz="3700" dirty="0">
              <a:solidFill>
                <a:schemeClr val="bg1"/>
              </a:solidFill>
              <a:latin typeface="Dubai" panose="020B0503030403030204" pitchFamily="34" charset="-78"/>
              <a:cs typeface="Dubai" panose="020B0503030403030204" pitchFamily="34" charset="-78"/>
            </a:endParaRPr>
          </a:p>
        </p:txBody>
      </p:sp>
      <p:grpSp>
        <p:nvGrpSpPr>
          <p:cNvPr id="7" name="object 7"/>
          <p:cNvGrpSpPr/>
          <p:nvPr/>
        </p:nvGrpSpPr>
        <p:grpSpPr>
          <a:xfrm>
            <a:off x="13601852" y="171450"/>
            <a:ext cx="6497955" cy="2257425"/>
            <a:chOff x="2168970" y="1918398"/>
            <a:chExt cx="6497955" cy="2257425"/>
          </a:xfrm>
        </p:grpSpPr>
        <p:sp>
          <p:nvSpPr>
            <p:cNvPr id="8" name="object 8"/>
            <p:cNvSpPr/>
            <p:nvPr/>
          </p:nvSpPr>
          <p:spPr>
            <a:xfrm>
              <a:off x="2168969" y="1918404"/>
              <a:ext cx="6497955" cy="2257425"/>
            </a:xfrm>
            <a:custGeom>
              <a:avLst/>
              <a:gdLst/>
              <a:ahLst/>
              <a:cxnLst/>
              <a:rect l="l" t="t" r="r" b="b"/>
              <a:pathLst>
                <a:path w="6497955" h="2257425">
                  <a:moveTo>
                    <a:pt x="1530819" y="1028788"/>
                  </a:moveTo>
                  <a:lnTo>
                    <a:pt x="1463522" y="913117"/>
                  </a:lnTo>
                  <a:lnTo>
                    <a:pt x="1224864" y="503085"/>
                  </a:lnTo>
                  <a:lnTo>
                    <a:pt x="955611" y="503085"/>
                  </a:lnTo>
                  <a:lnTo>
                    <a:pt x="1194295" y="913117"/>
                  </a:lnTo>
                  <a:lnTo>
                    <a:pt x="927112" y="913117"/>
                  </a:lnTo>
                  <a:lnTo>
                    <a:pt x="915250" y="866267"/>
                  </a:lnTo>
                  <a:lnTo>
                    <a:pt x="899528" y="821410"/>
                  </a:lnTo>
                  <a:lnTo>
                    <a:pt x="880110" y="778725"/>
                  </a:lnTo>
                  <a:lnTo>
                    <a:pt x="857199" y="738403"/>
                  </a:lnTo>
                  <a:lnTo>
                    <a:pt x="854392" y="734377"/>
                  </a:lnTo>
                  <a:lnTo>
                    <a:pt x="830948" y="700620"/>
                  </a:lnTo>
                  <a:lnTo>
                    <a:pt x="801547" y="665568"/>
                  </a:lnTo>
                  <a:lnTo>
                    <a:pt x="769162" y="633425"/>
                  </a:lnTo>
                  <a:lnTo>
                    <a:pt x="733971" y="604380"/>
                  </a:lnTo>
                  <a:lnTo>
                    <a:pt x="705612" y="585050"/>
                  </a:lnTo>
                  <a:lnTo>
                    <a:pt x="705612" y="1028788"/>
                  </a:lnTo>
                  <a:lnTo>
                    <a:pt x="702221" y="1080820"/>
                  </a:lnTo>
                  <a:lnTo>
                    <a:pt x="692302" y="1128598"/>
                  </a:lnTo>
                  <a:lnTo>
                    <a:pt x="676249" y="1171841"/>
                  </a:lnTo>
                  <a:lnTo>
                    <a:pt x="654443" y="1210259"/>
                  </a:lnTo>
                  <a:lnTo>
                    <a:pt x="627253" y="1243545"/>
                  </a:lnTo>
                  <a:lnTo>
                    <a:pt x="595071" y="1271435"/>
                  </a:lnTo>
                  <a:lnTo>
                    <a:pt x="558266" y="1293634"/>
                  </a:lnTo>
                  <a:lnTo>
                    <a:pt x="517220" y="1309839"/>
                  </a:lnTo>
                  <a:lnTo>
                    <a:pt x="472338" y="1319771"/>
                  </a:lnTo>
                  <a:lnTo>
                    <a:pt x="423976" y="1323149"/>
                  </a:lnTo>
                  <a:lnTo>
                    <a:pt x="242265" y="1323149"/>
                  </a:lnTo>
                  <a:lnTo>
                    <a:pt x="242265" y="734377"/>
                  </a:lnTo>
                  <a:lnTo>
                    <a:pt x="423976" y="734377"/>
                  </a:lnTo>
                  <a:lnTo>
                    <a:pt x="472338" y="737755"/>
                  </a:lnTo>
                  <a:lnTo>
                    <a:pt x="517220" y="747687"/>
                  </a:lnTo>
                  <a:lnTo>
                    <a:pt x="558266" y="763905"/>
                  </a:lnTo>
                  <a:lnTo>
                    <a:pt x="595071" y="786091"/>
                  </a:lnTo>
                  <a:lnTo>
                    <a:pt x="627253" y="813981"/>
                  </a:lnTo>
                  <a:lnTo>
                    <a:pt x="654443" y="847280"/>
                  </a:lnTo>
                  <a:lnTo>
                    <a:pt x="676249" y="885698"/>
                  </a:lnTo>
                  <a:lnTo>
                    <a:pt x="692302" y="928954"/>
                  </a:lnTo>
                  <a:lnTo>
                    <a:pt x="702221" y="976744"/>
                  </a:lnTo>
                  <a:lnTo>
                    <a:pt x="705612" y="1028788"/>
                  </a:lnTo>
                  <a:lnTo>
                    <a:pt x="705612" y="585050"/>
                  </a:lnTo>
                  <a:lnTo>
                    <a:pt x="655891" y="556298"/>
                  </a:lnTo>
                  <a:lnTo>
                    <a:pt x="613359" y="537629"/>
                  </a:lnTo>
                  <a:lnTo>
                    <a:pt x="568718" y="522782"/>
                  </a:lnTo>
                  <a:lnTo>
                    <a:pt x="522147" y="511962"/>
                  </a:lnTo>
                  <a:lnTo>
                    <a:pt x="473849" y="505333"/>
                  </a:lnTo>
                  <a:lnTo>
                    <a:pt x="423976" y="503085"/>
                  </a:lnTo>
                  <a:lnTo>
                    <a:pt x="0" y="503085"/>
                  </a:lnTo>
                  <a:lnTo>
                    <a:pt x="0" y="1554441"/>
                  </a:lnTo>
                  <a:lnTo>
                    <a:pt x="423976" y="1554441"/>
                  </a:lnTo>
                  <a:lnTo>
                    <a:pt x="473849" y="1552194"/>
                  </a:lnTo>
                  <a:lnTo>
                    <a:pt x="522147" y="1545564"/>
                  </a:lnTo>
                  <a:lnTo>
                    <a:pt x="568718" y="1534731"/>
                  </a:lnTo>
                  <a:lnTo>
                    <a:pt x="613359" y="1519897"/>
                  </a:lnTo>
                  <a:lnTo>
                    <a:pt x="655891" y="1501228"/>
                  </a:lnTo>
                  <a:lnTo>
                    <a:pt x="696163" y="1478915"/>
                  </a:lnTo>
                  <a:lnTo>
                    <a:pt x="733971" y="1453146"/>
                  </a:lnTo>
                  <a:lnTo>
                    <a:pt x="769162" y="1424101"/>
                  </a:lnTo>
                  <a:lnTo>
                    <a:pt x="801547" y="1391958"/>
                  </a:lnTo>
                  <a:lnTo>
                    <a:pt x="830948" y="1356906"/>
                  </a:lnTo>
                  <a:lnTo>
                    <a:pt x="854405" y="1323149"/>
                  </a:lnTo>
                  <a:lnTo>
                    <a:pt x="880110" y="1278801"/>
                  </a:lnTo>
                  <a:lnTo>
                    <a:pt x="899528" y="1236129"/>
                  </a:lnTo>
                  <a:lnTo>
                    <a:pt x="915250" y="1191272"/>
                  </a:lnTo>
                  <a:lnTo>
                    <a:pt x="927112" y="1144422"/>
                  </a:lnTo>
                  <a:lnTo>
                    <a:pt x="1194295" y="1144422"/>
                  </a:lnTo>
                  <a:lnTo>
                    <a:pt x="955611" y="1554441"/>
                  </a:lnTo>
                  <a:lnTo>
                    <a:pt x="1224864" y="1554441"/>
                  </a:lnTo>
                  <a:lnTo>
                    <a:pt x="1463509" y="1144422"/>
                  </a:lnTo>
                  <a:lnTo>
                    <a:pt x="1530819" y="1028788"/>
                  </a:lnTo>
                  <a:close/>
                </a:path>
                <a:path w="6497955" h="2257425">
                  <a:moveTo>
                    <a:pt x="6497409" y="0"/>
                  </a:moveTo>
                  <a:lnTo>
                    <a:pt x="2307945" y="0"/>
                  </a:lnTo>
                  <a:lnTo>
                    <a:pt x="996848" y="2257412"/>
                  </a:lnTo>
                  <a:lnTo>
                    <a:pt x="6497409" y="2257412"/>
                  </a:lnTo>
                  <a:lnTo>
                    <a:pt x="6497409" y="0"/>
                  </a:lnTo>
                  <a:close/>
                </a:path>
              </a:pathLst>
            </a:custGeom>
            <a:solidFill>
              <a:srgbClr val="142B6E"/>
            </a:solidFill>
          </p:spPr>
          <p:txBody>
            <a:bodyPr wrap="square" lIns="0" tIns="0" rIns="0" bIns="0" rtlCol="0"/>
            <a:lstStyle/>
            <a:p>
              <a:endParaRPr/>
            </a:p>
          </p:txBody>
        </p:sp>
        <p:sp>
          <p:nvSpPr>
            <p:cNvPr id="9" name="object 9"/>
            <p:cNvSpPr/>
            <p:nvPr/>
          </p:nvSpPr>
          <p:spPr>
            <a:xfrm>
              <a:off x="3385672" y="2792955"/>
              <a:ext cx="314325" cy="539750"/>
            </a:xfrm>
            <a:custGeom>
              <a:avLst/>
              <a:gdLst/>
              <a:ahLst/>
              <a:cxnLst/>
              <a:rect l="l" t="t" r="r" b="b"/>
              <a:pathLst>
                <a:path w="314325" h="539750">
                  <a:moveTo>
                    <a:pt x="224380" y="0"/>
                  </a:moveTo>
                  <a:lnTo>
                    <a:pt x="0" y="385506"/>
                  </a:lnTo>
                  <a:lnTo>
                    <a:pt x="89766" y="539711"/>
                  </a:lnTo>
                  <a:lnTo>
                    <a:pt x="314147" y="154204"/>
                  </a:lnTo>
                  <a:lnTo>
                    <a:pt x="224380" y="0"/>
                  </a:lnTo>
                  <a:close/>
                </a:path>
              </a:pathLst>
            </a:custGeom>
            <a:solidFill>
              <a:srgbClr val="000021"/>
            </a:solidFill>
          </p:spPr>
          <p:txBody>
            <a:bodyPr wrap="square" lIns="0" tIns="0" rIns="0" bIns="0" rtlCol="0"/>
            <a:lstStyle/>
            <a:p>
              <a:endParaRPr/>
            </a:p>
          </p:txBody>
        </p:sp>
        <p:sp>
          <p:nvSpPr>
            <p:cNvPr id="10" name="object 10"/>
            <p:cNvSpPr/>
            <p:nvPr/>
          </p:nvSpPr>
          <p:spPr>
            <a:xfrm>
              <a:off x="3475469" y="2652769"/>
              <a:ext cx="4856480" cy="1051560"/>
            </a:xfrm>
            <a:custGeom>
              <a:avLst/>
              <a:gdLst/>
              <a:ahLst/>
              <a:cxnLst/>
              <a:rect l="l" t="t" r="r" b="b"/>
              <a:pathLst>
                <a:path w="4856480" h="1051560">
                  <a:moveTo>
                    <a:pt x="1467015" y="743470"/>
                  </a:moveTo>
                  <a:lnTo>
                    <a:pt x="1462836" y="692302"/>
                  </a:lnTo>
                  <a:lnTo>
                    <a:pt x="1450759" y="645566"/>
                  </a:lnTo>
                  <a:lnTo>
                    <a:pt x="1441246" y="624827"/>
                  </a:lnTo>
                  <a:lnTo>
                    <a:pt x="1431429" y="603415"/>
                  </a:lnTo>
                  <a:lnTo>
                    <a:pt x="1405547" y="566013"/>
                  </a:lnTo>
                  <a:lnTo>
                    <a:pt x="1373784" y="533539"/>
                  </a:lnTo>
                  <a:lnTo>
                    <a:pt x="1336789" y="506158"/>
                  </a:lnTo>
                  <a:lnTo>
                    <a:pt x="1368501" y="474091"/>
                  </a:lnTo>
                  <a:lnTo>
                    <a:pt x="1394167" y="437413"/>
                  </a:lnTo>
                  <a:lnTo>
                    <a:pt x="1406118" y="411530"/>
                  </a:lnTo>
                  <a:lnTo>
                    <a:pt x="1413217" y="396176"/>
                  </a:lnTo>
                  <a:lnTo>
                    <a:pt x="1425067" y="350481"/>
                  </a:lnTo>
                  <a:lnTo>
                    <a:pt x="1429143" y="300393"/>
                  </a:lnTo>
                  <a:lnTo>
                    <a:pt x="1425511" y="252425"/>
                  </a:lnTo>
                  <a:lnTo>
                    <a:pt x="1419098" y="225310"/>
                  </a:lnTo>
                  <a:lnTo>
                    <a:pt x="1414970" y="207848"/>
                  </a:lnTo>
                  <a:lnTo>
                    <a:pt x="1398028" y="166903"/>
                  </a:lnTo>
                  <a:lnTo>
                    <a:pt x="1375219" y="129832"/>
                  </a:lnTo>
                  <a:lnTo>
                    <a:pt x="1347038" y="96888"/>
                  </a:lnTo>
                  <a:lnTo>
                    <a:pt x="1314030" y="68326"/>
                  </a:lnTo>
                  <a:lnTo>
                    <a:pt x="1276692" y="44399"/>
                  </a:lnTo>
                  <a:lnTo>
                    <a:pt x="1235557" y="25349"/>
                  </a:lnTo>
                  <a:lnTo>
                    <a:pt x="1224737" y="21958"/>
                  </a:lnTo>
                  <a:lnTo>
                    <a:pt x="1224737" y="725449"/>
                  </a:lnTo>
                  <a:lnTo>
                    <a:pt x="1217637" y="765886"/>
                  </a:lnTo>
                  <a:lnTo>
                    <a:pt x="1197483" y="797737"/>
                  </a:lnTo>
                  <a:lnTo>
                    <a:pt x="1165987" y="818603"/>
                  </a:lnTo>
                  <a:lnTo>
                    <a:pt x="1124813" y="826096"/>
                  </a:lnTo>
                  <a:lnTo>
                    <a:pt x="921905" y="826096"/>
                  </a:lnTo>
                  <a:lnTo>
                    <a:pt x="921905" y="641324"/>
                  </a:lnTo>
                  <a:lnTo>
                    <a:pt x="921905" y="624827"/>
                  </a:lnTo>
                  <a:lnTo>
                    <a:pt x="1124813" y="624827"/>
                  </a:lnTo>
                  <a:lnTo>
                    <a:pt x="1165987" y="632320"/>
                  </a:lnTo>
                  <a:lnTo>
                    <a:pt x="1197483" y="653173"/>
                  </a:lnTo>
                  <a:lnTo>
                    <a:pt x="1217637" y="685025"/>
                  </a:lnTo>
                  <a:lnTo>
                    <a:pt x="1224737" y="725449"/>
                  </a:lnTo>
                  <a:lnTo>
                    <a:pt x="1224737" y="21958"/>
                  </a:lnTo>
                  <a:lnTo>
                    <a:pt x="1191145" y="11430"/>
                  </a:lnTo>
                  <a:lnTo>
                    <a:pt x="1186903" y="10668"/>
                  </a:lnTo>
                  <a:lnTo>
                    <a:pt x="1186903" y="318414"/>
                  </a:lnTo>
                  <a:lnTo>
                    <a:pt x="1180134" y="355777"/>
                  </a:lnTo>
                  <a:lnTo>
                    <a:pt x="1161161" y="385254"/>
                  </a:lnTo>
                  <a:lnTo>
                    <a:pt x="1131963" y="404583"/>
                  </a:lnTo>
                  <a:lnTo>
                    <a:pt x="1094524" y="411530"/>
                  </a:lnTo>
                  <a:lnTo>
                    <a:pt x="921905" y="411530"/>
                  </a:lnTo>
                  <a:lnTo>
                    <a:pt x="921905" y="410057"/>
                  </a:lnTo>
                  <a:lnTo>
                    <a:pt x="921905" y="225310"/>
                  </a:lnTo>
                  <a:lnTo>
                    <a:pt x="1094524" y="225310"/>
                  </a:lnTo>
                  <a:lnTo>
                    <a:pt x="1132598" y="232257"/>
                  </a:lnTo>
                  <a:lnTo>
                    <a:pt x="1161719" y="251599"/>
                  </a:lnTo>
                  <a:lnTo>
                    <a:pt x="1180350" y="281063"/>
                  </a:lnTo>
                  <a:lnTo>
                    <a:pt x="1186903" y="318414"/>
                  </a:lnTo>
                  <a:lnTo>
                    <a:pt x="1186903" y="10668"/>
                  </a:lnTo>
                  <a:lnTo>
                    <a:pt x="1143952" y="2895"/>
                  </a:lnTo>
                  <a:lnTo>
                    <a:pt x="1094524" y="0"/>
                  </a:lnTo>
                  <a:lnTo>
                    <a:pt x="679615" y="0"/>
                  </a:lnTo>
                  <a:lnTo>
                    <a:pt x="679615" y="410057"/>
                  </a:lnTo>
                  <a:lnTo>
                    <a:pt x="336575" y="410057"/>
                  </a:lnTo>
                  <a:lnTo>
                    <a:pt x="575259" y="0"/>
                  </a:lnTo>
                  <a:lnTo>
                    <a:pt x="305981" y="0"/>
                  </a:lnTo>
                  <a:lnTo>
                    <a:pt x="0" y="525691"/>
                  </a:lnTo>
                  <a:lnTo>
                    <a:pt x="305981" y="1051369"/>
                  </a:lnTo>
                  <a:lnTo>
                    <a:pt x="575259" y="1051369"/>
                  </a:lnTo>
                  <a:lnTo>
                    <a:pt x="336575" y="641324"/>
                  </a:lnTo>
                  <a:lnTo>
                    <a:pt x="679615" y="641324"/>
                  </a:lnTo>
                  <a:lnTo>
                    <a:pt x="679615" y="1051369"/>
                  </a:lnTo>
                  <a:lnTo>
                    <a:pt x="1124813" y="1051369"/>
                  </a:lnTo>
                  <a:lnTo>
                    <a:pt x="1175448" y="1048397"/>
                  </a:lnTo>
                  <a:lnTo>
                    <a:pt x="1223746" y="1039647"/>
                  </a:lnTo>
                  <a:lnTo>
                    <a:pt x="1269199" y="1025385"/>
                  </a:lnTo>
                  <a:lnTo>
                    <a:pt x="1311275" y="1005852"/>
                  </a:lnTo>
                  <a:lnTo>
                    <a:pt x="1349438" y="981329"/>
                  </a:lnTo>
                  <a:lnTo>
                    <a:pt x="1383169" y="952042"/>
                  </a:lnTo>
                  <a:lnTo>
                    <a:pt x="1411960" y="918286"/>
                  </a:lnTo>
                  <a:lnTo>
                    <a:pt x="1435252" y="880287"/>
                  </a:lnTo>
                  <a:lnTo>
                    <a:pt x="1452549" y="838314"/>
                  </a:lnTo>
                  <a:lnTo>
                    <a:pt x="1463319" y="792619"/>
                  </a:lnTo>
                  <a:lnTo>
                    <a:pt x="1467015" y="743470"/>
                  </a:lnTo>
                  <a:close/>
                </a:path>
                <a:path w="4856480" h="1051560">
                  <a:moveTo>
                    <a:pt x="2392146" y="90932"/>
                  </a:moveTo>
                  <a:lnTo>
                    <a:pt x="2369426" y="59512"/>
                  </a:lnTo>
                  <a:lnTo>
                    <a:pt x="2354846" y="57175"/>
                  </a:lnTo>
                  <a:lnTo>
                    <a:pt x="2347214" y="57759"/>
                  </a:lnTo>
                  <a:lnTo>
                    <a:pt x="2318181" y="83756"/>
                  </a:lnTo>
                  <a:lnTo>
                    <a:pt x="2317508" y="90932"/>
                  </a:lnTo>
                  <a:lnTo>
                    <a:pt x="2318181" y="98425"/>
                  </a:lnTo>
                  <a:lnTo>
                    <a:pt x="2347214" y="123736"/>
                  </a:lnTo>
                  <a:lnTo>
                    <a:pt x="2354846" y="124282"/>
                  </a:lnTo>
                  <a:lnTo>
                    <a:pt x="2362454" y="123736"/>
                  </a:lnTo>
                  <a:lnTo>
                    <a:pt x="2391486" y="98425"/>
                  </a:lnTo>
                  <a:lnTo>
                    <a:pt x="2392146" y="90932"/>
                  </a:lnTo>
                  <a:close/>
                </a:path>
                <a:path w="4856480" h="1051560">
                  <a:moveTo>
                    <a:pt x="2484691" y="90932"/>
                  </a:moveTo>
                  <a:lnTo>
                    <a:pt x="2462212" y="59512"/>
                  </a:lnTo>
                  <a:lnTo>
                    <a:pt x="2447353" y="57175"/>
                  </a:lnTo>
                  <a:lnTo>
                    <a:pt x="2439746" y="57759"/>
                  </a:lnTo>
                  <a:lnTo>
                    <a:pt x="2411095" y="83756"/>
                  </a:lnTo>
                  <a:lnTo>
                    <a:pt x="2410434" y="90932"/>
                  </a:lnTo>
                  <a:lnTo>
                    <a:pt x="2411107" y="98425"/>
                  </a:lnTo>
                  <a:lnTo>
                    <a:pt x="2439911" y="123736"/>
                  </a:lnTo>
                  <a:lnTo>
                    <a:pt x="2447353" y="124282"/>
                  </a:lnTo>
                  <a:lnTo>
                    <a:pt x="2454973" y="123736"/>
                  </a:lnTo>
                  <a:lnTo>
                    <a:pt x="2484018" y="98425"/>
                  </a:lnTo>
                  <a:lnTo>
                    <a:pt x="2484691" y="90932"/>
                  </a:lnTo>
                  <a:close/>
                </a:path>
                <a:path w="4856480" h="1051560">
                  <a:moveTo>
                    <a:pt x="2525979" y="712165"/>
                  </a:moveTo>
                  <a:lnTo>
                    <a:pt x="2501938" y="702144"/>
                  </a:lnTo>
                  <a:lnTo>
                    <a:pt x="2473541" y="693331"/>
                  </a:lnTo>
                  <a:lnTo>
                    <a:pt x="2442692" y="687273"/>
                  </a:lnTo>
                  <a:lnTo>
                    <a:pt x="2442692" y="763231"/>
                  </a:lnTo>
                  <a:lnTo>
                    <a:pt x="2442692" y="858405"/>
                  </a:lnTo>
                  <a:lnTo>
                    <a:pt x="2433421" y="860120"/>
                  </a:lnTo>
                  <a:lnTo>
                    <a:pt x="2424303" y="861352"/>
                  </a:lnTo>
                  <a:lnTo>
                    <a:pt x="2415527" y="862088"/>
                  </a:lnTo>
                  <a:lnTo>
                    <a:pt x="2407247" y="862330"/>
                  </a:lnTo>
                  <a:lnTo>
                    <a:pt x="2379230" y="859370"/>
                  </a:lnTo>
                  <a:lnTo>
                    <a:pt x="2358669" y="850061"/>
                  </a:lnTo>
                  <a:lnTo>
                    <a:pt x="2345994" y="833793"/>
                  </a:lnTo>
                  <a:lnTo>
                    <a:pt x="2341676" y="809942"/>
                  </a:lnTo>
                  <a:lnTo>
                    <a:pt x="2341753" y="809066"/>
                  </a:lnTo>
                  <a:lnTo>
                    <a:pt x="2346058" y="785799"/>
                  </a:lnTo>
                  <a:lnTo>
                    <a:pt x="2358783" y="769835"/>
                  </a:lnTo>
                  <a:lnTo>
                    <a:pt x="2379243" y="760818"/>
                  </a:lnTo>
                  <a:lnTo>
                    <a:pt x="2406802" y="757986"/>
                  </a:lnTo>
                  <a:lnTo>
                    <a:pt x="2415832" y="758253"/>
                  </a:lnTo>
                  <a:lnTo>
                    <a:pt x="2424912" y="759142"/>
                  </a:lnTo>
                  <a:lnTo>
                    <a:pt x="2434272" y="760818"/>
                  </a:lnTo>
                  <a:lnTo>
                    <a:pt x="2434145" y="760818"/>
                  </a:lnTo>
                  <a:lnTo>
                    <a:pt x="2442692" y="763231"/>
                  </a:lnTo>
                  <a:lnTo>
                    <a:pt x="2442692" y="687273"/>
                  </a:lnTo>
                  <a:lnTo>
                    <a:pt x="2441562" y="687044"/>
                  </a:lnTo>
                  <a:lnTo>
                    <a:pt x="2406802" y="684657"/>
                  </a:lnTo>
                  <a:lnTo>
                    <a:pt x="2356447" y="689787"/>
                  </a:lnTo>
                  <a:lnTo>
                    <a:pt x="2315159" y="705002"/>
                  </a:lnTo>
                  <a:lnTo>
                    <a:pt x="2284184" y="730008"/>
                  </a:lnTo>
                  <a:lnTo>
                    <a:pt x="2264702" y="764501"/>
                  </a:lnTo>
                  <a:lnTo>
                    <a:pt x="2257933" y="808202"/>
                  </a:lnTo>
                  <a:lnTo>
                    <a:pt x="2258009" y="809510"/>
                  </a:lnTo>
                  <a:lnTo>
                    <a:pt x="2264333" y="853249"/>
                  </a:lnTo>
                  <a:lnTo>
                    <a:pt x="2282964" y="888530"/>
                  </a:lnTo>
                  <a:lnTo>
                    <a:pt x="2312962" y="914374"/>
                  </a:lnTo>
                  <a:lnTo>
                    <a:pt x="2353500" y="930275"/>
                  </a:lnTo>
                  <a:lnTo>
                    <a:pt x="2403703" y="935685"/>
                  </a:lnTo>
                  <a:lnTo>
                    <a:pt x="2413914" y="935443"/>
                  </a:lnTo>
                  <a:lnTo>
                    <a:pt x="2423858" y="934745"/>
                  </a:lnTo>
                  <a:lnTo>
                    <a:pt x="2433485" y="933653"/>
                  </a:lnTo>
                  <a:lnTo>
                    <a:pt x="2442692" y="932180"/>
                  </a:lnTo>
                  <a:lnTo>
                    <a:pt x="2442692" y="940917"/>
                  </a:lnTo>
                  <a:lnTo>
                    <a:pt x="2440292" y="958519"/>
                  </a:lnTo>
                  <a:lnTo>
                    <a:pt x="2432113" y="970445"/>
                  </a:lnTo>
                  <a:lnTo>
                    <a:pt x="2416708" y="977201"/>
                  </a:lnTo>
                  <a:lnTo>
                    <a:pt x="2392629" y="979335"/>
                  </a:lnTo>
                  <a:lnTo>
                    <a:pt x="2372182" y="978496"/>
                  </a:lnTo>
                  <a:lnTo>
                    <a:pt x="2347709" y="975893"/>
                  </a:lnTo>
                  <a:lnTo>
                    <a:pt x="2322652" y="971410"/>
                  </a:lnTo>
                  <a:lnTo>
                    <a:pt x="2300478" y="964933"/>
                  </a:lnTo>
                  <a:lnTo>
                    <a:pt x="2319528" y="1039139"/>
                  </a:lnTo>
                  <a:lnTo>
                    <a:pt x="2334488" y="1043444"/>
                  </a:lnTo>
                  <a:lnTo>
                    <a:pt x="2355177" y="1047381"/>
                  </a:lnTo>
                  <a:lnTo>
                    <a:pt x="2379205" y="1050251"/>
                  </a:lnTo>
                  <a:lnTo>
                    <a:pt x="2404135" y="1051369"/>
                  </a:lnTo>
                  <a:lnTo>
                    <a:pt x="2450084" y="1046327"/>
                  </a:lnTo>
                  <a:lnTo>
                    <a:pt x="2488984" y="1029373"/>
                  </a:lnTo>
                  <a:lnTo>
                    <a:pt x="2515920" y="997775"/>
                  </a:lnTo>
                  <a:lnTo>
                    <a:pt x="2519705" y="979335"/>
                  </a:lnTo>
                  <a:lnTo>
                    <a:pt x="2525979" y="948766"/>
                  </a:lnTo>
                  <a:lnTo>
                    <a:pt x="2525979" y="932180"/>
                  </a:lnTo>
                  <a:lnTo>
                    <a:pt x="2525979" y="862330"/>
                  </a:lnTo>
                  <a:lnTo>
                    <a:pt x="2525979" y="757986"/>
                  </a:lnTo>
                  <a:lnTo>
                    <a:pt x="2525979" y="712165"/>
                  </a:lnTo>
                  <a:close/>
                </a:path>
                <a:path w="4856480" h="1051560">
                  <a:moveTo>
                    <a:pt x="2709468" y="104432"/>
                  </a:moveTo>
                  <a:lnTo>
                    <a:pt x="2685719" y="71920"/>
                  </a:lnTo>
                  <a:lnTo>
                    <a:pt x="2670137" y="69494"/>
                  </a:lnTo>
                  <a:lnTo>
                    <a:pt x="2661983" y="70104"/>
                  </a:lnTo>
                  <a:lnTo>
                    <a:pt x="2631529" y="97053"/>
                  </a:lnTo>
                  <a:lnTo>
                    <a:pt x="2630830" y="104432"/>
                  </a:lnTo>
                  <a:lnTo>
                    <a:pt x="2631541" y="112483"/>
                  </a:lnTo>
                  <a:lnTo>
                    <a:pt x="2662148" y="139217"/>
                  </a:lnTo>
                  <a:lnTo>
                    <a:pt x="2670137" y="139788"/>
                  </a:lnTo>
                  <a:lnTo>
                    <a:pt x="2678150" y="139217"/>
                  </a:lnTo>
                  <a:lnTo>
                    <a:pt x="2708757" y="112483"/>
                  </a:lnTo>
                  <a:lnTo>
                    <a:pt x="2709468" y="104432"/>
                  </a:lnTo>
                  <a:close/>
                </a:path>
                <a:path w="4856480" h="1051560">
                  <a:moveTo>
                    <a:pt x="2743504" y="695553"/>
                  </a:moveTo>
                  <a:lnTo>
                    <a:pt x="2691663" y="695553"/>
                  </a:lnTo>
                  <a:lnTo>
                    <a:pt x="2669743" y="695960"/>
                  </a:lnTo>
                  <a:lnTo>
                    <a:pt x="2641828" y="697420"/>
                  </a:lnTo>
                  <a:lnTo>
                    <a:pt x="2610916" y="700354"/>
                  </a:lnTo>
                  <a:lnTo>
                    <a:pt x="2580030" y="705167"/>
                  </a:lnTo>
                  <a:lnTo>
                    <a:pt x="2580030" y="950087"/>
                  </a:lnTo>
                  <a:lnTo>
                    <a:pt x="2663304" y="950087"/>
                  </a:lnTo>
                  <a:lnTo>
                    <a:pt x="2663304" y="773709"/>
                  </a:lnTo>
                  <a:lnTo>
                    <a:pt x="2670568" y="772998"/>
                  </a:lnTo>
                  <a:lnTo>
                    <a:pt x="2682760" y="772299"/>
                  </a:lnTo>
                  <a:lnTo>
                    <a:pt x="2704515" y="771537"/>
                  </a:lnTo>
                  <a:lnTo>
                    <a:pt x="2743504" y="771537"/>
                  </a:lnTo>
                  <a:lnTo>
                    <a:pt x="2743504" y="695553"/>
                  </a:lnTo>
                  <a:close/>
                </a:path>
                <a:path w="4856480" h="1051560">
                  <a:moveTo>
                    <a:pt x="2758313" y="165989"/>
                  </a:moveTo>
                  <a:lnTo>
                    <a:pt x="2686824" y="165989"/>
                  </a:lnTo>
                  <a:lnTo>
                    <a:pt x="2686824" y="237464"/>
                  </a:lnTo>
                  <a:lnTo>
                    <a:pt x="2686824" y="324040"/>
                  </a:lnTo>
                  <a:lnTo>
                    <a:pt x="2640761" y="324040"/>
                  </a:lnTo>
                  <a:lnTo>
                    <a:pt x="2631719" y="315226"/>
                  </a:lnTo>
                  <a:lnTo>
                    <a:pt x="2625267" y="305079"/>
                  </a:lnTo>
                  <a:lnTo>
                    <a:pt x="2621407" y="293585"/>
                  </a:lnTo>
                  <a:lnTo>
                    <a:pt x="2620149" y="281152"/>
                  </a:lnTo>
                  <a:lnTo>
                    <a:pt x="2620111" y="280758"/>
                  </a:lnTo>
                  <a:lnTo>
                    <a:pt x="2620949" y="271881"/>
                  </a:lnTo>
                  <a:lnTo>
                    <a:pt x="2620962" y="271665"/>
                  </a:lnTo>
                  <a:lnTo>
                    <a:pt x="2649055" y="240499"/>
                  </a:lnTo>
                  <a:lnTo>
                    <a:pt x="2667368" y="237464"/>
                  </a:lnTo>
                  <a:lnTo>
                    <a:pt x="2686824" y="237464"/>
                  </a:lnTo>
                  <a:lnTo>
                    <a:pt x="2686824" y="165989"/>
                  </a:lnTo>
                  <a:lnTo>
                    <a:pt x="2685643" y="165989"/>
                  </a:lnTo>
                  <a:lnTo>
                    <a:pt x="2655062" y="167970"/>
                  </a:lnTo>
                  <a:lnTo>
                    <a:pt x="2604617" y="183756"/>
                  </a:lnTo>
                  <a:lnTo>
                    <a:pt x="2568956" y="214604"/>
                  </a:lnTo>
                  <a:lnTo>
                    <a:pt x="2550884" y="256197"/>
                  </a:lnTo>
                  <a:lnTo>
                    <a:pt x="2548623" y="280758"/>
                  </a:lnTo>
                  <a:lnTo>
                    <a:pt x="2549258" y="290880"/>
                  </a:lnTo>
                  <a:lnTo>
                    <a:pt x="2549347" y="292252"/>
                  </a:lnTo>
                  <a:lnTo>
                    <a:pt x="2551506" y="303288"/>
                  </a:lnTo>
                  <a:lnTo>
                    <a:pt x="2555100" y="313893"/>
                  </a:lnTo>
                  <a:lnTo>
                    <a:pt x="2560129" y="324040"/>
                  </a:lnTo>
                  <a:lnTo>
                    <a:pt x="2520035" y="324040"/>
                  </a:lnTo>
                  <a:lnTo>
                    <a:pt x="2512110" y="324040"/>
                  </a:lnTo>
                  <a:lnTo>
                    <a:pt x="2485504" y="324040"/>
                  </a:lnTo>
                  <a:lnTo>
                    <a:pt x="2485504" y="237464"/>
                  </a:lnTo>
                  <a:lnTo>
                    <a:pt x="2485504" y="146532"/>
                  </a:lnTo>
                  <a:lnTo>
                    <a:pt x="2414016" y="146532"/>
                  </a:lnTo>
                  <a:lnTo>
                    <a:pt x="2414016" y="165989"/>
                  </a:lnTo>
                  <a:lnTo>
                    <a:pt x="2414016" y="237464"/>
                  </a:lnTo>
                  <a:lnTo>
                    <a:pt x="2414016" y="324040"/>
                  </a:lnTo>
                  <a:lnTo>
                    <a:pt x="2395728" y="324040"/>
                  </a:lnTo>
                  <a:lnTo>
                    <a:pt x="2354999" y="306768"/>
                  </a:lnTo>
                  <a:lnTo>
                    <a:pt x="2347290" y="281152"/>
                  </a:lnTo>
                  <a:lnTo>
                    <a:pt x="2348192" y="271881"/>
                  </a:lnTo>
                  <a:lnTo>
                    <a:pt x="2377516" y="240499"/>
                  </a:lnTo>
                  <a:lnTo>
                    <a:pt x="2395728" y="237464"/>
                  </a:lnTo>
                  <a:lnTo>
                    <a:pt x="2414016" y="237464"/>
                  </a:lnTo>
                  <a:lnTo>
                    <a:pt x="2414016" y="165989"/>
                  </a:lnTo>
                  <a:lnTo>
                    <a:pt x="2383371" y="167970"/>
                  </a:lnTo>
                  <a:lnTo>
                    <a:pt x="2384183" y="167970"/>
                  </a:lnTo>
                  <a:lnTo>
                    <a:pt x="2358021" y="173583"/>
                  </a:lnTo>
                  <a:lnTo>
                    <a:pt x="2313927" y="196367"/>
                  </a:lnTo>
                  <a:lnTo>
                    <a:pt x="2285339" y="232752"/>
                  </a:lnTo>
                  <a:lnTo>
                    <a:pt x="2275840" y="280758"/>
                  </a:lnTo>
                  <a:lnTo>
                    <a:pt x="2275814" y="281152"/>
                  </a:lnTo>
                  <a:lnTo>
                    <a:pt x="2277973" y="306768"/>
                  </a:lnTo>
                  <a:lnTo>
                    <a:pt x="2278037" y="307632"/>
                  </a:lnTo>
                  <a:lnTo>
                    <a:pt x="2295918" y="350329"/>
                  </a:lnTo>
                  <a:lnTo>
                    <a:pt x="2331377" y="379222"/>
                  </a:lnTo>
                  <a:lnTo>
                    <a:pt x="2382799" y="393712"/>
                  </a:lnTo>
                  <a:lnTo>
                    <a:pt x="2414397" y="395528"/>
                  </a:lnTo>
                  <a:lnTo>
                    <a:pt x="2512110" y="395528"/>
                  </a:lnTo>
                  <a:lnTo>
                    <a:pt x="2520035" y="395528"/>
                  </a:lnTo>
                  <a:lnTo>
                    <a:pt x="2758313" y="395528"/>
                  </a:lnTo>
                  <a:lnTo>
                    <a:pt x="2758313" y="237464"/>
                  </a:lnTo>
                  <a:lnTo>
                    <a:pt x="2758313" y="165989"/>
                  </a:lnTo>
                  <a:close/>
                </a:path>
                <a:path w="4856480" h="1051560">
                  <a:moveTo>
                    <a:pt x="3035884" y="447548"/>
                  </a:moveTo>
                  <a:lnTo>
                    <a:pt x="3013164" y="416471"/>
                  </a:lnTo>
                  <a:lnTo>
                    <a:pt x="2998559" y="414197"/>
                  </a:lnTo>
                  <a:lnTo>
                    <a:pt x="2990939" y="414769"/>
                  </a:lnTo>
                  <a:lnTo>
                    <a:pt x="2961906" y="440372"/>
                  </a:lnTo>
                  <a:lnTo>
                    <a:pt x="2961233" y="447548"/>
                  </a:lnTo>
                  <a:lnTo>
                    <a:pt x="2961906" y="455218"/>
                  </a:lnTo>
                  <a:lnTo>
                    <a:pt x="2990939" y="480758"/>
                  </a:lnTo>
                  <a:lnTo>
                    <a:pt x="2998559" y="481304"/>
                  </a:lnTo>
                  <a:lnTo>
                    <a:pt x="3006179" y="480758"/>
                  </a:lnTo>
                  <a:lnTo>
                    <a:pt x="3035223" y="455218"/>
                  </a:lnTo>
                  <a:lnTo>
                    <a:pt x="3035884" y="447548"/>
                  </a:lnTo>
                  <a:close/>
                </a:path>
                <a:path w="4856480" h="1051560">
                  <a:moveTo>
                    <a:pt x="3049651" y="833081"/>
                  </a:moveTo>
                  <a:lnTo>
                    <a:pt x="3044901" y="792924"/>
                  </a:lnTo>
                  <a:lnTo>
                    <a:pt x="3043542" y="781481"/>
                  </a:lnTo>
                  <a:lnTo>
                    <a:pt x="3029966" y="749693"/>
                  </a:lnTo>
                  <a:lnTo>
                    <a:pt x="3025940" y="740244"/>
                  </a:lnTo>
                  <a:lnTo>
                    <a:pt x="2997873" y="710018"/>
                  </a:lnTo>
                  <a:lnTo>
                    <a:pt x="2965462" y="693953"/>
                  </a:lnTo>
                  <a:lnTo>
                    <a:pt x="2965462" y="792924"/>
                  </a:lnTo>
                  <a:lnTo>
                    <a:pt x="2863570" y="792924"/>
                  </a:lnTo>
                  <a:lnTo>
                    <a:pt x="2870568" y="775855"/>
                  </a:lnTo>
                  <a:lnTo>
                    <a:pt x="2881452" y="762139"/>
                  </a:lnTo>
                  <a:lnTo>
                    <a:pt x="2895892" y="753008"/>
                  </a:lnTo>
                  <a:lnTo>
                    <a:pt x="2913621" y="749693"/>
                  </a:lnTo>
                  <a:lnTo>
                    <a:pt x="2933738" y="753008"/>
                  </a:lnTo>
                  <a:lnTo>
                    <a:pt x="2933204" y="753008"/>
                  </a:lnTo>
                  <a:lnTo>
                    <a:pt x="2948343" y="761809"/>
                  </a:lnTo>
                  <a:lnTo>
                    <a:pt x="2959290" y="775487"/>
                  </a:lnTo>
                  <a:lnTo>
                    <a:pt x="2965462" y="792924"/>
                  </a:lnTo>
                  <a:lnTo>
                    <a:pt x="2965462" y="693953"/>
                  </a:lnTo>
                  <a:lnTo>
                    <a:pt x="2960509" y="691489"/>
                  </a:lnTo>
                  <a:lnTo>
                    <a:pt x="2960865" y="691489"/>
                  </a:lnTo>
                  <a:lnTo>
                    <a:pt x="2914523" y="685076"/>
                  </a:lnTo>
                  <a:lnTo>
                    <a:pt x="2868079" y="691489"/>
                  </a:lnTo>
                  <a:lnTo>
                    <a:pt x="2830004" y="709714"/>
                  </a:lnTo>
                  <a:lnTo>
                    <a:pt x="2801404" y="738276"/>
                  </a:lnTo>
                  <a:lnTo>
                    <a:pt x="2783509" y="775487"/>
                  </a:lnTo>
                  <a:lnTo>
                    <a:pt x="2777172" y="820420"/>
                  </a:lnTo>
                  <a:lnTo>
                    <a:pt x="2777172" y="821296"/>
                  </a:lnTo>
                  <a:lnTo>
                    <a:pt x="2783827" y="866432"/>
                  </a:lnTo>
                  <a:lnTo>
                    <a:pt x="2802966" y="903986"/>
                  </a:lnTo>
                  <a:lnTo>
                    <a:pt x="2833344" y="932535"/>
                  </a:lnTo>
                  <a:lnTo>
                    <a:pt x="2873743" y="950709"/>
                  </a:lnTo>
                  <a:lnTo>
                    <a:pt x="2922943" y="957072"/>
                  </a:lnTo>
                  <a:lnTo>
                    <a:pt x="2958947" y="954430"/>
                  </a:lnTo>
                  <a:lnTo>
                    <a:pt x="2989669" y="947407"/>
                  </a:lnTo>
                  <a:lnTo>
                    <a:pt x="3015818" y="937361"/>
                  </a:lnTo>
                  <a:lnTo>
                    <a:pt x="3038119" y="925639"/>
                  </a:lnTo>
                  <a:lnTo>
                    <a:pt x="3015323" y="885913"/>
                  </a:lnTo>
                  <a:lnTo>
                    <a:pt x="3001797" y="862342"/>
                  </a:lnTo>
                  <a:lnTo>
                    <a:pt x="2986341" y="871359"/>
                  </a:lnTo>
                  <a:lnTo>
                    <a:pt x="2968231" y="878878"/>
                  </a:lnTo>
                  <a:lnTo>
                    <a:pt x="2947962" y="884008"/>
                  </a:lnTo>
                  <a:lnTo>
                    <a:pt x="2926029" y="885913"/>
                  </a:lnTo>
                  <a:lnTo>
                    <a:pt x="2903690" y="882205"/>
                  </a:lnTo>
                  <a:lnTo>
                    <a:pt x="2885490" y="871994"/>
                  </a:lnTo>
                  <a:lnTo>
                    <a:pt x="2871952" y="856627"/>
                  </a:lnTo>
                  <a:lnTo>
                    <a:pt x="2863570" y="837450"/>
                  </a:lnTo>
                  <a:lnTo>
                    <a:pt x="3049651" y="837450"/>
                  </a:lnTo>
                  <a:lnTo>
                    <a:pt x="3049651" y="833081"/>
                  </a:lnTo>
                  <a:close/>
                </a:path>
                <a:path w="4856480" h="1051560">
                  <a:moveTo>
                    <a:pt x="3128429" y="447548"/>
                  </a:moveTo>
                  <a:lnTo>
                    <a:pt x="3105950" y="416471"/>
                  </a:lnTo>
                  <a:lnTo>
                    <a:pt x="3091103" y="414197"/>
                  </a:lnTo>
                  <a:lnTo>
                    <a:pt x="3083496" y="414769"/>
                  </a:lnTo>
                  <a:lnTo>
                    <a:pt x="3054832" y="440372"/>
                  </a:lnTo>
                  <a:lnTo>
                    <a:pt x="3054172" y="447548"/>
                  </a:lnTo>
                  <a:lnTo>
                    <a:pt x="3054845" y="455218"/>
                  </a:lnTo>
                  <a:lnTo>
                    <a:pt x="3083661" y="480758"/>
                  </a:lnTo>
                  <a:lnTo>
                    <a:pt x="3091103" y="481304"/>
                  </a:lnTo>
                  <a:lnTo>
                    <a:pt x="3098723" y="480758"/>
                  </a:lnTo>
                  <a:lnTo>
                    <a:pt x="3127756" y="455218"/>
                  </a:lnTo>
                  <a:lnTo>
                    <a:pt x="3128429" y="447548"/>
                  </a:lnTo>
                  <a:close/>
                </a:path>
                <a:path w="4856480" h="1051560">
                  <a:moveTo>
                    <a:pt x="3365525" y="833081"/>
                  </a:moveTo>
                  <a:lnTo>
                    <a:pt x="3360775" y="792924"/>
                  </a:lnTo>
                  <a:lnTo>
                    <a:pt x="3359429" y="781481"/>
                  </a:lnTo>
                  <a:lnTo>
                    <a:pt x="3345853" y="749693"/>
                  </a:lnTo>
                  <a:lnTo>
                    <a:pt x="3341827" y="740244"/>
                  </a:lnTo>
                  <a:lnTo>
                    <a:pt x="3313760" y="710018"/>
                  </a:lnTo>
                  <a:lnTo>
                    <a:pt x="3281337" y="693940"/>
                  </a:lnTo>
                  <a:lnTo>
                    <a:pt x="3281337" y="792924"/>
                  </a:lnTo>
                  <a:lnTo>
                    <a:pt x="3179445" y="792924"/>
                  </a:lnTo>
                  <a:lnTo>
                    <a:pt x="3186455" y="775855"/>
                  </a:lnTo>
                  <a:lnTo>
                    <a:pt x="3197326" y="762139"/>
                  </a:lnTo>
                  <a:lnTo>
                    <a:pt x="3211779" y="753008"/>
                  </a:lnTo>
                  <a:lnTo>
                    <a:pt x="3229495" y="749693"/>
                  </a:lnTo>
                  <a:lnTo>
                    <a:pt x="3249625" y="753008"/>
                  </a:lnTo>
                  <a:lnTo>
                    <a:pt x="3249091" y="753008"/>
                  </a:lnTo>
                  <a:lnTo>
                    <a:pt x="3264243" y="761809"/>
                  </a:lnTo>
                  <a:lnTo>
                    <a:pt x="3275177" y="775487"/>
                  </a:lnTo>
                  <a:lnTo>
                    <a:pt x="3281337" y="792924"/>
                  </a:lnTo>
                  <a:lnTo>
                    <a:pt x="3281337" y="693940"/>
                  </a:lnTo>
                  <a:lnTo>
                    <a:pt x="3276396" y="691489"/>
                  </a:lnTo>
                  <a:lnTo>
                    <a:pt x="3276752" y="691489"/>
                  </a:lnTo>
                  <a:lnTo>
                    <a:pt x="3230397" y="685076"/>
                  </a:lnTo>
                  <a:lnTo>
                    <a:pt x="3183966" y="691489"/>
                  </a:lnTo>
                  <a:lnTo>
                    <a:pt x="3145879" y="709714"/>
                  </a:lnTo>
                  <a:lnTo>
                    <a:pt x="3117278" y="738276"/>
                  </a:lnTo>
                  <a:lnTo>
                    <a:pt x="3099384" y="775487"/>
                  </a:lnTo>
                  <a:lnTo>
                    <a:pt x="3093047" y="820420"/>
                  </a:lnTo>
                  <a:lnTo>
                    <a:pt x="3093047" y="821296"/>
                  </a:lnTo>
                  <a:lnTo>
                    <a:pt x="3099701" y="866432"/>
                  </a:lnTo>
                  <a:lnTo>
                    <a:pt x="3118840" y="903986"/>
                  </a:lnTo>
                  <a:lnTo>
                    <a:pt x="3149231" y="932535"/>
                  </a:lnTo>
                  <a:lnTo>
                    <a:pt x="3189630" y="950709"/>
                  </a:lnTo>
                  <a:lnTo>
                    <a:pt x="3238817" y="957072"/>
                  </a:lnTo>
                  <a:lnTo>
                    <a:pt x="3274822" y="954430"/>
                  </a:lnTo>
                  <a:lnTo>
                    <a:pt x="3305556" y="947407"/>
                  </a:lnTo>
                  <a:lnTo>
                    <a:pt x="3331718" y="937361"/>
                  </a:lnTo>
                  <a:lnTo>
                    <a:pt x="3354019" y="925639"/>
                  </a:lnTo>
                  <a:lnTo>
                    <a:pt x="3331222" y="885913"/>
                  </a:lnTo>
                  <a:lnTo>
                    <a:pt x="3317697" y="862342"/>
                  </a:lnTo>
                  <a:lnTo>
                    <a:pt x="3302228" y="871359"/>
                  </a:lnTo>
                  <a:lnTo>
                    <a:pt x="3284118" y="878878"/>
                  </a:lnTo>
                  <a:lnTo>
                    <a:pt x="3263849" y="884008"/>
                  </a:lnTo>
                  <a:lnTo>
                    <a:pt x="3241903" y="885913"/>
                  </a:lnTo>
                  <a:lnTo>
                    <a:pt x="3219564" y="882205"/>
                  </a:lnTo>
                  <a:lnTo>
                    <a:pt x="3201378" y="871994"/>
                  </a:lnTo>
                  <a:lnTo>
                    <a:pt x="3187839" y="856627"/>
                  </a:lnTo>
                  <a:lnTo>
                    <a:pt x="3179445" y="837450"/>
                  </a:lnTo>
                  <a:lnTo>
                    <a:pt x="3365525" y="837450"/>
                  </a:lnTo>
                  <a:lnTo>
                    <a:pt x="3365525" y="833081"/>
                  </a:lnTo>
                  <a:close/>
                </a:path>
                <a:path w="4856480" h="1051560">
                  <a:moveTo>
                    <a:pt x="3372650" y="119926"/>
                  </a:moveTo>
                  <a:lnTo>
                    <a:pt x="3348926" y="87414"/>
                  </a:lnTo>
                  <a:lnTo>
                    <a:pt x="3333343" y="84975"/>
                  </a:lnTo>
                  <a:lnTo>
                    <a:pt x="3325177" y="85585"/>
                  </a:lnTo>
                  <a:lnTo>
                    <a:pt x="3294710" y="112534"/>
                  </a:lnTo>
                  <a:lnTo>
                    <a:pt x="3294024" y="119926"/>
                  </a:lnTo>
                  <a:lnTo>
                    <a:pt x="3294723" y="127965"/>
                  </a:lnTo>
                  <a:lnTo>
                    <a:pt x="3325342" y="154698"/>
                  </a:lnTo>
                  <a:lnTo>
                    <a:pt x="3333343" y="155270"/>
                  </a:lnTo>
                  <a:lnTo>
                    <a:pt x="3341344" y="154698"/>
                  </a:lnTo>
                  <a:lnTo>
                    <a:pt x="3371939" y="127965"/>
                  </a:lnTo>
                  <a:lnTo>
                    <a:pt x="3372650" y="119926"/>
                  </a:lnTo>
                  <a:close/>
                </a:path>
                <a:path w="4856480" h="1051560">
                  <a:moveTo>
                    <a:pt x="3604323" y="873683"/>
                  </a:moveTo>
                  <a:lnTo>
                    <a:pt x="3550704" y="873683"/>
                  </a:lnTo>
                  <a:lnTo>
                    <a:pt x="3533864" y="871626"/>
                  </a:lnTo>
                  <a:lnTo>
                    <a:pt x="3522294" y="865390"/>
                  </a:lnTo>
                  <a:lnTo>
                    <a:pt x="3515626" y="854900"/>
                  </a:lnTo>
                  <a:lnTo>
                    <a:pt x="3513493" y="840066"/>
                  </a:lnTo>
                  <a:lnTo>
                    <a:pt x="3513493" y="771537"/>
                  </a:lnTo>
                  <a:lnTo>
                    <a:pt x="3603879" y="771537"/>
                  </a:lnTo>
                  <a:lnTo>
                    <a:pt x="3603879" y="695553"/>
                  </a:lnTo>
                  <a:lnTo>
                    <a:pt x="3513493" y="695553"/>
                  </a:lnTo>
                  <a:lnTo>
                    <a:pt x="3513493" y="620915"/>
                  </a:lnTo>
                  <a:lnTo>
                    <a:pt x="3429762" y="620915"/>
                  </a:lnTo>
                  <a:lnTo>
                    <a:pt x="3429762" y="695553"/>
                  </a:lnTo>
                  <a:lnTo>
                    <a:pt x="3386340" y="695553"/>
                  </a:lnTo>
                  <a:lnTo>
                    <a:pt x="3386340" y="771537"/>
                  </a:lnTo>
                  <a:lnTo>
                    <a:pt x="3429762" y="771537"/>
                  </a:lnTo>
                  <a:lnTo>
                    <a:pt x="3429762" y="866267"/>
                  </a:lnTo>
                  <a:lnTo>
                    <a:pt x="3434359" y="903122"/>
                  </a:lnTo>
                  <a:lnTo>
                    <a:pt x="3448913" y="929297"/>
                  </a:lnTo>
                  <a:lnTo>
                    <a:pt x="3474605" y="944905"/>
                  </a:lnTo>
                  <a:lnTo>
                    <a:pt x="3512591" y="950087"/>
                  </a:lnTo>
                  <a:lnTo>
                    <a:pt x="3604323" y="950087"/>
                  </a:lnTo>
                  <a:lnTo>
                    <a:pt x="3604323" y="873683"/>
                  </a:lnTo>
                  <a:close/>
                </a:path>
                <a:path w="4856480" h="1051560">
                  <a:moveTo>
                    <a:pt x="3628809" y="73456"/>
                  </a:moveTo>
                  <a:lnTo>
                    <a:pt x="3557320" y="73456"/>
                  </a:lnTo>
                  <a:lnTo>
                    <a:pt x="3557320" y="324040"/>
                  </a:lnTo>
                  <a:lnTo>
                    <a:pt x="3520389" y="324040"/>
                  </a:lnTo>
                  <a:lnTo>
                    <a:pt x="3512845" y="324040"/>
                  </a:lnTo>
                  <a:lnTo>
                    <a:pt x="3481870" y="324040"/>
                  </a:lnTo>
                  <a:lnTo>
                    <a:pt x="3481870" y="300215"/>
                  </a:lnTo>
                  <a:lnTo>
                    <a:pt x="3476447" y="254939"/>
                  </a:lnTo>
                  <a:lnTo>
                    <a:pt x="3456457" y="214439"/>
                  </a:lnTo>
                  <a:lnTo>
                    <a:pt x="3419818" y="191211"/>
                  </a:lnTo>
                  <a:lnTo>
                    <a:pt x="3410381" y="189014"/>
                  </a:lnTo>
                  <a:lnTo>
                    <a:pt x="3410381" y="294652"/>
                  </a:lnTo>
                  <a:lnTo>
                    <a:pt x="3410381" y="324040"/>
                  </a:lnTo>
                  <a:lnTo>
                    <a:pt x="3255124" y="324040"/>
                  </a:lnTo>
                  <a:lnTo>
                    <a:pt x="3255124" y="254939"/>
                  </a:lnTo>
                  <a:lnTo>
                    <a:pt x="3369868" y="254939"/>
                  </a:lnTo>
                  <a:lnTo>
                    <a:pt x="3379901" y="255663"/>
                  </a:lnTo>
                  <a:lnTo>
                    <a:pt x="3409835" y="286042"/>
                  </a:lnTo>
                  <a:lnTo>
                    <a:pt x="3410381" y="294652"/>
                  </a:lnTo>
                  <a:lnTo>
                    <a:pt x="3410381" y="189014"/>
                  </a:lnTo>
                  <a:lnTo>
                    <a:pt x="3394875" y="185394"/>
                  </a:lnTo>
                  <a:lnTo>
                    <a:pt x="3365500" y="183464"/>
                  </a:lnTo>
                  <a:lnTo>
                    <a:pt x="3255124" y="183464"/>
                  </a:lnTo>
                  <a:lnTo>
                    <a:pt x="3255124" y="155663"/>
                  </a:lnTo>
                  <a:lnTo>
                    <a:pt x="3183636" y="155663"/>
                  </a:lnTo>
                  <a:lnTo>
                    <a:pt x="3183636" y="324040"/>
                  </a:lnTo>
                  <a:lnTo>
                    <a:pt x="3155442" y="324040"/>
                  </a:lnTo>
                  <a:lnTo>
                    <a:pt x="3147491" y="324040"/>
                  </a:lnTo>
                  <a:lnTo>
                    <a:pt x="3087509" y="324040"/>
                  </a:lnTo>
                  <a:lnTo>
                    <a:pt x="3087509" y="166395"/>
                  </a:lnTo>
                  <a:lnTo>
                    <a:pt x="3016021" y="166395"/>
                  </a:lnTo>
                  <a:lnTo>
                    <a:pt x="3016021" y="324040"/>
                  </a:lnTo>
                  <a:lnTo>
                    <a:pt x="2938996" y="324040"/>
                  </a:lnTo>
                  <a:lnTo>
                    <a:pt x="2931071" y="324040"/>
                  </a:lnTo>
                  <a:lnTo>
                    <a:pt x="2894927" y="324040"/>
                  </a:lnTo>
                  <a:lnTo>
                    <a:pt x="2894927" y="73456"/>
                  </a:lnTo>
                  <a:lnTo>
                    <a:pt x="2823438" y="73456"/>
                  </a:lnTo>
                  <a:lnTo>
                    <a:pt x="2823438" y="395528"/>
                  </a:lnTo>
                  <a:lnTo>
                    <a:pt x="2931071" y="395528"/>
                  </a:lnTo>
                  <a:lnTo>
                    <a:pt x="2938996" y="395528"/>
                  </a:lnTo>
                  <a:lnTo>
                    <a:pt x="3628809" y="395528"/>
                  </a:lnTo>
                  <a:lnTo>
                    <a:pt x="3628809" y="73456"/>
                  </a:lnTo>
                  <a:close/>
                </a:path>
                <a:path w="4856480" h="1051560">
                  <a:moveTo>
                    <a:pt x="3774554" y="73456"/>
                  </a:moveTo>
                  <a:lnTo>
                    <a:pt x="3703066" y="73456"/>
                  </a:lnTo>
                  <a:lnTo>
                    <a:pt x="3703066" y="395528"/>
                  </a:lnTo>
                  <a:lnTo>
                    <a:pt x="3774554" y="395528"/>
                  </a:lnTo>
                  <a:lnTo>
                    <a:pt x="3774554" y="73456"/>
                  </a:lnTo>
                  <a:close/>
                </a:path>
                <a:path w="4856480" h="1051560">
                  <a:moveTo>
                    <a:pt x="4072775" y="90932"/>
                  </a:moveTo>
                  <a:lnTo>
                    <a:pt x="4050042" y="59512"/>
                  </a:lnTo>
                  <a:lnTo>
                    <a:pt x="4035450" y="57175"/>
                  </a:lnTo>
                  <a:lnTo>
                    <a:pt x="4027830" y="57759"/>
                  </a:lnTo>
                  <a:lnTo>
                    <a:pt x="3998785" y="83756"/>
                  </a:lnTo>
                  <a:lnTo>
                    <a:pt x="3998112" y="90932"/>
                  </a:lnTo>
                  <a:lnTo>
                    <a:pt x="3998785" y="98425"/>
                  </a:lnTo>
                  <a:lnTo>
                    <a:pt x="4027830" y="123736"/>
                  </a:lnTo>
                  <a:lnTo>
                    <a:pt x="4035450" y="124282"/>
                  </a:lnTo>
                  <a:lnTo>
                    <a:pt x="4043070" y="123736"/>
                  </a:lnTo>
                  <a:lnTo>
                    <a:pt x="4072115" y="98425"/>
                  </a:lnTo>
                  <a:lnTo>
                    <a:pt x="4072775" y="90932"/>
                  </a:lnTo>
                  <a:close/>
                </a:path>
                <a:path w="4856480" h="1051560">
                  <a:moveTo>
                    <a:pt x="4112463" y="950074"/>
                  </a:moveTo>
                  <a:lnTo>
                    <a:pt x="4088295" y="924331"/>
                  </a:lnTo>
                  <a:lnTo>
                    <a:pt x="4052646" y="886345"/>
                  </a:lnTo>
                  <a:lnTo>
                    <a:pt x="4046918" y="880237"/>
                  </a:lnTo>
                  <a:lnTo>
                    <a:pt x="4065308" y="853986"/>
                  </a:lnTo>
                  <a:lnTo>
                    <a:pt x="4078503" y="828281"/>
                  </a:lnTo>
                  <a:lnTo>
                    <a:pt x="4080459" y="824458"/>
                  </a:lnTo>
                  <a:lnTo>
                    <a:pt x="4093133" y="790841"/>
                  </a:lnTo>
                  <a:lnTo>
                    <a:pt x="4104068" y="752322"/>
                  </a:lnTo>
                  <a:lnTo>
                    <a:pt x="4027411" y="752322"/>
                  </a:lnTo>
                  <a:lnTo>
                    <a:pt x="4021353" y="775792"/>
                  </a:lnTo>
                  <a:lnTo>
                    <a:pt x="4014787" y="795693"/>
                  </a:lnTo>
                  <a:lnTo>
                    <a:pt x="4007218" y="812914"/>
                  </a:lnTo>
                  <a:lnTo>
                    <a:pt x="3998163" y="828281"/>
                  </a:lnTo>
                  <a:lnTo>
                    <a:pt x="3968864" y="796023"/>
                  </a:lnTo>
                  <a:lnTo>
                    <a:pt x="3945445" y="770255"/>
                  </a:lnTo>
                  <a:lnTo>
                    <a:pt x="3945445" y="873683"/>
                  </a:lnTo>
                  <a:lnTo>
                    <a:pt x="3934117" y="879348"/>
                  </a:lnTo>
                  <a:lnTo>
                    <a:pt x="3921963" y="883285"/>
                  </a:lnTo>
                  <a:lnTo>
                    <a:pt x="3908806" y="885596"/>
                  </a:lnTo>
                  <a:lnTo>
                    <a:pt x="3894493" y="886345"/>
                  </a:lnTo>
                  <a:lnTo>
                    <a:pt x="3870401" y="883475"/>
                  </a:lnTo>
                  <a:lnTo>
                    <a:pt x="3851960" y="875207"/>
                  </a:lnTo>
                  <a:lnTo>
                    <a:pt x="3840149" y="862037"/>
                  </a:lnTo>
                  <a:lnTo>
                    <a:pt x="3835997" y="844435"/>
                  </a:lnTo>
                  <a:lnTo>
                    <a:pt x="3835997" y="843114"/>
                  </a:lnTo>
                  <a:lnTo>
                    <a:pt x="3856380" y="807085"/>
                  </a:lnTo>
                  <a:lnTo>
                    <a:pt x="3945445" y="873683"/>
                  </a:lnTo>
                  <a:lnTo>
                    <a:pt x="3945445" y="770255"/>
                  </a:lnTo>
                  <a:lnTo>
                    <a:pt x="3941457" y="765860"/>
                  </a:lnTo>
                  <a:lnTo>
                    <a:pt x="3975341" y="744753"/>
                  </a:lnTo>
                  <a:lnTo>
                    <a:pt x="3996410" y="724814"/>
                  </a:lnTo>
                  <a:lnTo>
                    <a:pt x="3998938" y="722414"/>
                  </a:lnTo>
                  <a:lnTo>
                    <a:pt x="4012730" y="698436"/>
                  </a:lnTo>
                  <a:lnTo>
                    <a:pt x="4017226" y="672426"/>
                  </a:lnTo>
                  <a:lnTo>
                    <a:pt x="4017226" y="671995"/>
                  </a:lnTo>
                  <a:lnTo>
                    <a:pt x="3989019" y="612127"/>
                  </a:lnTo>
                  <a:lnTo>
                    <a:pt x="3947668" y="594715"/>
                  </a:lnTo>
                  <a:lnTo>
                    <a:pt x="3947668" y="677672"/>
                  </a:lnTo>
                  <a:lnTo>
                    <a:pt x="3944226" y="690626"/>
                  </a:lnTo>
                  <a:lnTo>
                    <a:pt x="3934422" y="702716"/>
                  </a:lnTo>
                  <a:lnTo>
                    <a:pt x="3919067" y="714070"/>
                  </a:lnTo>
                  <a:lnTo>
                    <a:pt x="3898925" y="724814"/>
                  </a:lnTo>
                  <a:lnTo>
                    <a:pt x="3888587" y="711060"/>
                  </a:lnTo>
                  <a:lnTo>
                    <a:pt x="3881424" y="698893"/>
                  </a:lnTo>
                  <a:lnTo>
                    <a:pt x="3877246" y="687793"/>
                  </a:lnTo>
                  <a:lnTo>
                    <a:pt x="3875938" y="677672"/>
                  </a:lnTo>
                  <a:lnTo>
                    <a:pt x="3875887" y="676795"/>
                  </a:lnTo>
                  <a:lnTo>
                    <a:pt x="3877983" y="664197"/>
                  </a:lnTo>
                  <a:lnTo>
                    <a:pt x="3878072" y="663638"/>
                  </a:lnTo>
                  <a:lnTo>
                    <a:pt x="3884739" y="653440"/>
                  </a:lnTo>
                  <a:lnTo>
                    <a:pt x="3896068" y="646836"/>
                  </a:lnTo>
                  <a:lnTo>
                    <a:pt x="3912209" y="644486"/>
                  </a:lnTo>
                  <a:lnTo>
                    <a:pt x="3928211" y="646963"/>
                  </a:lnTo>
                  <a:lnTo>
                    <a:pt x="3939248" y="653821"/>
                  </a:lnTo>
                  <a:lnTo>
                    <a:pt x="3945610" y="664197"/>
                  </a:lnTo>
                  <a:lnTo>
                    <a:pt x="3947591" y="676795"/>
                  </a:lnTo>
                  <a:lnTo>
                    <a:pt x="3947668" y="677672"/>
                  </a:lnTo>
                  <a:lnTo>
                    <a:pt x="3947668" y="594715"/>
                  </a:lnTo>
                  <a:lnTo>
                    <a:pt x="3866096" y="596201"/>
                  </a:lnTo>
                  <a:lnTo>
                    <a:pt x="3811181" y="640372"/>
                  </a:lnTo>
                  <a:lnTo>
                    <a:pt x="3803662" y="674166"/>
                  </a:lnTo>
                  <a:lnTo>
                    <a:pt x="3803662" y="674611"/>
                  </a:lnTo>
                  <a:lnTo>
                    <a:pt x="3805453" y="694563"/>
                  </a:lnTo>
                  <a:lnTo>
                    <a:pt x="3811079" y="713790"/>
                  </a:lnTo>
                  <a:lnTo>
                    <a:pt x="3820858" y="733171"/>
                  </a:lnTo>
                  <a:lnTo>
                    <a:pt x="3835120" y="753630"/>
                  </a:lnTo>
                  <a:lnTo>
                    <a:pt x="3796995" y="773290"/>
                  </a:lnTo>
                  <a:lnTo>
                    <a:pt x="3770985" y="796023"/>
                  </a:lnTo>
                  <a:lnTo>
                    <a:pt x="3756126" y="821461"/>
                  </a:lnTo>
                  <a:lnTo>
                    <a:pt x="3751389" y="849236"/>
                  </a:lnTo>
                  <a:lnTo>
                    <a:pt x="3751389" y="850099"/>
                  </a:lnTo>
                  <a:lnTo>
                    <a:pt x="3760787" y="893318"/>
                  </a:lnTo>
                  <a:lnTo>
                    <a:pt x="3787381" y="926680"/>
                  </a:lnTo>
                  <a:lnTo>
                    <a:pt x="3828770" y="948156"/>
                  </a:lnTo>
                  <a:lnTo>
                    <a:pt x="3882529" y="955763"/>
                  </a:lnTo>
                  <a:lnTo>
                    <a:pt x="3913670" y="953985"/>
                  </a:lnTo>
                  <a:lnTo>
                    <a:pt x="3942283" y="948397"/>
                  </a:lnTo>
                  <a:lnTo>
                    <a:pt x="3968813" y="938631"/>
                  </a:lnTo>
                  <a:lnTo>
                    <a:pt x="3993718" y="924331"/>
                  </a:lnTo>
                  <a:lnTo>
                    <a:pt x="4016768" y="950074"/>
                  </a:lnTo>
                  <a:lnTo>
                    <a:pt x="4112463" y="950074"/>
                  </a:lnTo>
                  <a:close/>
                </a:path>
                <a:path w="4856480" h="1051560">
                  <a:moveTo>
                    <a:pt x="4165308" y="90932"/>
                  </a:moveTo>
                  <a:lnTo>
                    <a:pt x="4142829" y="59512"/>
                  </a:lnTo>
                  <a:lnTo>
                    <a:pt x="4127982" y="57175"/>
                  </a:lnTo>
                  <a:lnTo>
                    <a:pt x="4120375" y="57759"/>
                  </a:lnTo>
                  <a:lnTo>
                    <a:pt x="4091711" y="83756"/>
                  </a:lnTo>
                  <a:lnTo>
                    <a:pt x="4091051" y="90932"/>
                  </a:lnTo>
                  <a:lnTo>
                    <a:pt x="4091724" y="98425"/>
                  </a:lnTo>
                  <a:lnTo>
                    <a:pt x="4120540" y="123736"/>
                  </a:lnTo>
                  <a:lnTo>
                    <a:pt x="4127982" y="124282"/>
                  </a:lnTo>
                  <a:lnTo>
                    <a:pt x="4135602" y="123736"/>
                  </a:lnTo>
                  <a:lnTo>
                    <a:pt x="4164634" y="98425"/>
                  </a:lnTo>
                  <a:lnTo>
                    <a:pt x="4165308" y="90932"/>
                  </a:lnTo>
                  <a:close/>
                </a:path>
                <a:path w="4856480" h="1051560">
                  <a:moveTo>
                    <a:pt x="4308665" y="73456"/>
                  </a:moveTo>
                  <a:lnTo>
                    <a:pt x="4237190" y="73456"/>
                  </a:lnTo>
                  <a:lnTo>
                    <a:pt x="4237190" y="324040"/>
                  </a:lnTo>
                  <a:lnTo>
                    <a:pt x="4200652" y="324040"/>
                  </a:lnTo>
                  <a:lnTo>
                    <a:pt x="4192701" y="324040"/>
                  </a:lnTo>
                  <a:lnTo>
                    <a:pt x="4166095" y="324040"/>
                  </a:lnTo>
                  <a:lnTo>
                    <a:pt x="4166095" y="237464"/>
                  </a:lnTo>
                  <a:lnTo>
                    <a:pt x="4166095" y="146532"/>
                  </a:lnTo>
                  <a:lnTo>
                    <a:pt x="4094607" y="146532"/>
                  </a:lnTo>
                  <a:lnTo>
                    <a:pt x="4094607" y="165989"/>
                  </a:lnTo>
                  <a:lnTo>
                    <a:pt x="4094607" y="237464"/>
                  </a:lnTo>
                  <a:lnTo>
                    <a:pt x="4094607" y="324040"/>
                  </a:lnTo>
                  <a:lnTo>
                    <a:pt x="4076357" y="324040"/>
                  </a:lnTo>
                  <a:lnTo>
                    <a:pt x="4035615" y="306768"/>
                  </a:lnTo>
                  <a:lnTo>
                    <a:pt x="4027906" y="281152"/>
                  </a:lnTo>
                  <a:lnTo>
                    <a:pt x="4028808" y="271881"/>
                  </a:lnTo>
                  <a:lnTo>
                    <a:pt x="4058145" y="240499"/>
                  </a:lnTo>
                  <a:lnTo>
                    <a:pt x="4076357" y="237464"/>
                  </a:lnTo>
                  <a:lnTo>
                    <a:pt x="4094607" y="237464"/>
                  </a:lnTo>
                  <a:lnTo>
                    <a:pt x="4094607" y="165989"/>
                  </a:lnTo>
                  <a:lnTo>
                    <a:pt x="4038625" y="173583"/>
                  </a:lnTo>
                  <a:lnTo>
                    <a:pt x="3994556" y="196367"/>
                  </a:lnTo>
                  <a:lnTo>
                    <a:pt x="3965956" y="232752"/>
                  </a:lnTo>
                  <a:lnTo>
                    <a:pt x="3956418" y="281152"/>
                  </a:lnTo>
                  <a:lnTo>
                    <a:pt x="3958577" y="306768"/>
                  </a:lnTo>
                  <a:lnTo>
                    <a:pt x="3976522" y="350329"/>
                  </a:lnTo>
                  <a:lnTo>
                    <a:pt x="4011993" y="379222"/>
                  </a:lnTo>
                  <a:lnTo>
                    <a:pt x="4063428" y="393712"/>
                  </a:lnTo>
                  <a:lnTo>
                    <a:pt x="4095026" y="395528"/>
                  </a:lnTo>
                  <a:lnTo>
                    <a:pt x="4192701" y="395528"/>
                  </a:lnTo>
                  <a:lnTo>
                    <a:pt x="4200652" y="395528"/>
                  </a:lnTo>
                  <a:lnTo>
                    <a:pt x="4308665" y="395528"/>
                  </a:lnTo>
                  <a:lnTo>
                    <a:pt x="4308665" y="73456"/>
                  </a:lnTo>
                  <a:close/>
                </a:path>
                <a:path w="4856480" h="1051560">
                  <a:moveTo>
                    <a:pt x="4516958" y="712165"/>
                  </a:moveTo>
                  <a:lnTo>
                    <a:pt x="4492917" y="702144"/>
                  </a:lnTo>
                  <a:lnTo>
                    <a:pt x="4464507" y="693331"/>
                  </a:lnTo>
                  <a:lnTo>
                    <a:pt x="4433671" y="687273"/>
                  </a:lnTo>
                  <a:lnTo>
                    <a:pt x="4433671" y="763231"/>
                  </a:lnTo>
                  <a:lnTo>
                    <a:pt x="4433671" y="858405"/>
                  </a:lnTo>
                  <a:lnTo>
                    <a:pt x="4424388" y="860120"/>
                  </a:lnTo>
                  <a:lnTo>
                    <a:pt x="4415269" y="861352"/>
                  </a:lnTo>
                  <a:lnTo>
                    <a:pt x="4406481" y="862088"/>
                  </a:lnTo>
                  <a:lnTo>
                    <a:pt x="4398200" y="862330"/>
                  </a:lnTo>
                  <a:lnTo>
                    <a:pt x="4370209" y="859370"/>
                  </a:lnTo>
                  <a:lnTo>
                    <a:pt x="4349648" y="850061"/>
                  </a:lnTo>
                  <a:lnTo>
                    <a:pt x="4336974" y="833793"/>
                  </a:lnTo>
                  <a:lnTo>
                    <a:pt x="4332656" y="809942"/>
                  </a:lnTo>
                  <a:lnTo>
                    <a:pt x="4332732" y="809066"/>
                  </a:lnTo>
                  <a:lnTo>
                    <a:pt x="4337037" y="785799"/>
                  </a:lnTo>
                  <a:lnTo>
                    <a:pt x="4349762" y="769835"/>
                  </a:lnTo>
                  <a:lnTo>
                    <a:pt x="4370222" y="760818"/>
                  </a:lnTo>
                  <a:lnTo>
                    <a:pt x="4397781" y="757986"/>
                  </a:lnTo>
                  <a:lnTo>
                    <a:pt x="4406811" y="758253"/>
                  </a:lnTo>
                  <a:lnTo>
                    <a:pt x="4415891" y="759142"/>
                  </a:lnTo>
                  <a:lnTo>
                    <a:pt x="4425251" y="760818"/>
                  </a:lnTo>
                  <a:lnTo>
                    <a:pt x="4425112" y="760818"/>
                  </a:lnTo>
                  <a:lnTo>
                    <a:pt x="4433671" y="763231"/>
                  </a:lnTo>
                  <a:lnTo>
                    <a:pt x="4433671" y="687273"/>
                  </a:lnTo>
                  <a:lnTo>
                    <a:pt x="4432528" y="687044"/>
                  </a:lnTo>
                  <a:lnTo>
                    <a:pt x="4397781" y="684657"/>
                  </a:lnTo>
                  <a:lnTo>
                    <a:pt x="4347413" y="689787"/>
                  </a:lnTo>
                  <a:lnTo>
                    <a:pt x="4306125" y="705002"/>
                  </a:lnTo>
                  <a:lnTo>
                    <a:pt x="4275137" y="730008"/>
                  </a:lnTo>
                  <a:lnTo>
                    <a:pt x="4255655" y="764501"/>
                  </a:lnTo>
                  <a:lnTo>
                    <a:pt x="4248899" y="808202"/>
                  </a:lnTo>
                  <a:lnTo>
                    <a:pt x="4248963" y="809510"/>
                  </a:lnTo>
                  <a:lnTo>
                    <a:pt x="4255287" y="853249"/>
                  </a:lnTo>
                  <a:lnTo>
                    <a:pt x="4273918" y="888530"/>
                  </a:lnTo>
                  <a:lnTo>
                    <a:pt x="4303928" y="914374"/>
                  </a:lnTo>
                  <a:lnTo>
                    <a:pt x="4344454" y="930275"/>
                  </a:lnTo>
                  <a:lnTo>
                    <a:pt x="4394657" y="935685"/>
                  </a:lnTo>
                  <a:lnTo>
                    <a:pt x="4404868" y="935443"/>
                  </a:lnTo>
                  <a:lnTo>
                    <a:pt x="4414825" y="934745"/>
                  </a:lnTo>
                  <a:lnTo>
                    <a:pt x="4424451" y="933653"/>
                  </a:lnTo>
                  <a:lnTo>
                    <a:pt x="4433671" y="932180"/>
                  </a:lnTo>
                  <a:lnTo>
                    <a:pt x="4433671" y="940917"/>
                  </a:lnTo>
                  <a:lnTo>
                    <a:pt x="4431271" y="958519"/>
                  </a:lnTo>
                  <a:lnTo>
                    <a:pt x="4423092" y="970445"/>
                  </a:lnTo>
                  <a:lnTo>
                    <a:pt x="4407687" y="977201"/>
                  </a:lnTo>
                  <a:lnTo>
                    <a:pt x="4383608" y="979335"/>
                  </a:lnTo>
                  <a:lnTo>
                    <a:pt x="4363161" y="978496"/>
                  </a:lnTo>
                  <a:lnTo>
                    <a:pt x="4338688" y="975893"/>
                  </a:lnTo>
                  <a:lnTo>
                    <a:pt x="4313631" y="971410"/>
                  </a:lnTo>
                  <a:lnTo>
                    <a:pt x="4291444" y="964933"/>
                  </a:lnTo>
                  <a:lnTo>
                    <a:pt x="4310481" y="1039139"/>
                  </a:lnTo>
                  <a:lnTo>
                    <a:pt x="4325455" y="1043444"/>
                  </a:lnTo>
                  <a:lnTo>
                    <a:pt x="4346156" y="1047381"/>
                  </a:lnTo>
                  <a:lnTo>
                    <a:pt x="4370171" y="1050251"/>
                  </a:lnTo>
                  <a:lnTo>
                    <a:pt x="4395114" y="1051369"/>
                  </a:lnTo>
                  <a:lnTo>
                    <a:pt x="4441063" y="1046327"/>
                  </a:lnTo>
                  <a:lnTo>
                    <a:pt x="4479963" y="1029373"/>
                  </a:lnTo>
                  <a:lnTo>
                    <a:pt x="4506887" y="997775"/>
                  </a:lnTo>
                  <a:lnTo>
                    <a:pt x="4510684" y="979335"/>
                  </a:lnTo>
                  <a:lnTo>
                    <a:pt x="4516958" y="948766"/>
                  </a:lnTo>
                  <a:lnTo>
                    <a:pt x="4516958" y="932180"/>
                  </a:lnTo>
                  <a:lnTo>
                    <a:pt x="4516958" y="862330"/>
                  </a:lnTo>
                  <a:lnTo>
                    <a:pt x="4516958" y="757986"/>
                  </a:lnTo>
                  <a:lnTo>
                    <a:pt x="4516958" y="712165"/>
                  </a:lnTo>
                  <a:close/>
                </a:path>
                <a:path w="4856480" h="1051560">
                  <a:moveTo>
                    <a:pt x="4824933" y="300215"/>
                  </a:moveTo>
                  <a:lnTo>
                    <a:pt x="4819523" y="254939"/>
                  </a:lnTo>
                  <a:lnTo>
                    <a:pt x="4799520" y="214439"/>
                  </a:lnTo>
                  <a:lnTo>
                    <a:pt x="4762881" y="191211"/>
                  </a:lnTo>
                  <a:lnTo>
                    <a:pt x="4753445" y="189014"/>
                  </a:lnTo>
                  <a:lnTo>
                    <a:pt x="4753445" y="294652"/>
                  </a:lnTo>
                  <a:lnTo>
                    <a:pt x="4753445" y="324040"/>
                  </a:lnTo>
                  <a:lnTo>
                    <a:pt x="4598162" y="324040"/>
                  </a:lnTo>
                  <a:lnTo>
                    <a:pt x="4598162" y="254939"/>
                  </a:lnTo>
                  <a:lnTo>
                    <a:pt x="4712944" y="254939"/>
                  </a:lnTo>
                  <a:lnTo>
                    <a:pt x="4722977" y="255663"/>
                  </a:lnTo>
                  <a:lnTo>
                    <a:pt x="4752899" y="286042"/>
                  </a:lnTo>
                  <a:lnTo>
                    <a:pt x="4753445" y="294652"/>
                  </a:lnTo>
                  <a:lnTo>
                    <a:pt x="4753445" y="189014"/>
                  </a:lnTo>
                  <a:lnTo>
                    <a:pt x="4737938" y="185394"/>
                  </a:lnTo>
                  <a:lnTo>
                    <a:pt x="4708576" y="183464"/>
                  </a:lnTo>
                  <a:lnTo>
                    <a:pt x="4598162" y="183464"/>
                  </a:lnTo>
                  <a:lnTo>
                    <a:pt x="4598162" y="155663"/>
                  </a:lnTo>
                  <a:lnTo>
                    <a:pt x="4526699" y="155663"/>
                  </a:lnTo>
                  <a:lnTo>
                    <a:pt x="4526699" y="324040"/>
                  </a:lnTo>
                  <a:lnTo>
                    <a:pt x="4498505" y="324040"/>
                  </a:lnTo>
                  <a:lnTo>
                    <a:pt x="4490555" y="324040"/>
                  </a:lnTo>
                  <a:lnTo>
                    <a:pt x="4454410" y="324040"/>
                  </a:lnTo>
                  <a:lnTo>
                    <a:pt x="4454410" y="73456"/>
                  </a:lnTo>
                  <a:lnTo>
                    <a:pt x="4382922" y="73456"/>
                  </a:lnTo>
                  <a:lnTo>
                    <a:pt x="4382922" y="395528"/>
                  </a:lnTo>
                  <a:lnTo>
                    <a:pt x="4490555" y="395528"/>
                  </a:lnTo>
                  <a:lnTo>
                    <a:pt x="4498505" y="395528"/>
                  </a:lnTo>
                  <a:lnTo>
                    <a:pt x="4824933" y="395528"/>
                  </a:lnTo>
                  <a:lnTo>
                    <a:pt x="4824933" y="300215"/>
                  </a:lnTo>
                  <a:close/>
                </a:path>
                <a:path w="4856480" h="1051560">
                  <a:moveTo>
                    <a:pt x="4856315" y="820851"/>
                  </a:moveTo>
                  <a:lnTo>
                    <a:pt x="4856251" y="819988"/>
                  </a:lnTo>
                  <a:lnTo>
                    <a:pt x="4849495" y="775957"/>
                  </a:lnTo>
                  <a:lnTo>
                    <a:pt x="4840160" y="757999"/>
                  </a:lnTo>
                  <a:lnTo>
                    <a:pt x="4830038" y="738492"/>
                  </a:lnTo>
                  <a:lnTo>
                    <a:pt x="4799457" y="709688"/>
                  </a:lnTo>
                  <a:lnTo>
                    <a:pt x="4772571" y="697318"/>
                  </a:lnTo>
                  <a:lnTo>
                    <a:pt x="4772571" y="819988"/>
                  </a:lnTo>
                  <a:lnTo>
                    <a:pt x="4772507" y="820851"/>
                  </a:lnTo>
                  <a:lnTo>
                    <a:pt x="4768189" y="845667"/>
                  </a:lnTo>
                  <a:lnTo>
                    <a:pt x="4755743" y="865886"/>
                  </a:lnTo>
                  <a:lnTo>
                    <a:pt x="4736312" y="879297"/>
                  </a:lnTo>
                  <a:lnTo>
                    <a:pt x="4710989" y="884161"/>
                  </a:lnTo>
                  <a:lnTo>
                    <a:pt x="4685665" y="879297"/>
                  </a:lnTo>
                  <a:lnTo>
                    <a:pt x="4666246" y="865886"/>
                  </a:lnTo>
                  <a:lnTo>
                    <a:pt x="4653800" y="845667"/>
                  </a:lnTo>
                  <a:lnTo>
                    <a:pt x="4649482" y="820851"/>
                  </a:lnTo>
                  <a:lnTo>
                    <a:pt x="4649406" y="819988"/>
                  </a:lnTo>
                  <a:lnTo>
                    <a:pt x="4653673" y="795197"/>
                  </a:lnTo>
                  <a:lnTo>
                    <a:pt x="4665904" y="775563"/>
                  </a:lnTo>
                  <a:lnTo>
                    <a:pt x="4685284" y="762647"/>
                  </a:lnTo>
                  <a:lnTo>
                    <a:pt x="4710989" y="757999"/>
                  </a:lnTo>
                  <a:lnTo>
                    <a:pt x="4736681" y="762647"/>
                  </a:lnTo>
                  <a:lnTo>
                    <a:pt x="4756061" y="775563"/>
                  </a:lnTo>
                  <a:lnTo>
                    <a:pt x="4768316" y="795197"/>
                  </a:lnTo>
                  <a:lnTo>
                    <a:pt x="4772571" y="819988"/>
                  </a:lnTo>
                  <a:lnTo>
                    <a:pt x="4772571" y="697318"/>
                  </a:lnTo>
                  <a:lnTo>
                    <a:pt x="4759274" y="691184"/>
                  </a:lnTo>
                  <a:lnTo>
                    <a:pt x="4710989" y="684644"/>
                  </a:lnTo>
                  <a:lnTo>
                    <a:pt x="4662703" y="691184"/>
                  </a:lnTo>
                  <a:lnTo>
                    <a:pt x="4622508" y="709688"/>
                  </a:lnTo>
                  <a:lnTo>
                    <a:pt x="4591939" y="738492"/>
                  </a:lnTo>
                  <a:lnTo>
                    <a:pt x="4572495" y="775957"/>
                  </a:lnTo>
                  <a:lnTo>
                    <a:pt x="4565739" y="819988"/>
                  </a:lnTo>
                  <a:lnTo>
                    <a:pt x="4565675" y="820851"/>
                  </a:lnTo>
                  <a:lnTo>
                    <a:pt x="4572533" y="865416"/>
                  </a:lnTo>
                  <a:lnTo>
                    <a:pt x="4592066" y="903097"/>
                  </a:lnTo>
                  <a:lnTo>
                    <a:pt x="4622711" y="932154"/>
                  </a:lnTo>
                  <a:lnTo>
                    <a:pt x="4662868" y="950874"/>
                  </a:lnTo>
                  <a:lnTo>
                    <a:pt x="4710989" y="957503"/>
                  </a:lnTo>
                  <a:lnTo>
                    <a:pt x="4759109" y="950874"/>
                  </a:lnTo>
                  <a:lnTo>
                    <a:pt x="4799279" y="932154"/>
                  </a:lnTo>
                  <a:lnTo>
                    <a:pt x="4829911" y="903097"/>
                  </a:lnTo>
                  <a:lnTo>
                    <a:pt x="4839728" y="884161"/>
                  </a:lnTo>
                  <a:lnTo>
                    <a:pt x="4849444" y="865416"/>
                  </a:lnTo>
                  <a:lnTo>
                    <a:pt x="4856315" y="820851"/>
                  </a:lnTo>
                  <a:close/>
                </a:path>
              </a:pathLst>
            </a:custGeom>
            <a:solidFill>
              <a:srgbClr val="FFDF00"/>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355" y="3606083"/>
            <a:ext cx="9999980" cy="7701915"/>
          </a:xfrm>
          <a:custGeom>
            <a:avLst/>
            <a:gdLst/>
            <a:ahLst/>
            <a:cxnLst/>
            <a:rect l="l" t="t" r="r" b="b"/>
            <a:pathLst>
              <a:path w="9999980" h="7701915">
                <a:moveTo>
                  <a:pt x="9999783" y="0"/>
                </a:moveTo>
                <a:lnTo>
                  <a:pt x="4136074" y="0"/>
                </a:lnTo>
                <a:lnTo>
                  <a:pt x="0" y="7701647"/>
                </a:lnTo>
                <a:lnTo>
                  <a:pt x="5863720" y="7701647"/>
                </a:lnTo>
                <a:lnTo>
                  <a:pt x="9999783" y="0"/>
                </a:lnTo>
                <a:close/>
              </a:path>
            </a:pathLst>
          </a:custGeom>
          <a:solidFill>
            <a:srgbClr val="F7F7F7"/>
          </a:solidFill>
        </p:spPr>
        <p:txBody>
          <a:bodyPr wrap="square" lIns="0" tIns="0" rIns="0" bIns="0" rtlCol="0"/>
          <a:lstStyle/>
          <a:p>
            <a:endParaRPr/>
          </a:p>
        </p:txBody>
      </p:sp>
      <p:sp>
        <p:nvSpPr>
          <p:cNvPr id="3" name="object 3"/>
          <p:cNvSpPr/>
          <p:nvPr/>
        </p:nvSpPr>
        <p:spPr>
          <a:xfrm>
            <a:off x="19593455" y="10355263"/>
            <a:ext cx="508000" cy="946150"/>
          </a:xfrm>
          <a:custGeom>
            <a:avLst/>
            <a:gdLst/>
            <a:ahLst/>
            <a:cxnLst/>
            <a:rect l="l" t="t" r="r" b="b"/>
            <a:pathLst>
              <a:path w="508000" h="946150">
                <a:moveTo>
                  <a:pt x="507976" y="0"/>
                </a:moveTo>
                <a:lnTo>
                  <a:pt x="0" y="945887"/>
                </a:lnTo>
                <a:lnTo>
                  <a:pt x="507976" y="945887"/>
                </a:lnTo>
                <a:lnTo>
                  <a:pt x="507976"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9141" y="-13698"/>
            <a:ext cx="11568430" cy="11337925"/>
            <a:chOff x="8549141" y="-13698"/>
            <a:chExt cx="11568430" cy="11337925"/>
          </a:xfrm>
        </p:grpSpPr>
        <p:sp>
          <p:nvSpPr>
            <p:cNvPr id="5" name="object 5"/>
            <p:cNvSpPr/>
            <p:nvPr/>
          </p:nvSpPr>
          <p:spPr>
            <a:xfrm>
              <a:off x="8549132" y="2187"/>
              <a:ext cx="11552555" cy="11299190"/>
            </a:xfrm>
            <a:custGeom>
              <a:avLst/>
              <a:gdLst/>
              <a:ahLst/>
              <a:cxnLst/>
              <a:rect l="l" t="t" r="r" b="b"/>
              <a:pathLst>
                <a:path w="11552555" h="11299190">
                  <a:moveTo>
                    <a:pt x="9688284" y="0"/>
                  </a:moveTo>
                  <a:lnTo>
                    <a:pt x="6067971" y="0"/>
                  </a:lnTo>
                  <a:lnTo>
                    <a:pt x="0" y="11298974"/>
                  </a:lnTo>
                  <a:lnTo>
                    <a:pt x="3620325" y="11298974"/>
                  </a:lnTo>
                  <a:lnTo>
                    <a:pt x="9688284" y="0"/>
                  </a:lnTo>
                  <a:close/>
                </a:path>
                <a:path w="11552555" h="11299190">
                  <a:moveTo>
                    <a:pt x="11552288" y="0"/>
                  </a:moveTo>
                  <a:lnTo>
                    <a:pt x="10219753" y="0"/>
                  </a:lnTo>
                  <a:lnTo>
                    <a:pt x="4151782" y="11298974"/>
                  </a:lnTo>
                  <a:lnTo>
                    <a:pt x="10505224" y="11298974"/>
                  </a:lnTo>
                  <a:lnTo>
                    <a:pt x="11552288" y="9349270"/>
                  </a:lnTo>
                  <a:lnTo>
                    <a:pt x="11552288" y="0"/>
                  </a:lnTo>
                  <a:close/>
                </a:path>
              </a:pathLst>
            </a:custGeom>
            <a:solidFill>
              <a:srgbClr val="142B6E"/>
            </a:solidFill>
          </p:spPr>
          <p:txBody>
            <a:bodyPr wrap="square" lIns="0" tIns="0" rIns="0" bIns="0" rtlCol="0"/>
            <a:lstStyle/>
            <a:p>
              <a:endParaRPr/>
            </a:p>
          </p:txBody>
        </p:sp>
        <p:sp>
          <p:nvSpPr>
            <p:cNvPr id="6" name="object 6"/>
            <p:cNvSpPr/>
            <p:nvPr/>
          </p:nvSpPr>
          <p:spPr>
            <a:xfrm>
              <a:off x="10152761" y="2187"/>
              <a:ext cx="9949180" cy="11296650"/>
            </a:xfrm>
            <a:custGeom>
              <a:avLst/>
              <a:gdLst/>
              <a:ahLst/>
              <a:cxnLst/>
              <a:rect l="l" t="t" r="r" b="b"/>
              <a:pathLst>
                <a:path w="9949180" h="11296650">
                  <a:moveTo>
                    <a:pt x="3921353" y="0"/>
                  </a:moveTo>
                  <a:lnTo>
                    <a:pt x="1914385" y="0"/>
                  </a:lnTo>
                  <a:lnTo>
                    <a:pt x="0" y="3564686"/>
                  </a:lnTo>
                  <a:lnTo>
                    <a:pt x="2006981" y="3564686"/>
                  </a:lnTo>
                  <a:lnTo>
                    <a:pt x="3921353" y="0"/>
                  </a:lnTo>
                  <a:close/>
                </a:path>
                <a:path w="9949180" h="11296650">
                  <a:moveTo>
                    <a:pt x="9948659" y="10350703"/>
                  </a:moveTo>
                  <a:lnTo>
                    <a:pt x="9440685" y="11296599"/>
                  </a:lnTo>
                  <a:lnTo>
                    <a:pt x="9948659" y="11296599"/>
                  </a:lnTo>
                  <a:lnTo>
                    <a:pt x="9948659" y="10350703"/>
                  </a:lnTo>
                  <a:close/>
                </a:path>
              </a:pathLst>
            </a:custGeom>
            <a:solidFill>
              <a:srgbClr val="FFDF00"/>
            </a:solidFill>
          </p:spPr>
          <p:txBody>
            <a:bodyPr wrap="square" lIns="0" tIns="0" rIns="0" bIns="0" rtlCol="0"/>
            <a:lstStyle/>
            <a:p>
              <a:endParaRPr/>
            </a:p>
          </p:txBody>
        </p:sp>
        <p:sp>
          <p:nvSpPr>
            <p:cNvPr id="7" name="object 7"/>
            <p:cNvSpPr/>
            <p:nvPr/>
          </p:nvSpPr>
          <p:spPr>
            <a:xfrm>
              <a:off x="12787111" y="2176"/>
              <a:ext cx="1576705" cy="2903855"/>
            </a:xfrm>
            <a:custGeom>
              <a:avLst/>
              <a:gdLst/>
              <a:ahLst/>
              <a:cxnLst/>
              <a:rect l="l" t="t" r="r" b="b"/>
              <a:pathLst>
                <a:path w="1576705" h="2903855">
                  <a:moveTo>
                    <a:pt x="1576236" y="0"/>
                  </a:moveTo>
                  <a:lnTo>
                    <a:pt x="0" y="2903283"/>
                  </a:lnTo>
                </a:path>
              </a:pathLst>
            </a:custGeom>
            <a:ln w="31404">
              <a:solidFill>
                <a:srgbClr val="FFDF00"/>
              </a:solidFill>
            </a:ln>
          </p:spPr>
          <p:txBody>
            <a:bodyPr wrap="square" lIns="0" tIns="0" rIns="0" bIns="0" rtlCol="0"/>
            <a:lstStyle/>
            <a:p>
              <a:endParaRPr/>
            </a:p>
          </p:txBody>
        </p:sp>
        <p:sp>
          <p:nvSpPr>
            <p:cNvPr id="8" name="object 8"/>
            <p:cNvSpPr/>
            <p:nvPr/>
          </p:nvSpPr>
          <p:spPr>
            <a:xfrm>
              <a:off x="19300260" y="9832048"/>
              <a:ext cx="801370" cy="1475740"/>
            </a:xfrm>
            <a:custGeom>
              <a:avLst/>
              <a:gdLst/>
              <a:ahLst/>
              <a:cxnLst/>
              <a:rect l="l" t="t" r="r" b="b"/>
              <a:pathLst>
                <a:path w="801369" h="1475740">
                  <a:moveTo>
                    <a:pt x="801170" y="0"/>
                  </a:moveTo>
                  <a:lnTo>
                    <a:pt x="0" y="1475682"/>
                  </a:lnTo>
                </a:path>
              </a:pathLst>
            </a:custGeom>
            <a:ln w="31404">
              <a:solidFill>
                <a:srgbClr val="FFDF00"/>
              </a:solidFill>
            </a:ln>
          </p:spPr>
          <p:txBody>
            <a:bodyPr wrap="square" lIns="0" tIns="0" rIns="0" bIns="0" rtlCol="0"/>
            <a:lstStyle/>
            <a:p>
              <a:endParaRPr/>
            </a:p>
          </p:txBody>
        </p:sp>
      </p:grpSp>
      <p:sp>
        <p:nvSpPr>
          <p:cNvPr id="10" name="object 10"/>
          <p:cNvSpPr txBox="1"/>
          <p:nvPr/>
        </p:nvSpPr>
        <p:spPr>
          <a:xfrm>
            <a:off x="1229958" y="3029977"/>
            <a:ext cx="8721382" cy="4352730"/>
          </a:xfrm>
          <a:prstGeom prst="rect">
            <a:avLst/>
          </a:prstGeom>
        </p:spPr>
        <p:txBody>
          <a:bodyPr vert="horz" wrap="square" lIns="0" tIns="15875" rIns="0" bIns="0" rtlCol="0">
            <a:spAutoFit/>
          </a:bodyPr>
          <a:lstStyle/>
          <a:p>
            <a:pPr marL="12700" algn="just">
              <a:lnSpc>
                <a:spcPct val="100000"/>
              </a:lnSpc>
              <a:spcBef>
                <a:spcPts val="125"/>
              </a:spcBef>
            </a:pPr>
            <a:r>
              <a:rPr sz="2650" b="1" dirty="0">
                <a:solidFill>
                  <a:srgbClr val="142B6E"/>
                </a:solidFill>
                <a:latin typeface="Dubai" panose="020B0503030403030204" pitchFamily="34" charset="-78"/>
                <a:cs typeface="Dubai" panose="020B0503030403030204" pitchFamily="34" charset="-78"/>
              </a:rPr>
              <a:t>Driver </a:t>
            </a:r>
            <a:r>
              <a:rPr lang="en-US" sz="2650" b="1" dirty="0">
                <a:solidFill>
                  <a:srgbClr val="142B6E"/>
                </a:solidFill>
                <a:latin typeface="Dubai" panose="020B0503030403030204" pitchFamily="34" charset="-78"/>
                <a:cs typeface="Dubai" panose="020B0503030403030204" pitchFamily="34" charset="-78"/>
              </a:rPr>
              <a:t>arrival</a:t>
            </a:r>
            <a:r>
              <a:rPr sz="2650" b="1" dirty="0">
                <a:solidFill>
                  <a:srgbClr val="142B6E"/>
                </a:solidFill>
                <a:latin typeface="Dubai" panose="020B0503030403030204" pitchFamily="34" charset="-78"/>
                <a:cs typeface="Dubai" panose="020B0503030403030204" pitchFamily="34" charset="-78"/>
              </a:rPr>
              <a:t>:</a:t>
            </a:r>
            <a:endParaRPr sz="2650" dirty="0">
              <a:latin typeface="Dubai" panose="020B0503030403030204" pitchFamily="34" charset="-78"/>
              <a:cs typeface="Dubai" panose="020B0503030403030204" pitchFamily="34" charset="-78"/>
            </a:endParaRPr>
          </a:p>
          <a:p>
            <a:pPr marL="535940" marR="168910" algn="just">
              <a:lnSpc>
                <a:spcPct val="128099"/>
              </a:lnSpc>
              <a:spcBef>
                <a:spcPts val="1265"/>
              </a:spcBef>
            </a:pPr>
            <a:r>
              <a:rPr sz="2200" dirty="0">
                <a:solidFill>
                  <a:srgbClr val="142B6E"/>
                </a:solidFill>
                <a:latin typeface="Dubai" panose="020B0503030403030204" pitchFamily="34" charset="-78"/>
                <a:cs typeface="Dubai" panose="020B0503030403030204" pitchFamily="34" charset="-78"/>
              </a:rPr>
              <a:t>Once the driver has arrived in Terminal 3 and updates the </a:t>
            </a:r>
            <a:r>
              <a:rPr lang="en-US" sz="2200" dirty="0">
                <a:solidFill>
                  <a:srgbClr val="142B6E"/>
                </a:solidFill>
                <a:latin typeface="Dubai" panose="020B0503030403030204" pitchFamily="34" charset="-78"/>
                <a:cs typeface="Dubai" panose="020B0503030403030204" pitchFamily="34" charset="-78"/>
              </a:rPr>
              <a:t>status to </a:t>
            </a:r>
            <a:r>
              <a:rPr sz="2200" dirty="0">
                <a:solidFill>
                  <a:srgbClr val="142B6E"/>
                </a:solidFill>
                <a:latin typeface="Dubai" panose="020B0503030403030204" pitchFamily="34" charset="-78"/>
                <a:cs typeface="Dubai" panose="020B0503030403030204" pitchFamily="34" charset="-78"/>
              </a:rPr>
              <a:t> </a:t>
            </a:r>
            <a:r>
              <a:rPr lang="en-US" sz="2200" dirty="0">
                <a:solidFill>
                  <a:srgbClr val="142B6E"/>
                </a:solidFill>
                <a:latin typeface="Dubai" panose="020B0503030403030204" pitchFamily="34" charset="-78"/>
                <a:cs typeface="Dubai" panose="020B0503030403030204" pitchFamily="34" charset="-78"/>
              </a:rPr>
              <a:t>‘Arrived’</a:t>
            </a:r>
            <a:r>
              <a:rPr sz="2200" dirty="0">
                <a:solidFill>
                  <a:srgbClr val="142B6E"/>
                </a:solidFill>
                <a:latin typeface="Dubai" panose="020B0503030403030204" pitchFamily="34" charset="-78"/>
                <a:cs typeface="Dubai" panose="020B0503030403030204" pitchFamily="34" charset="-78"/>
              </a:rPr>
              <a:t> via the driver app, the same will reflect on the main</a:t>
            </a:r>
            <a:r>
              <a:rPr lang="en-US" sz="2200" dirty="0">
                <a:latin typeface="Dubai" panose="020B0503030403030204" pitchFamily="34" charset="-78"/>
                <a:cs typeface="Dubai" panose="020B0503030403030204" pitchFamily="34" charset="-78"/>
              </a:rPr>
              <a:t> </a:t>
            </a:r>
            <a:r>
              <a:rPr sz="2200" dirty="0">
                <a:solidFill>
                  <a:srgbClr val="142B6E"/>
                </a:solidFill>
                <a:latin typeface="Dubai" panose="020B0503030403030204" pitchFamily="34" charset="-78"/>
                <a:cs typeface="Dubai" panose="020B0503030403030204" pitchFamily="34" charset="-78"/>
              </a:rPr>
              <a:t>Dashboard</a:t>
            </a:r>
            <a:endParaRPr sz="2200" dirty="0">
              <a:latin typeface="Dubai" panose="020B0503030403030204" pitchFamily="34" charset="-78"/>
              <a:cs typeface="Dubai" panose="020B0503030403030204" pitchFamily="34" charset="-78"/>
            </a:endParaRPr>
          </a:p>
          <a:p>
            <a:pPr algn="just">
              <a:lnSpc>
                <a:spcPct val="100000"/>
              </a:lnSpc>
              <a:spcBef>
                <a:spcPts val="885"/>
              </a:spcBef>
            </a:pPr>
            <a:endParaRPr sz="2200" dirty="0">
              <a:latin typeface="Dubai" panose="020B0503030403030204" pitchFamily="34" charset="-78"/>
              <a:cs typeface="Dubai" panose="020B0503030403030204" pitchFamily="34" charset="-78"/>
            </a:endParaRPr>
          </a:p>
          <a:p>
            <a:pPr marL="12700" algn="just">
              <a:lnSpc>
                <a:spcPct val="100000"/>
              </a:lnSpc>
            </a:pPr>
            <a:r>
              <a:rPr sz="2050" b="1" dirty="0">
                <a:solidFill>
                  <a:srgbClr val="142B6E"/>
                </a:solidFill>
                <a:latin typeface="Dubai" panose="020B0503030403030204" pitchFamily="34" charset="-78"/>
                <a:cs typeface="Dubai" panose="020B0503030403030204" pitchFamily="34" charset="-78"/>
              </a:rPr>
              <a:t>Note:</a:t>
            </a:r>
            <a:endParaRPr sz="2050" dirty="0">
              <a:latin typeface="Dubai" panose="020B0503030403030204" pitchFamily="34" charset="-78"/>
              <a:cs typeface="Dubai" panose="020B0503030403030204" pitchFamily="34" charset="-78"/>
            </a:endParaRPr>
          </a:p>
          <a:p>
            <a:pPr marL="535940" algn="just">
              <a:lnSpc>
                <a:spcPct val="100000"/>
              </a:lnSpc>
            </a:pPr>
            <a:r>
              <a:rPr sz="2050" i="1" dirty="0">
                <a:solidFill>
                  <a:srgbClr val="142B6E"/>
                </a:solidFill>
                <a:latin typeface="Dubai" panose="020B0503030403030204" pitchFamily="34" charset="-78"/>
                <a:cs typeface="Dubai" panose="020B0503030403030204" pitchFamily="34" charset="-78"/>
              </a:rPr>
              <a:t>From the time the guest has arrived at DXB Greet &amp; Go</a:t>
            </a:r>
            <a:r>
              <a:rPr lang="en-US" sz="2050" dirty="0">
                <a:latin typeface="Dubai" panose="020B0503030403030204" pitchFamily="34" charset="-78"/>
                <a:cs typeface="Dubai" panose="020B0503030403030204" pitchFamily="34" charset="-78"/>
              </a:rPr>
              <a:t> </a:t>
            </a:r>
            <a:r>
              <a:rPr sz="2050" i="1" dirty="0">
                <a:solidFill>
                  <a:srgbClr val="142B6E"/>
                </a:solidFill>
                <a:latin typeface="Dubai" panose="020B0503030403030204" pitchFamily="34" charset="-78"/>
                <a:cs typeface="Dubai" panose="020B0503030403030204" pitchFamily="34" charset="-78"/>
              </a:rPr>
              <a:t>area, at </a:t>
            </a:r>
            <a:r>
              <a:rPr lang="en-US" sz="2050" i="1" dirty="0">
                <a:solidFill>
                  <a:srgbClr val="142B6E"/>
                </a:solidFill>
                <a:latin typeface="Dubai" panose="020B0503030403030204" pitchFamily="34" charset="-78"/>
                <a:cs typeface="Dubai" panose="020B0503030403030204" pitchFamily="34" charset="-78"/>
              </a:rPr>
              <a:t>10</a:t>
            </a:r>
            <a:r>
              <a:rPr sz="2050" i="1" dirty="0">
                <a:solidFill>
                  <a:srgbClr val="142B6E"/>
                </a:solidFill>
                <a:latin typeface="Dubai" panose="020B0503030403030204" pitchFamily="34" charset="-78"/>
                <a:cs typeface="Dubai" panose="020B0503030403030204" pitchFamily="34" charset="-78"/>
              </a:rPr>
              <a:t> min</a:t>
            </a:r>
            <a:r>
              <a:rPr lang="en-US" sz="2050" i="1" dirty="0">
                <a:solidFill>
                  <a:srgbClr val="142B6E"/>
                </a:solidFill>
                <a:latin typeface="Dubai" panose="020B0503030403030204" pitchFamily="34" charset="-78"/>
                <a:cs typeface="Dubai" panose="020B0503030403030204" pitchFamily="34" charset="-78"/>
              </a:rPr>
              <a:t>s </a:t>
            </a:r>
            <a:r>
              <a:rPr sz="2050" i="1" dirty="0">
                <a:solidFill>
                  <a:srgbClr val="142B6E"/>
                </a:solidFill>
                <a:latin typeface="Dubai" panose="020B0503030403030204" pitchFamily="34" charset="-78"/>
                <a:cs typeface="Dubai" panose="020B0503030403030204" pitchFamily="34" charset="-78"/>
              </a:rPr>
              <a:t>DXB Greet &amp; Go staff will call the driver to check his live location and if he is unable to make it</a:t>
            </a:r>
            <a:r>
              <a:rPr lang="en-US" sz="2050" i="1" dirty="0">
                <a:solidFill>
                  <a:srgbClr val="142B6E"/>
                </a:solidFill>
                <a:latin typeface="Dubai" panose="020B0503030403030204" pitchFamily="34" charset="-78"/>
                <a:cs typeface="Dubai" panose="020B0503030403030204" pitchFamily="34" charset="-78"/>
              </a:rPr>
              <a:t>, then</a:t>
            </a:r>
            <a:r>
              <a:rPr sz="2050" i="1" dirty="0">
                <a:solidFill>
                  <a:srgbClr val="142B6E"/>
                </a:solidFill>
                <a:latin typeface="Dubai" panose="020B0503030403030204" pitchFamily="34" charset="-78"/>
                <a:cs typeface="Dubai" panose="020B0503030403030204" pitchFamily="34" charset="-78"/>
              </a:rPr>
              <a:t> within 5 </a:t>
            </a:r>
            <a:r>
              <a:rPr lang="en-US" sz="2050" i="1" dirty="0">
                <a:solidFill>
                  <a:srgbClr val="142B6E"/>
                </a:solidFill>
                <a:latin typeface="Dubai" panose="020B0503030403030204" pitchFamily="34" charset="-78"/>
                <a:cs typeface="Dubai" panose="020B0503030403030204" pitchFamily="34" charset="-78"/>
              </a:rPr>
              <a:t>mins from that time, </a:t>
            </a:r>
            <a:r>
              <a:rPr sz="2050" i="1" dirty="0">
                <a:solidFill>
                  <a:srgbClr val="142B6E"/>
                </a:solidFill>
                <a:latin typeface="Dubai" panose="020B0503030403030204" pitchFamily="34" charset="-78"/>
                <a:cs typeface="Dubai" panose="020B0503030403030204" pitchFamily="34" charset="-78"/>
              </a:rPr>
              <a:t>then Valtrans Limousine Service will be assigned</a:t>
            </a:r>
            <a:r>
              <a:rPr lang="en-US" sz="2050" dirty="0">
                <a:latin typeface="Dubai" panose="020B0503030403030204" pitchFamily="34" charset="-78"/>
                <a:cs typeface="Dubai" panose="020B0503030403030204" pitchFamily="34" charset="-78"/>
              </a:rPr>
              <a:t> </a:t>
            </a:r>
            <a:r>
              <a:rPr sz="2050" i="1" dirty="0">
                <a:solidFill>
                  <a:srgbClr val="142B6E"/>
                </a:solidFill>
                <a:latin typeface="Dubai" panose="020B0503030403030204" pitchFamily="34" charset="-78"/>
                <a:cs typeface="Dubai" panose="020B0503030403030204" pitchFamily="34" charset="-78"/>
              </a:rPr>
              <a:t>by default and original booking will be cancelled</a:t>
            </a:r>
            <a:r>
              <a:rPr lang="en-US" sz="2050" i="1" dirty="0">
                <a:solidFill>
                  <a:srgbClr val="142B6E"/>
                </a:solidFill>
                <a:latin typeface="Dubai" panose="020B0503030403030204" pitchFamily="34" charset="-78"/>
                <a:cs typeface="Dubai" panose="020B0503030403030204" pitchFamily="34" charset="-78"/>
              </a:rPr>
              <a:t>.</a:t>
            </a:r>
            <a:endParaRPr sz="2050" dirty="0">
              <a:latin typeface="Dubai" panose="020B0503030403030204" pitchFamily="34" charset="-78"/>
              <a:cs typeface="Dubai" panose="020B0503030403030204" pitchFamily="34" charset="-78"/>
            </a:endParaRPr>
          </a:p>
        </p:txBody>
      </p:sp>
      <p:pic>
        <p:nvPicPr>
          <p:cNvPr id="11" name="object 11"/>
          <p:cNvPicPr/>
          <p:nvPr/>
        </p:nvPicPr>
        <p:blipFill>
          <a:blip r:embed="rId2" cstate="print"/>
          <a:stretch>
            <a:fillRect/>
          </a:stretch>
        </p:blipFill>
        <p:spPr>
          <a:xfrm>
            <a:off x="1276419" y="3751842"/>
            <a:ext cx="267617" cy="263398"/>
          </a:xfrm>
          <a:prstGeom prst="rect">
            <a:avLst/>
          </a:prstGeom>
        </p:spPr>
      </p:pic>
      <p:grpSp>
        <p:nvGrpSpPr>
          <p:cNvPr id="12" name="object 12"/>
          <p:cNvGrpSpPr/>
          <p:nvPr/>
        </p:nvGrpSpPr>
        <p:grpSpPr>
          <a:xfrm>
            <a:off x="10556801" y="3205594"/>
            <a:ext cx="8646795" cy="5043805"/>
            <a:chOff x="10556801" y="3205594"/>
            <a:chExt cx="8646795" cy="5043805"/>
          </a:xfrm>
        </p:grpSpPr>
        <p:pic>
          <p:nvPicPr>
            <p:cNvPr id="13" name="object 13"/>
            <p:cNvPicPr/>
            <p:nvPr/>
          </p:nvPicPr>
          <p:blipFill>
            <a:blip r:embed="rId3" cstate="print"/>
            <a:stretch>
              <a:fillRect/>
            </a:stretch>
          </p:blipFill>
          <p:spPr>
            <a:xfrm>
              <a:off x="10650729" y="3205594"/>
              <a:ext cx="8422637" cy="5043271"/>
            </a:xfrm>
            <a:prstGeom prst="rect">
              <a:avLst/>
            </a:prstGeom>
          </p:spPr>
        </p:pic>
        <p:sp>
          <p:nvSpPr>
            <p:cNvPr id="14" name="object 14"/>
            <p:cNvSpPr/>
            <p:nvPr/>
          </p:nvSpPr>
          <p:spPr>
            <a:xfrm>
              <a:off x="10853708" y="3397339"/>
              <a:ext cx="8022590" cy="4594860"/>
            </a:xfrm>
            <a:custGeom>
              <a:avLst/>
              <a:gdLst/>
              <a:ahLst/>
              <a:cxnLst/>
              <a:rect l="l" t="t" r="r" b="b"/>
              <a:pathLst>
                <a:path w="8022590" h="4594859">
                  <a:moveTo>
                    <a:pt x="0" y="4594799"/>
                  </a:moveTo>
                  <a:lnTo>
                    <a:pt x="8022326" y="4594799"/>
                  </a:lnTo>
                  <a:lnTo>
                    <a:pt x="8022326" y="0"/>
                  </a:lnTo>
                  <a:lnTo>
                    <a:pt x="0" y="0"/>
                  </a:lnTo>
                  <a:lnTo>
                    <a:pt x="0" y="4594799"/>
                  </a:lnTo>
                  <a:close/>
                </a:path>
              </a:pathLst>
            </a:custGeom>
            <a:solidFill>
              <a:srgbClr val="ECECEC"/>
            </a:solidFill>
          </p:spPr>
          <p:txBody>
            <a:bodyPr wrap="square" lIns="0" tIns="0" rIns="0" bIns="0" rtlCol="0"/>
            <a:lstStyle/>
            <a:p>
              <a:endParaRPr/>
            </a:p>
          </p:txBody>
        </p:sp>
        <p:sp>
          <p:nvSpPr>
            <p:cNvPr id="15" name="object 15"/>
            <p:cNvSpPr/>
            <p:nvPr/>
          </p:nvSpPr>
          <p:spPr>
            <a:xfrm>
              <a:off x="10854050" y="3397279"/>
              <a:ext cx="43815" cy="3051175"/>
            </a:xfrm>
            <a:custGeom>
              <a:avLst/>
              <a:gdLst/>
              <a:ahLst/>
              <a:cxnLst/>
              <a:rect l="l" t="t" r="r" b="b"/>
              <a:pathLst>
                <a:path w="43815" h="3051175">
                  <a:moveTo>
                    <a:pt x="0" y="3051041"/>
                  </a:moveTo>
                  <a:lnTo>
                    <a:pt x="43317" y="3051041"/>
                  </a:lnTo>
                  <a:lnTo>
                    <a:pt x="43317" y="0"/>
                  </a:lnTo>
                  <a:lnTo>
                    <a:pt x="0" y="0"/>
                  </a:lnTo>
                  <a:lnTo>
                    <a:pt x="0" y="3051041"/>
                  </a:lnTo>
                  <a:close/>
                </a:path>
              </a:pathLst>
            </a:custGeom>
            <a:solidFill>
              <a:srgbClr val="C5C5C5"/>
            </a:solidFill>
          </p:spPr>
          <p:txBody>
            <a:bodyPr wrap="square" lIns="0" tIns="0" rIns="0" bIns="0" rtlCol="0"/>
            <a:lstStyle/>
            <a:p>
              <a:endParaRPr/>
            </a:p>
          </p:txBody>
        </p:sp>
        <p:pic>
          <p:nvPicPr>
            <p:cNvPr id="16" name="object 16"/>
            <p:cNvPicPr/>
            <p:nvPr/>
          </p:nvPicPr>
          <p:blipFill>
            <a:blip r:embed="rId4" cstate="print"/>
            <a:stretch>
              <a:fillRect/>
            </a:stretch>
          </p:blipFill>
          <p:spPr>
            <a:xfrm>
              <a:off x="10850097" y="3391634"/>
              <a:ext cx="8029035" cy="3590555"/>
            </a:xfrm>
            <a:prstGeom prst="rect">
              <a:avLst/>
            </a:prstGeom>
          </p:spPr>
        </p:pic>
        <p:sp>
          <p:nvSpPr>
            <p:cNvPr id="17" name="object 17"/>
            <p:cNvSpPr/>
            <p:nvPr/>
          </p:nvSpPr>
          <p:spPr>
            <a:xfrm>
              <a:off x="10850096" y="6448321"/>
              <a:ext cx="8029575" cy="1612265"/>
            </a:xfrm>
            <a:custGeom>
              <a:avLst/>
              <a:gdLst/>
              <a:ahLst/>
              <a:cxnLst/>
              <a:rect l="l" t="t" r="r" b="b"/>
              <a:pathLst>
                <a:path w="8029575" h="1612265">
                  <a:moveTo>
                    <a:pt x="8029036" y="0"/>
                  </a:moveTo>
                  <a:lnTo>
                    <a:pt x="0" y="0"/>
                  </a:lnTo>
                  <a:lnTo>
                    <a:pt x="0" y="1612088"/>
                  </a:lnTo>
                  <a:lnTo>
                    <a:pt x="8029036" y="1612088"/>
                  </a:lnTo>
                  <a:lnTo>
                    <a:pt x="8029036" y="0"/>
                  </a:lnTo>
                  <a:close/>
                </a:path>
              </a:pathLst>
            </a:custGeom>
            <a:solidFill>
              <a:srgbClr val="ECEDFC"/>
            </a:solidFill>
          </p:spPr>
          <p:txBody>
            <a:bodyPr wrap="square" lIns="0" tIns="0" rIns="0" bIns="0" rtlCol="0"/>
            <a:lstStyle/>
            <a:p>
              <a:endParaRPr/>
            </a:p>
          </p:txBody>
        </p:sp>
        <p:sp>
          <p:nvSpPr>
            <p:cNvPr id="18" name="object 18"/>
            <p:cNvSpPr/>
            <p:nvPr/>
          </p:nvSpPr>
          <p:spPr>
            <a:xfrm>
              <a:off x="10572503" y="5067327"/>
              <a:ext cx="8615680" cy="816610"/>
            </a:xfrm>
            <a:custGeom>
              <a:avLst/>
              <a:gdLst/>
              <a:ahLst/>
              <a:cxnLst/>
              <a:rect l="l" t="t" r="r" b="b"/>
              <a:pathLst>
                <a:path w="8615680" h="816610">
                  <a:moveTo>
                    <a:pt x="8615250" y="816512"/>
                  </a:moveTo>
                  <a:lnTo>
                    <a:pt x="0" y="816512"/>
                  </a:lnTo>
                  <a:lnTo>
                    <a:pt x="0" y="0"/>
                  </a:lnTo>
                  <a:lnTo>
                    <a:pt x="8615250" y="0"/>
                  </a:lnTo>
                  <a:lnTo>
                    <a:pt x="8615250" y="816512"/>
                  </a:lnTo>
                  <a:close/>
                </a:path>
              </a:pathLst>
            </a:custGeom>
            <a:ln w="31404">
              <a:solidFill>
                <a:srgbClr val="E20613"/>
              </a:solidFill>
            </a:ln>
          </p:spPr>
          <p:txBody>
            <a:bodyPr wrap="square" lIns="0" tIns="0" rIns="0" bIns="0" rtlCol="0"/>
            <a:lstStyle/>
            <a:p>
              <a:endParaRPr/>
            </a:p>
          </p:txBody>
        </p:sp>
      </p:grpSp>
      <p:grpSp>
        <p:nvGrpSpPr>
          <p:cNvPr id="19" name="object 19"/>
          <p:cNvGrpSpPr/>
          <p:nvPr/>
        </p:nvGrpSpPr>
        <p:grpSpPr>
          <a:xfrm>
            <a:off x="1220193" y="9566450"/>
            <a:ext cx="2879090" cy="1000125"/>
            <a:chOff x="1220193" y="9566450"/>
            <a:chExt cx="2879090" cy="1000125"/>
          </a:xfrm>
        </p:grpSpPr>
        <p:sp>
          <p:nvSpPr>
            <p:cNvPr id="20" name="object 20"/>
            <p:cNvSpPr/>
            <p:nvPr/>
          </p:nvSpPr>
          <p:spPr>
            <a:xfrm>
              <a:off x="1220190" y="9566456"/>
              <a:ext cx="2879090" cy="1000125"/>
            </a:xfrm>
            <a:custGeom>
              <a:avLst/>
              <a:gdLst/>
              <a:ahLst/>
              <a:cxnLst/>
              <a:rect l="l" t="t" r="r" b="b"/>
              <a:pathLst>
                <a:path w="2879090" h="1000125">
                  <a:moveTo>
                    <a:pt x="678218" y="455790"/>
                  </a:moveTo>
                  <a:lnTo>
                    <a:pt x="648411" y="404545"/>
                  </a:lnTo>
                  <a:lnTo>
                    <a:pt x="542658" y="222885"/>
                  </a:lnTo>
                  <a:lnTo>
                    <a:pt x="423379" y="222885"/>
                  </a:lnTo>
                  <a:lnTo>
                    <a:pt x="529120" y="404545"/>
                  </a:lnTo>
                  <a:lnTo>
                    <a:pt x="410743" y="404545"/>
                  </a:lnTo>
                  <a:lnTo>
                    <a:pt x="397395" y="361149"/>
                  </a:lnTo>
                  <a:lnTo>
                    <a:pt x="378269" y="325361"/>
                  </a:lnTo>
                  <a:lnTo>
                    <a:pt x="376605" y="322237"/>
                  </a:lnTo>
                  <a:lnTo>
                    <a:pt x="349123" y="288607"/>
                  </a:lnTo>
                  <a:lnTo>
                    <a:pt x="315747" y="261061"/>
                  </a:lnTo>
                  <a:lnTo>
                    <a:pt x="312610" y="259384"/>
                  </a:lnTo>
                  <a:lnTo>
                    <a:pt x="312610" y="455790"/>
                  </a:lnTo>
                  <a:lnTo>
                    <a:pt x="303491" y="509854"/>
                  </a:lnTo>
                  <a:lnTo>
                    <a:pt x="277901" y="550938"/>
                  </a:lnTo>
                  <a:lnTo>
                    <a:pt x="238467" y="577049"/>
                  </a:lnTo>
                  <a:lnTo>
                    <a:pt x="187845" y="586206"/>
                  </a:lnTo>
                  <a:lnTo>
                    <a:pt x="107340" y="586206"/>
                  </a:lnTo>
                  <a:lnTo>
                    <a:pt x="107340" y="325361"/>
                  </a:lnTo>
                  <a:lnTo>
                    <a:pt x="187845" y="325361"/>
                  </a:lnTo>
                  <a:lnTo>
                    <a:pt x="238467" y="334505"/>
                  </a:lnTo>
                  <a:lnTo>
                    <a:pt x="277901" y="360629"/>
                  </a:lnTo>
                  <a:lnTo>
                    <a:pt x="303491" y="401726"/>
                  </a:lnTo>
                  <a:lnTo>
                    <a:pt x="312610" y="455790"/>
                  </a:lnTo>
                  <a:lnTo>
                    <a:pt x="312610" y="259384"/>
                  </a:lnTo>
                  <a:lnTo>
                    <a:pt x="277228" y="240385"/>
                  </a:lnTo>
                  <a:lnTo>
                    <a:pt x="234340" y="227393"/>
                  </a:lnTo>
                  <a:lnTo>
                    <a:pt x="187845" y="222885"/>
                  </a:lnTo>
                  <a:lnTo>
                    <a:pt x="0" y="222885"/>
                  </a:lnTo>
                  <a:lnTo>
                    <a:pt x="0" y="688670"/>
                  </a:lnTo>
                  <a:lnTo>
                    <a:pt x="187845" y="688670"/>
                  </a:lnTo>
                  <a:lnTo>
                    <a:pt x="234340" y="684161"/>
                  </a:lnTo>
                  <a:lnTo>
                    <a:pt x="277228" y="671169"/>
                  </a:lnTo>
                  <a:lnTo>
                    <a:pt x="315747" y="650506"/>
                  </a:lnTo>
                  <a:lnTo>
                    <a:pt x="349123" y="622947"/>
                  </a:lnTo>
                  <a:lnTo>
                    <a:pt x="376605" y="589318"/>
                  </a:lnTo>
                  <a:lnTo>
                    <a:pt x="397395" y="550405"/>
                  </a:lnTo>
                  <a:lnTo>
                    <a:pt x="410743" y="507022"/>
                  </a:lnTo>
                  <a:lnTo>
                    <a:pt x="529120" y="507022"/>
                  </a:lnTo>
                  <a:lnTo>
                    <a:pt x="423379" y="688670"/>
                  </a:lnTo>
                  <a:lnTo>
                    <a:pt x="542658" y="688670"/>
                  </a:lnTo>
                  <a:lnTo>
                    <a:pt x="648398" y="507022"/>
                  </a:lnTo>
                  <a:lnTo>
                    <a:pt x="678218" y="455790"/>
                  </a:lnTo>
                  <a:close/>
                </a:path>
                <a:path w="2879090" h="1000125">
                  <a:moveTo>
                    <a:pt x="2878607" y="0"/>
                  </a:moveTo>
                  <a:lnTo>
                    <a:pt x="1022515" y="0"/>
                  </a:lnTo>
                  <a:lnTo>
                    <a:pt x="441642" y="1000112"/>
                  </a:lnTo>
                  <a:lnTo>
                    <a:pt x="2878607" y="1000112"/>
                  </a:lnTo>
                  <a:lnTo>
                    <a:pt x="2878607" y="0"/>
                  </a:lnTo>
                  <a:close/>
                </a:path>
              </a:pathLst>
            </a:custGeom>
            <a:solidFill>
              <a:srgbClr val="142B6E"/>
            </a:solidFill>
          </p:spPr>
          <p:txBody>
            <a:bodyPr wrap="square" lIns="0" tIns="0" rIns="0" bIns="0" rtlCol="0"/>
            <a:lstStyle/>
            <a:p>
              <a:endParaRPr/>
            </a:p>
          </p:txBody>
        </p:sp>
        <p:sp>
          <p:nvSpPr>
            <p:cNvPr id="21" name="object 21"/>
            <p:cNvSpPr/>
            <p:nvPr/>
          </p:nvSpPr>
          <p:spPr>
            <a:xfrm>
              <a:off x="1759249" y="9953904"/>
              <a:ext cx="139700" cy="239395"/>
            </a:xfrm>
            <a:custGeom>
              <a:avLst/>
              <a:gdLst/>
              <a:ahLst/>
              <a:cxnLst/>
              <a:rect l="l" t="t" r="r" b="b"/>
              <a:pathLst>
                <a:path w="139700" h="239395">
                  <a:moveTo>
                    <a:pt x="99405" y="0"/>
                  </a:moveTo>
                  <a:lnTo>
                    <a:pt x="0" y="170797"/>
                  </a:lnTo>
                  <a:lnTo>
                    <a:pt x="39768" y="239122"/>
                  </a:lnTo>
                  <a:lnTo>
                    <a:pt x="139173" y="68325"/>
                  </a:lnTo>
                  <a:lnTo>
                    <a:pt x="99405" y="0"/>
                  </a:lnTo>
                  <a:close/>
                </a:path>
              </a:pathLst>
            </a:custGeom>
            <a:solidFill>
              <a:srgbClr val="000021"/>
            </a:solidFill>
          </p:spPr>
          <p:txBody>
            <a:bodyPr wrap="square" lIns="0" tIns="0" rIns="0" bIns="0" rtlCol="0"/>
            <a:lstStyle/>
            <a:p>
              <a:endParaRPr/>
            </a:p>
          </p:txBody>
        </p:sp>
        <p:sp>
          <p:nvSpPr>
            <p:cNvPr id="22" name="object 22"/>
            <p:cNvSpPr/>
            <p:nvPr/>
          </p:nvSpPr>
          <p:spPr>
            <a:xfrm>
              <a:off x="1799034" y="9891802"/>
              <a:ext cx="650240" cy="466090"/>
            </a:xfrm>
            <a:custGeom>
              <a:avLst/>
              <a:gdLst/>
              <a:ahLst/>
              <a:cxnLst/>
              <a:rect l="l" t="t" r="r" b="b"/>
              <a:pathLst>
                <a:path w="650239" h="466090">
                  <a:moveTo>
                    <a:pt x="254856" y="0"/>
                  </a:moveTo>
                  <a:lnTo>
                    <a:pt x="135561" y="0"/>
                  </a:lnTo>
                  <a:lnTo>
                    <a:pt x="0" y="232894"/>
                  </a:lnTo>
                  <a:lnTo>
                    <a:pt x="135561" y="465799"/>
                  </a:lnTo>
                  <a:lnTo>
                    <a:pt x="254856" y="465799"/>
                  </a:lnTo>
                  <a:lnTo>
                    <a:pt x="149107" y="284125"/>
                  </a:lnTo>
                  <a:lnTo>
                    <a:pt x="408434" y="284125"/>
                  </a:lnTo>
                  <a:lnTo>
                    <a:pt x="408434" y="276818"/>
                  </a:lnTo>
                  <a:lnTo>
                    <a:pt x="638016" y="276818"/>
                  </a:lnTo>
                  <a:lnTo>
                    <a:pt x="634173" y="267333"/>
                  </a:lnTo>
                  <a:lnTo>
                    <a:pt x="615974" y="243296"/>
                  </a:lnTo>
                  <a:lnTo>
                    <a:pt x="592243" y="224247"/>
                  </a:lnTo>
                  <a:lnTo>
                    <a:pt x="609395" y="206165"/>
                  </a:lnTo>
                  <a:lnTo>
                    <a:pt x="622266" y="184902"/>
                  </a:lnTo>
                  <a:lnTo>
                    <a:pt x="623121" y="182322"/>
                  </a:lnTo>
                  <a:lnTo>
                    <a:pt x="408434" y="182322"/>
                  </a:lnTo>
                  <a:lnTo>
                    <a:pt x="408434" y="181663"/>
                  </a:lnTo>
                  <a:lnTo>
                    <a:pt x="149107" y="181663"/>
                  </a:lnTo>
                  <a:lnTo>
                    <a:pt x="254856" y="0"/>
                  </a:lnTo>
                  <a:close/>
                </a:path>
                <a:path w="650239" h="466090">
                  <a:moveTo>
                    <a:pt x="408434" y="284125"/>
                  </a:moveTo>
                  <a:lnTo>
                    <a:pt x="301094" y="284125"/>
                  </a:lnTo>
                  <a:lnTo>
                    <a:pt x="301094" y="465799"/>
                  </a:lnTo>
                  <a:lnTo>
                    <a:pt x="498334" y="465799"/>
                  </a:lnTo>
                  <a:lnTo>
                    <a:pt x="546299" y="459533"/>
                  </a:lnTo>
                  <a:lnTo>
                    <a:pt x="587923" y="441545"/>
                  </a:lnTo>
                  <a:lnTo>
                    <a:pt x="620725" y="413047"/>
                  </a:lnTo>
                  <a:lnTo>
                    <a:pt x="642225" y="375254"/>
                  </a:lnTo>
                  <a:lnTo>
                    <a:pt x="643785" y="365985"/>
                  </a:lnTo>
                  <a:lnTo>
                    <a:pt x="408434" y="365985"/>
                  </a:lnTo>
                  <a:lnTo>
                    <a:pt x="408434" y="284125"/>
                  </a:lnTo>
                  <a:close/>
                </a:path>
                <a:path w="650239" h="466090">
                  <a:moveTo>
                    <a:pt x="638016" y="276818"/>
                  </a:moveTo>
                  <a:lnTo>
                    <a:pt x="498334" y="276818"/>
                  </a:lnTo>
                  <a:lnTo>
                    <a:pt x="516568" y="280135"/>
                  </a:lnTo>
                  <a:lnTo>
                    <a:pt x="530524" y="289378"/>
                  </a:lnTo>
                  <a:lnTo>
                    <a:pt x="539450" y="303488"/>
                  </a:lnTo>
                  <a:lnTo>
                    <a:pt x="542593" y="321402"/>
                  </a:lnTo>
                  <a:lnTo>
                    <a:pt x="539450" y="339316"/>
                  </a:lnTo>
                  <a:lnTo>
                    <a:pt x="530524" y="353425"/>
                  </a:lnTo>
                  <a:lnTo>
                    <a:pt x="516568" y="362668"/>
                  </a:lnTo>
                  <a:lnTo>
                    <a:pt x="498334" y="365985"/>
                  </a:lnTo>
                  <a:lnTo>
                    <a:pt x="643785" y="365985"/>
                  </a:lnTo>
                  <a:lnTo>
                    <a:pt x="649943" y="329378"/>
                  </a:lnTo>
                  <a:lnTo>
                    <a:pt x="645832" y="296110"/>
                  </a:lnTo>
                  <a:lnTo>
                    <a:pt x="638016" y="276818"/>
                  </a:lnTo>
                  <a:close/>
                </a:path>
                <a:path w="650239" h="466090">
                  <a:moveTo>
                    <a:pt x="627545" y="99823"/>
                  </a:moveTo>
                  <a:lnTo>
                    <a:pt x="484914" y="99823"/>
                  </a:lnTo>
                  <a:lnTo>
                    <a:pt x="501778" y="102900"/>
                  </a:lnTo>
                  <a:lnTo>
                    <a:pt x="514681" y="111464"/>
                  </a:lnTo>
                  <a:lnTo>
                    <a:pt x="522930" y="124519"/>
                  </a:lnTo>
                  <a:lnTo>
                    <a:pt x="525833" y="141068"/>
                  </a:lnTo>
                  <a:lnTo>
                    <a:pt x="522837" y="157622"/>
                  </a:lnTo>
                  <a:lnTo>
                    <a:pt x="514434" y="170681"/>
                  </a:lnTo>
                  <a:lnTo>
                    <a:pt x="501500" y="179246"/>
                  </a:lnTo>
                  <a:lnTo>
                    <a:pt x="484914" y="182322"/>
                  </a:lnTo>
                  <a:lnTo>
                    <a:pt x="623121" y="182322"/>
                  </a:lnTo>
                  <a:lnTo>
                    <a:pt x="630355" y="160520"/>
                  </a:lnTo>
                  <a:lnTo>
                    <a:pt x="633163" y="133081"/>
                  </a:lnTo>
                  <a:lnTo>
                    <a:pt x="627545" y="99823"/>
                  </a:lnTo>
                  <a:close/>
                </a:path>
                <a:path w="650239" h="466090">
                  <a:moveTo>
                    <a:pt x="484914" y="0"/>
                  </a:moveTo>
                  <a:lnTo>
                    <a:pt x="301094" y="0"/>
                  </a:lnTo>
                  <a:lnTo>
                    <a:pt x="301094" y="181663"/>
                  </a:lnTo>
                  <a:lnTo>
                    <a:pt x="408434" y="181663"/>
                  </a:lnTo>
                  <a:lnTo>
                    <a:pt x="408434" y="99823"/>
                  </a:lnTo>
                  <a:lnTo>
                    <a:pt x="627545" y="99823"/>
                  </a:lnTo>
                  <a:lnTo>
                    <a:pt x="625601" y="88320"/>
                  </a:lnTo>
                  <a:lnTo>
                    <a:pt x="604549" y="51451"/>
                  </a:lnTo>
                  <a:lnTo>
                    <a:pt x="572452" y="23654"/>
                  </a:lnTo>
                  <a:lnTo>
                    <a:pt x="531758" y="6110"/>
                  </a:lnTo>
                  <a:lnTo>
                    <a:pt x="484914" y="0"/>
                  </a:lnTo>
                  <a:close/>
                </a:path>
              </a:pathLst>
            </a:custGeom>
            <a:solidFill>
              <a:srgbClr val="FFDF00"/>
            </a:solidFill>
          </p:spPr>
          <p:txBody>
            <a:bodyPr wrap="square" lIns="0" tIns="0" rIns="0" bIns="0" rtlCol="0"/>
            <a:lstStyle/>
            <a:p>
              <a:endParaRPr/>
            </a:p>
          </p:txBody>
        </p:sp>
        <p:pic>
          <p:nvPicPr>
            <p:cNvPr id="23" name="object 23"/>
            <p:cNvPicPr/>
            <p:nvPr/>
          </p:nvPicPr>
          <p:blipFill>
            <a:blip r:embed="rId5" cstate="print"/>
            <a:stretch>
              <a:fillRect/>
            </a:stretch>
          </p:blipFill>
          <p:spPr>
            <a:xfrm>
              <a:off x="2799379" y="10195125"/>
              <a:ext cx="118750" cy="162475"/>
            </a:xfrm>
            <a:prstGeom prst="rect">
              <a:avLst/>
            </a:prstGeom>
          </p:spPr>
        </p:pic>
        <p:pic>
          <p:nvPicPr>
            <p:cNvPr id="24" name="object 24"/>
            <p:cNvPicPr/>
            <p:nvPr/>
          </p:nvPicPr>
          <p:blipFill>
            <a:blip r:embed="rId6" cstate="print"/>
            <a:stretch>
              <a:fillRect/>
            </a:stretch>
          </p:blipFill>
          <p:spPr>
            <a:xfrm>
              <a:off x="2942075" y="10195317"/>
              <a:ext cx="208055" cy="120498"/>
            </a:xfrm>
            <a:prstGeom prst="rect">
              <a:avLst/>
            </a:prstGeom>
          </p:spPr>
        </p:pic>
        <p:pic>
          <p:nvPicPr>
            <p:cNvPr id="25" name="object 25"/>
            <p:cNvPicPr/>
            <p:nvPr/>
          </p:nvPicPr>
          <p:blipFill>
            <a:blip r:embed="rId7" cstate="print"/>
            <a:stretch>
              <a:fillRect/>
            </a:stretch>
          </p:blipFill>
          <p:spPr>
            <a:xfrm>
              <a:off x="3169359" y="10166881"/>
              <a:ext cx="226516" cy="148933"/>
            </a:xfrm>
            <a:prstGeom prst="rect">
              <a:avLst/>
            </a:prstGeom>
          </p:spPr>
        </p:pic>
        <p:pic>
          <p:nvPicPr>
            <p:cNvPr id="26" name="object 26"/>
            <p:cNvPicPr/>
            <p:nvPr/>
          </p:nvPicPr>
          <p:blipFill>
            <a:blip r:embed="rId8" cstate="print"/>
            <a:stretch>
              <a:fillRect/>
            </a:stretch>
          </p:blipFill>
          <p:spPr>
            <a:xfrm>
              <a:off x="3461031" y="10153158"/>
              <a:ext cx="159973" cy="162077"/>
            </a:xfrm>
            <a:prstGeom prst="rect">
              <a:avLst/>
            </a:prstGeom>
          </p:spPr>
        </p:pic>
        <p:pic>
          <p:nvPicPr>
            <p:cNvPr id="27" name="object 27"/>
            <p:cNvPicPr/>
            <p:nvPr/>
          </p:nvPicPr>
          <p:blipFill>
            <a:blip r:embed="rId9" cstate="print"/>
            <a:stretch>
              <a:fillRect/>
            </a:stretch>
          </p:blipFill>
          <p:spPr>
            <a:xfrm>
              <a:off x="3681444" y="10195125"/>
              <a:ext cx="118760" cy="162475"/>
            </a:xfrm>
            <a:prstGeom prst="rect">
              <a:avLst/>
            </a:prstGeom>
          </p:spPr>
        </p:pic>
        <p:pic>
          <p:nvPicPr>
            <p:cNvPr id="28" name="object 28"/>
            <p:cNvPicPr/>
            <p:nvPr/>
          </p:nvPicPr>
          <p:blipFill>
            <a:blip r:embed="rId10" cstate="print"/>
            <a:stretch>
              <a:fillRect/>
            </a:stretch>
          </p:blipFill>
          <p:spPr>
            <a:xfrm>
              <a:off x="3821786" y="10195129"/>
              <a:ext cx="128768" cy="120885"/>
            </a:xfrm>
            <a:prstGeom prst="rect">
              <a:avLst/>
            </a:prstGeom>
          </p:spPr>
        </p:pic>
        <p:sp>
          <p:nvSpPr>
            <p:cNvPr id="29" name="object 29"/>
            <p:cNvSpPr/>
            <p:nvPr/>
          </p:nvSpPr>
          <p:spPr>
            <a:xfrm>
              <a:off x="2807300" y="9917137"/>
              <a:ext cx="1129665" cy="187960"/>
            </a:xfrm>
            <a:custGeom>
              <a:avLst/>
              <a:gdLst/>
              <a:ahLst/>
              <a:cxnLst/>
              <a:rect l="l" t="t" r="r" b="b"/>
              <a:pathLst>
                <a:path w="1129664" h="187959">
                  <a:moveTo>
                    <a:pt x="965201" y="7212"/>
                  </a:moveTo>
                  <a:lnTo>
                    <a:pt x="933524" y="7212"/>
                  </a:lnTo>
                  <a:lnTo>
                    <a:pt x="933524" y="149892"/>
                  </a:lnTo>
                  <a:lnTo>
                    <a:pt x="981206" y="149892"/>
                  </a:lnTo>
                  <a:lnTo>
                    <a:pt x="981206" y="118226"/>
                  </a:lnTo>
                  <a:lnTo>
                    <a:pt x="965201" y="118226"/>
                  </a:lnTo>
                  <a:lnTo>
                    <a:pt x="965201" y="7212"/>
                  </a:lnTo>
                  <a:close/>
                </a:path>
                <a:path w="1129664" h="187959">
                  <a:moveTo>
                    <a:pt x="984734" y="118226"/>
                  </a:moveTo>
                  <a:lnTo>
                    <a:pt x="981206" y="118226"/>
                  </a:lnTo>
                  <a:lnTo>
                    <a:pt x="981206" y="149892"/>
                  </a:lnTo>
                  <a:lnTo>
                    <a:pt x="984734" y="149892"/>
                  </a:lnTo>
                  <a:lnTo>
                    <a:pt x="984734" y="118226"/>
                  </a:lnTo>
                  <a:close/>
                </a:path>
                <a:path w="1129664" h="187959">
                  <a:moveTo>
                    <a:pt x="1126951" y="87618"/>
                  </a:moveTo>
                  <a:lnTo>
                    <a:pt x="1086076" y="87618"/>
                  </a:lnTo>
                  <a:lnTo>
                    <a:pt x="1090755" y="89313"/>
                  </a:lnTo>
                  <a:lnTo>
                    <a:pt x="1093812" y="92716"/>
                  </a:lnTo>
                  <a:lnTo>
                    <a:pt x="1096387" y="95647"/>
                  </a:lnTo>
                  <a:lnTo>
                    <a:pt x="1097685" y="99813"/>
                  </a:lnTo>
                  <a:lnTo>
                    <a:pt x="1097685" y="118226"/>
                  </a:lnTo>
                  <a:lnTo>
                    <a:pt x="984734" y="118226"/>
                  </a:lnTo>
                  <a:lnTo>
                    <a:pt x="984734" y="149892"/>
                  </a:lnTo>
                  <a:lnTo>
                    <a:pt x="1129351" y="149892"/>
                  </a:lnTo>
                  <a:lnTo>
                    <a:pt x="1129351" y="107674"/>
                  </a:lnTo>
                  <a:lnTo>
                    <a:pt x="1128646" y="95860"/>
                  </a:lnTo>
                  <a:lnTo>
                    <a:pt x="1126951" y="87618"/>
                  </a:lnTo>
                  <a:close/>
                </a:path>
                <a:path w="1129664" h="187959">
                  <a:moveTo>
                    <a:pt x="1028889" y="43631"/>
                  </a:moveTo>
                  <a:lnTo>
                    <a:pt x="997223" y="43631"/>
                  </a:lnTo>
                  <a:lnTo>
                    <a:pt x="997223" y="118226"/>
                  </a:lnTo>
                  <a:lnTo>
                    <a:pt x="1028889" y="118226"/>
                  </a:lnTo>
                  <a:lnTo>
                    <a:pt x="1028889" y="87618"/>
                  </a:lnTo>
                  <a:lnTo>
                    <a:pt x="1126951" y="87618"/>
                  </a:lnTo>
                  <a:lnTo>
                    <a:pt x="1090807" y="56799"/>
                  </a:lnTo>
                  <a:lnTo>
                    <a:pt x="1077796" y="55941"/>
                  </a:lnTo>
                  <a:lnTo>
                    <a:pt x="1028889" y="55941"/>
                  </a:lnTo>
                  <a:lnTo>
                    <a:pt x="1028889" y="43631"/>
                  </a:lnTo>
                  <a:close/>
                </a:path>
                <a:path w="1129664" h="187959">
                  <a:moveTo>
                    <a:pt x="837458" y="39579"/>
                  </a:moveTo>
                  <a:lnTo>
                    <a:pt x="805792" y="39579"/>
                  </a:lnTo>
                  <a:lnTo>
                    <a:pt x="805792" y="48205"/>
                  </a:lnTo>
                  <a:lnTo>
                    <a:pt x="792730" y="49046"/>
                  </a:lnTo>
                  <a:lnTo>
                    <a:pt x="754068" y="69061"/>
                  </a:lnTo>
                  <a:lnTo>
                    <a:pt x="744564" y="99227"/>
                  </a:lnTo>
                  <a:lnTo>
                    <a:pt x="745474" y="110019"/>
                  </a:lnTo>
                  <a:lnTo>
                    <a:pt x="769186" y="142667"/>
                  </a:lnTo>
                  <a:lnTo>
                    <a:pt x="805970" y="149892"/>
                  </a:lnTo>
                  <a:lnTo>
                    <a:pt x="849245" y="149892"/>
                  </a:lnTo>
                  <a:lnTo>
                    <a:pt x="849245" y="118226"/>
                  </a:lnTo>
                  <a:lnTo>
                    <a:pt x="791482" y="118226"/>
                  </a:lnTo>
                  <a:lnTo>
                    <a:pt x="786353" y="116583"/>
                  </a:lnTo>
                  <a:lnTo>
                    <a:pt x="778261" y="110019"/>
                  </a:lnTo>
                  <a:lnTo>
                    <a:pt x="776241" y="105330"/>
                  </a:lnTo>
                  <a:lnTo>
                    <a:pt x="776241" y="93480"/>
                  </a:lnTo>
                  <a:lnTo>
                    <a:pt x="778376" y="88821"/>
                  </a:lnTo>
                  <a:lnTo>
                    <a:pt x="786939" y="81661"/>
                  </a:lnTo>
                  <a:lnTo>
                    <a:pt x="791953" y="79871"/>
                  </a:lnTo>
                  <a:lnTo>
                    <a:pt x="837458" y="79871"/>
                  </a:lnTo>
                  <a:lnTo>
                    <a:pt x="837458" y="39579"/>
                  </a:lnTo>
                  <a:close/>
                </a:path>
                <a:path w="1129664" h="187959">
                  <a:moveTo>
                    <a:pt x="852773" y="118226"/>
                  </a:moveTo>
                  <a:lnTo>
                    <a:pt x="849245" y="118226"/>
                  </a:lnTo>
                  <a:lnTo>
                    <a:pt x="849245" y="149892"/>
                  </a:lnTo>
                  <a:lnTo>
                    <a:pt x="852773" y="149892"/>
                  </a:lnTo>
                  <a:lnTo>
                    <a:pt x="852773" y="118226"/>
                  </a:lnTo>
                  <a:close/>
                </a:path>
                <a:path w="1129664" h="187959">
                  <a:moveTo>
                    <a:pt x="900623" y="7212"/>
                  </a:moveTo>
                  <a:lnTo>
                    <a:pt x="868957" y="7212"/>
                  </a:lnTo>
                  <a:lnTo>
                    <a:pt x="868957" y="118226"/>
                  </a:lnTo>
                  <a:lnTo>
                    <a:pt x="852773" y="118226"/>
                  </a:lnTo>
                  <a:lnTo>
                    <a:pt x="852773" y="149892"/>
                  </a:lnTo>
                  <a:lnTo>
                    <a:pt x="900623" y="149892"/>
                  </a:lnTo>
                  <a:lnTo>
                    <a:pt x="900623" y="7212"/>
                  </a:lnTo>
                  <a:close/>
                </a:path>
                <a:path w="1129664" h="187959">
                  <a:moveTo>
                    <a:pt x="837458" y="79871"/>
                  </a:moveTo>
                  <a:lnTo>
                    <a:pt x="805792" y="79871"/>
                  </a:lnTo>
                  <a:lnTo>
                    <a:pt x="805792" y="118226"/>
                  </a:lnTo>
                  <a:lnTo>
                    <a:pt x="837458" y="118226"/>
                  </a:lnTo>
                  <a:lnTo>
                    <a:pt x="837458" y="79871"/>
                  </a:lnTo>
                  <a:close/>
                </a:path>
                <a:path w="1129664" h="187959">
                  <a:moveTo>
                    <a:pt x="784270" y="0"/>
                  </a:moveTo>
                  <a:lnTo>
                    <a:pt x="774890" y="0"/>
                  </a:lnTo>
                  <a:lnTo>
                    <a:pt x="770954" y="1371"/>
                  </a:lnTo>
                  <a:lnTo>
                    <a:pt x="764632" y="6888"/>
                  </a:lnTo>
                  <a:lnTo>
                    <a:pt x="763041" y="10499"/>
                  </a:lnTo>
                  <a:lnTo>
                    <a:pt x="763041" y="19648"/>
                  </a:lnTo>
                  <a:lnTo>
                    <a:pt x="764632" y="23281"/>
                  </a:lnTo>
                  <a:lnTo>
                    <a:pt x="770954" y="28441"/>
                  </a:lnTo>
                  <a:lnTo>
                    <a:pt x="774890" y="29729"/>
                  </a:lnTo>
                  <a:lnTo>
                    <a:pt x="784270" y="29729"/>
                  </a:lnTo>
                  <a:lnTo>
                    <a:pt x="788206" y="28441"/>
                  </a:lnTo>
                  <a:lnTo>
                    <a:pt x="794539" y="23281"/>
                  </a:lnTo>
                  <a:lnTo>
                    <a:pt x="796120" y="19648"/>
                  </a:lnTo>
                  <a:lnTo>
                    <a:pt x="796120" y="10499"/>
                  </a:lnTo>
                  <a:lnTo>
                    <a:pt x="794539" y="6888"/>
                  </a:lnTo>
                  <a:lnTo>
                    <a:pt x="788206" y="1371"/>
                  </a:lnTo>
                  <a:lnTo>
                    <a:pt x="784270" y="0"/>
                  </a:lnTo>
                  <a:close/>
                </a:path>
                <a:path w="1129664" h="187959">
                  <a:moveTo>
                    <a:pt x="825389" y="0"/>
                  </a:moveTo>
                  <a:lnTo>
                    <a:pt x="815884" y="0"/>
                  </a:lnTo>
                  <a:lnTo>
                    <a:pt x="811979" y="1371"/>
                  </a:lnTo>
                  <a:lnTo>
                    <a:pt x="805761" y="6888"/>
                  </a:lnTo>
                  <a:lnTo>
                    <a:pt x="804212" y="10499"/>
                  </a:lnTo>
                  <a:lnTo>
                    <a:pt x="804212" y="19648"/>
                  </a:lnTo>
                  <a:lnTo>
                    <a:pt x="805792" y="23281"/>
                  </a:lnTo>
                  <a:lnTo>
                    <a:pt x="812136" y="28441"/>
                  </a:lnTo>
                  <a:lnTo>
                    <a:pt x="815999" y="29729"/>
                  </a:lnTo>
                  <a:lnTo>
                    <a:pt x="825273" y="29729"/>
                  </a:lnTo>
                  <a:lnTo>
                    <a:pt x="829199" y="28441"/>
                  </a:lnTo>
                  <a:lnTo>
                    <a:pt x="835532" y="23281"/>
                  </a:lnTo>
                  <a:lnTo>
                    <a:pt x="837113" y="19648"/>
                  </a:lnTo>
                  <a:lnTo>
                    <a:pt x="837113" y="10499"/>
                  </a:lnTo>
                  <a:lnTo>
                    <a:pt x="835553" y="6888"/>
                  </a:lnTo>
                  <a:lnTo>
                    <a:pt x="829346" y="1371"/>
                  </a:lnTo>
                  <a:lnTo>
                    <a:pt x="825389" y="0"/>
                  </a:lnTo>
                  <a:close/>
                </a:path>
                <a:path w="1129664" h="187959">
                  <a:moveTo>
                    <a:pt x="663991" y="7212"/>
                  </a:moveTo>
                  <a:lnTo>
                    <a:pt x="632325" y="7212"/>
                  </a:lnTo>
                  <a:lnTo>
                    <a:pt x="632325" y="149903"/>
                  </a:lnTo>
                  <a:lnTo>
                    <a:pt x="663991" y="149903"/>
                  </a:lnTo>
                  <a:lnTo>
                    <a:pt x="663991" y="7212"/>
                  </a:lnTo>
                  <a:close/>
                </a:path>
                <a:path w="1129664" h="187959">
                  <a:moveTo>
                    <a:pt x="274285" y="7212"/>
                  </a:moveTo>
                  <a:lnTo>
                    <a:pt x="242608" y="7212"/>
                  </a:lnTo>
                  <a:lnTo>
                    <a:pt x="242608" y="149892"/>
                  </a:lnTo>
                  <a:lnTo>
                    <a:pt x="290301" y="149892"/>
                  </a:lnTo>
                  <a:lnTo>
                    <a:pt x="290301" y="118226"/>
                  </a:lnTo>
                  <a:lnTo>
                    <a:pt x="274285" y="118226"/>
                  </a:lnTo>
                  <a:lnTo>
                    <a:pt x="274285" y="7212"/>
                  </a:lnTo>
                  <a:close/>
                </a:path>
                <a:path w="1129664" h="187959">
                  <a:moveTo>
                    <a:pt x="293808" y="118226"/>
                  </a:moveTo>
                  <a:lnTo>
                    <a:pt x="290301" y="118226"/>
                  </a:lnTo>
                  <a:lnTo>
                    <a:pt x="290301" y="149892"/>
                  </a:lnTo>
                  <a:lnTo>
                    <a:pt x="293808" y="149892"/>
                  </a:lnTo>
                  <a:lnTo>
                    <a:pt x="293808" y="118226"/>
                  </a:lnTo>
                  <a:close/>
                </a:path>
                <a:path w="1129664" h="187959">
                  <a:moveTo>
                    <a:pt x="386178" y="118226"/>
                  </a:moveTo>
                  <a:lnTo>
                    <a:pt x="293808" y="118226"/>
                  </a:lnTo>
                  <a:lnTo>
                    <a:pt x="293808" y="149892"/>
                  </a:lnTo>
                  <a:lnTo>
                    <a:pt x="386178" y="149892"/>
                  </a:lnTo>
                  <a:lnTo>
                    <a:pt x="386178" y="118226"/>
                  </a:lnTo>
                  <a:close/>
                </a:path>
                <a:path w="1129664" h="187959">
                  <a:moveTo>
                    <a:pt x="389706" y="118226"/>
                  </a:moveTo>
                  <a:lnTo>
                    <a:pt x="386178" y="118226"/>
                  </a:lnTo>
                  <a:lnTo>
                    <a:pt x="386178" y="149892"/>
                  </a:lnTo>
                  <a:lnTo>
                    <a:pt x="389706" y="149892"/>
                  </a:lnTo>
                  <a:lnTo>
                    <a:pt x="389706" y="118226"/>
                  </a:lnTo>
                  <a:close/>
                </a:path>
                <a:path w="1129664" h="187959">
                  <a:moveTo>
                    <a:pt x="548047" y="118226"/>
                  </a:moveTo>
                  <a:lnTo>
                    <a:pt x="389706" y="118226"/>
                  </a:lnTo>
                  <a:lnTo>
                    <a:pt x="389706" y="149892"/>
                  </a:lnTo>
                  <a:lnTo>
                    <a:pt x="548047" y="149892"/>
                  </a:lnTo>
                  <a:lnTo>
                    <a:pt x="548047" y="118226"/>
                  </a:lnTo>
                  <a:close/>
                </a:path>
                <a:path w="1129664" h="187959">
                  <a:moveTo>
                    <a:pt x="551386" y="118226"/>
                  </a:moveTo>
                  <a:lnTo>
                    <a:pt x="548047" y="118226"/>
                  </a:lnTo>
                  <a:lnTo>
                    <a:pt x="548047" y="149892"/>
                  </a:lnTo>
                  <a:lnTo>
                    <a:pt x="551386" y="149892"/>
                  </a:lnTo>
                  <a:lnTo>
                    <a:pt x="551386" y="118226"/>
                  </a:lnTo>
                  <a:close/>
                </a:path>
                <a:path w="1129664" h="187959">
                  <a:moveTo>
                    <a:pt x="599424" y="7212"/>
                  </a:moveTo>
                  <a:lnTo>
                    <a:pt x="567748" y="7212"/>
                  </a:lnTo>
                  <a:lnTo>
                    <a:pt x="567748" y="118226"/>
                  </a:lnTo>
                  <a:lnTo>
                    <a:pt x="551386" y="118226"/>
                  </a:lnTo>
                  <a:lnTo>
                    <a:pt x="551386" y="149892"/>
                  </a:lnTo>
                  <a:lnTo>
                    <a:pt x="599424" y="149892"/>
                  </a:lnTo>
                  <a:lnTo>
                    <a:pt x="599424" y="7212"/>
                  </a:lnTo>
                  <a:close/>
                </a:path>
                <a:path w="1129664" h="187959">
                  <a:moveTo>
                    <a:pt x="359610" y="48383"/>
                  </a:moveTo>
                  <a:lnTo>
                    <a:pt x="327944" y="48383"/>
                  </a:lnTo>
                  <a:lnTo>
                    <a:pt x="327944" y="118226"/>
                  </a:lnTo>
                  <a:lnTo>
                    <a:pt x="359610" y="118226"/>
                  </a:lnTo>
                  <a:lnTo>
                    <a:pt x="359610" y="48383"/>
                  </a:lnTo>
                  <a:close/>
                </a:path>
                <a:path w="1129664" h="187959">
                  <a:moveTo>
                    <a:pt x="433861" y="43631"/>
                  </a:moveTo>
                  <a:lnTo>
                    <a:pt x="402195" y="43631"/>
                  </a:lnTo>
                  <a:lnTo>
                    <a:pt x="402195" y="118226"/>
                  </a:lnTo>
                  <a:lnTo>
                    <a:pt x="433861" y="118226"/>
                  </a:lnTo>
                  <a:lnTo>
                    <a:pt x="433861" y="87618"/>
                  </a:lnTo>
                  <a:lnTo>
                    <a:pt x="531923" y="87618"/>
                  </a:lnTo>
                  <a:lnTo>
                    <a:pt x="495779" y="56799"/>
                  </a:lnTo>
                  <a:lnTo>
                    <a:pt x="482768" y="55941"/>
                  </a:lnTo>
                  <a:lnTo>
                    <a:pt x="433861" y="55941"/>
                  </a:lnTo>
                  <a:lnTo>
                    <a:pt x="433861" y="43631"/>
                  </a:lnTo>
                  <a:close/>
                </a:path>
                <a:path w="1129664" h="187959">
                  <a:moveTo>
                    <a:pt x="531923" y="87618"/>
                  </a:moveTo>
                  <a:lnTo>
                    <a:pt x="491048" y="87618"/>
                  </a:lnTo>
                  <a:lnTo>
                    <a:pt x="495727" y="89313"/>
                  </a:lnTo>
                  <a:lnTo>
                    <a:pt x="498784" y="92716"/>
                  </a:lnTo>
                  <a:lnTo>
                    <a:pt x="501359" y="95647"/>
                  </a:lnTo>
                  <a:lnTo>
                    <a:pt x="502657" y="99813"/>
                  </a:lnTo>
                  <a:lnTo>
                    <a:pt x="502657" y="118226"/>
                  </a:lnTo>
                  <a:lnTo>
                    <a:pt x="534323" y="118226"/>
                  </a:lnTo>
                  <a:lnTo>
                    <a:pt x="534323" y="107674"/>
                  </a:lnTo>
                  <a:lnTo>
                    <a:pt x="533618" y="95860"/>
                  </a:lnTo>
                  <a:lnTo>
                    <a:pt x="531923" y="87618"/>
                  </a:lnTo>
                  <a:close/>
                </a:path>
                <a:path w="1129664" h="187959">
                  <a:moveTo>
                    <a:pt x="473566" y="12310"/>
                  </a:moveTo>
                  <a:lnTo>
                    <a:pt x="463475" y="12310"/>
                  </a:lnTo>
                  <a:lnTo>
                    <a:pt x="459319" y="13744"/>
                  </a:lnTo>
                  <a:lnTo>
                    <a:pt x="452745" y="19502"/>
                  </a:lnTo>
                  <a:lnTo>
                    <a:pt x="451102" y="23218"/>
                  </a:lnTo>
                  <a:lnTo>
                    <a:pt x="451102" y="32838"/>
                  </a:lnTo>
                  <a:lnTo>
                    <a:pt x="452776" y="36711"/>
                  </a:lnTo>
                  <a:lnTo>
                    <a:pt x="459466" y="42102"/>
                  </a:lnTo>
                  <a:lnTo>
                    <a:pt x="463590" y="43453"/>
                  </a:lnTo>
                  <a:lnTo>
                    <a:pt x="473440" y="43453"/>
                  </a:lnTo>
                  <a:lnTo>
                    <a:pt x="477586" y="42102"/>
                  </a:lnTo>
                  <a:lnTo>
                    <a:pt x="484264" y="36711"/>
                  </a:lnTo>
                  <a:lnTo>
                    <a:pt x="485939" y="32838"/>
                  </a:lnTo>
                  <a:lnTo>
                    <a:pt x="485939" y="23218"/>
                  </a:lnTo>
                  <a:lnTo>
                    <a:pt x="484296" y="19502"/>
                  </a:lnTo>
                  <a:lnTo>
                    <a:pt x="477732" y="13744"/>
                  </a:lnTo>
                  <a:lnTo>
                    <a:pt x="473566" y="12310"/>
                  </a:lnTo>
                  <a:close/>
                </a:path>
                <a:path w="1129664" h="187959">
                  <a:moveTo>
                    <a:pt x="366006" y="158162"/>
                  </a:moveTo>
                  <a:lnTo>
                    <a:pt x="356501" y="158162"/>
                  </a:lnTo>
                  <a:lnTo>
                    <a:pt x="352607" y="159512"/>
                  </a:lnTo>
                  <a:lnTo>
                    <a:pt x="346389" y="164904"/>
                  </a:lnTo>
                  <a:lnTo>
                    <a:pt x="344840" y="168484"/>
                  </a:lnTo>
                  <a:lnTo>
                    <a:pt x="344840" y="177748"/>
                  </a:lnTo>
                  <a:lnTo>
                    <a:pt x="346410" y="181443"/>
                  </a:lnTo>
                  <a:lnTo>
                    <a:pt x="352754" y="186604"/>
                  </a:lnTo>
                  <a:lnTo>
                    <a:pt x="356627" y="187902"/>
                  </a:lnTo>
                  <a:lnTo>
                    <a:pt x="365891" y="187902"/>
                  </a:lnTo>
                  <a:lnTo>
                    <a:pt x="369817" y="186604"/>
                  </a:lnTo>
                  <a:lnTo>
                    <a:pt x="376150" y="181443"/>
                  </a:lnTo>
                  <a:lnTo>
                    <a:pt x="377741" y="177748"/>
                  </a:lnTo>
                  <a:lnTo>
                    <a:pt x="377741" y="168484"/>
                  </a:lnTo>
                  <a:lnTo>
                    <a:pt x="376181" y="164904"/>
                  </a:lnTo>
                  <a:lnTo>
                    <a:pt x="369974" y="159512"/>
                  </a:lnTo>
                  <a:lnTo>
                    <a:pt x="366006" y="158162"/>
                  </a:lnTo>
                  <a:close/>
                </a:path>
                <a:path w="1129664" h="187959">
                  <a:moveTo>
                    <a:pt x="324898" y="158162"/>
                  </a:moveTo>
                  <a:lnTo>
                    <a:pt x="315508" y="158162"/>
                  </a:lnTo>
                  <a:lnTo>
                    <a:pt x="311583" y="159512"/>
                  </a:lnTo>
                  <a:lnTo>
                    <a:pt x="305249" y="164904"/>
                  </a:lnTo>
                  <a:lnTo>
                    <a:pt x="303658" y="168484"/>
                  </a:lnTo>
                  <a:lnTo>
                    <a:pt x="303658" y="177748"/>
                  </a:lnTo>
                  <a:lnTo>
                    <a:pt x="305249" y="181443"/>
                  </a:lnTo>
                  <a:lnTo>
                    <a:pt x="311583" y="186604"/>
                  </a:lnTo>
                  <a:lnTo>
                    <a:pt x="315508" y="187902"/>
                  </a:lnTo>
                  <a:lnTo>
                    <a:pt x="324898" y="187902"/>
                  </a:lnTo>
                  <a:lnTo>
                    <a:pt x="328824" y="186604"/>
                  </a:lnTo>
                  <a:lnTo>
                    <a:pt x="335157" y="181443"/>
                  </a:lnTo>
                  <a:lnTo>
                    <a:pt x="336737" y="177748"/>
                  </a:lnTo>
                  <a:lnTo>
                    <a:pt x="336737" y="168484"/>
                  </a:lnTo>
                  <a:lnTo>
                    <a:pt x="335157" y="164904"/>
                  </a:lnTo>
                  <a:lnTo>
                    <a:pt x="328824" y="159512"/>
                  </a:lnTo>
                  <a:lnTo>
                    <a:pt x="324898" y="158162"/>
                  </a:lnTo>
                  <a:close/>
                </a:path>
                <a:path w="1129664" h="187959">
                  <a:moveTo>
                    <a:pt x="179737" y="5453"/>
                  </a:moveTo>
                  <a:lnTo>
                    <a:pt x="169656" y="5453"/>
                  </a:lnTo>
                  <a:lnTo>
                    <a:pt x="165490" y="6888"/>
                  </a:lnTo>
                  <a:lnTo>
                    <a:pt x="158926" y="12635"/>
                  </a:lnTo>
                  <a:lnTo>
                    <a:pt x="157283" y="16361"/>
                  </a:lnTo>
                  <a:lnTo>
                    <a:pt x="157283" y="25981"/>
                  </a:lnTo>
                  <a:lnTo>
                    <a:pt x="158958" y="29844"/>
                  </a:lnTo>
                  <a:lnTo>
                    <a:pt x="165636" y="35246"/>
                  </a:lnTo>
                  <a:lnTo>
                    <a:pt x="169782" y="36596"/>
                  </a:lnTo>
                  <a:lnTo>
                    <a:pt x="179632" y="36596"/>
                  </a:lnTo>
                  <a:lnTo>
                    <a:pt x="183767" y="35246"/>
                  </a:lnTo>
                  <a:lnTo>
                    <a:pt x="190446" y="29844"/>
                  </a:lnTo>
                  <a:lnTo>
                    <a:pt x="192121" y="25981"/>
                  </a:lnTo>
                  <a:lnTo>
                    <a:pt x="192121" y="16361"/>
                  </a:lnTo>
                  <a:lnTo>
                    <a:pt x="190477" y="12635"/>
                  </a:lnTo>
                  <a:lnTo>
                    <a:pt x="183903" y="6888"/>
                  </a:lnTo>
                  <a:lnTo>
                    <a:pt x="179737" y="5453"/>
                  </a:lnTo>
                  <a:close/>
                </a:path>
                <a:path w="1129664" h="187959">
                  <a:moveTo>
                    <a:pt x="92893" y="39579"/>
                  </a:moveTo>
                  <a:lnTo>
                    <a:pt x="61227" y="39579"/>
                  </a:lnTo>
                  <a:lnTo>
                    <a:pt x="61227" y="48205"/>
                  </a:lnTo>
                  <a:lnTo>
                    <a:pt x="47647" y="49079"/>
                  </a:lnTo>
                  <a:lnTo>
                    <a:pt x="48009" y="49079"/>
                  </a:lnTo>
                  <a:lnTo>
                    <a:pt x="36418" y="51568"/>
                  </a:lnTo>
                  <a:lnTo>
                    <a:pt x="25992" y="55775"/>
                  </a:lnTo>
                  <a:lnTo>
                    <a:pt x="1054" y="87841"/>
                  </a:lnTo>
                  <a:lnTo>
                    <a:pt x="0" y="99227"/>
                  </a:lnTo>
                  <a:lnTo>
                    <a:pt x="909" y="110019"/>
                  </a:lnTo>
                  <a:lnTo>
                    <a:pt x="989" y="110960"/>
                  </a:lnTo>
                  <a:lnTo>
                    <a:pt x="24615" y="142667"/>
                  </a:lnTo>
                  <a:lnTo>
                    <a:pt x="61395" y="149892"/>
                  </a:lnTo>
                  <a:lnTo>
                    <a:pt x="104681" y="149892"/>
                  </a:lnTo>
                  <a:lnTo>
                    <a:pt x="104681" y="118226"/>
                  </a:lnTo>
                  <a:lnTo>
                    <a:pt x="46907" y="118226"/>
                  </a:lnTo>
                  <a:lnTo>
                    <a:pt x="41778" y="116583"/>
                  </a:lnTo>
                  <a:lnTo>
                    <a:pt x="33686" y="110019"/>
                  </a:lnTo>
                  <a:lnTo>
                    <a:pt x="31666" y="105330"/>
                  </a:lnTo>
                  <a:lnTo>
                    <a:pt x="31666" y="93480"/>
                  </a:lnTo>
                  <a:lnTo>
                    <a:pt x="33801" y="88821"/>
                  </a:lnTo>
                  <a:lnTo>
                    <a:pt x="42364" y="81661"/>
                  </a:lnTo>
                  <a:lnTo>
                    <a:pt x="47378" y="79871"/>
                  </a:lnTo>
                  <a:lnTo>
                    <a:pt x="92893" y="79871"/>
                  </a:lnTo>
                  <a:lnTo>
                    <a:pt x="92893" y="39579"/>
                  </a:lnTo>
                  <a:close/>
                </a:path>
                <a:path w="1129664" h="187959">
                  <a:moveTo>
                    <a:pt x="108198" y="118226"/>
                  </a:moveTo>
                  <a:lnTo>
                    <a:pt x="104681" y="118226"/>
                  </a:lnTo>
                  <a:lnTo>
                    <a:pt x="104681" y="149892"/>
                  </a:lnTo>
                  <a:lnTo>
                    <a:pt x="108198" y="149892"/>
                  </a:lnTo>
                  <a:lnTo>
                    <a:pt x="108198" y="118226"/>
                  </a:lnTo>
                  <a:close/>
                </a:path>
                <a:path w="1129664" h="187959">
                  <a:moveTo>
                    <a:pt x="213758" y="79871"/>
                  </a:moveTo>
                  <a:lnTo>
                    <a:pt x="182092" y="79871"/>
                  </a:lnTo>
                  <a:lnTo>
                    <a:pt x="182092" y="118226"/>
                  </a:lnTo>
                  <a:lnTo>
                    <a:pt x="108198" y="118226"/>
                  </a:lnTo>
                  <a:lnTo>
                    <a:pt x="108198" y="149892"/>
                  </a:lnTo>
                  <a:lnTo>
                    <a:pt x="213758" y="149892"/>
                  </a:lnTo>
                  <a:lnTo>
                    <a:pt x="213758" y="79871"/>
                  </a:lnTo>
                  <a:close/>
                </a:path>
                <a:path w="1129664" h="187959">
                  <a:moveTo>
                    <a:pt x="92893" y="79871"/>
                  </a:moveTo>
                  <a:lnTo>
                    <a:pt x="61227" y="79871"/>
                  </a:lnTo>
                  <a:lnTo>
                    <a:pt x="61227" y="118226"/>
                  </a:lnTo>
                  <a:lnTo>
                    <a:pt x="92893" y="118226"/>
                  </a:lnTo>
                  <a:lnTo>
                    <a:pt x="92893" y="79871"/>
                  </a:lnTo>
                  <a:close/>
                </a:path>
                <a:path w="1129664" h="187959">
                  <a:moveTo>
                    <a:pt x="213758" y="48205"/>
                  </a:moveTo>
                  <a:lnTo>
                    <a:pt x="181569" y="48205"/>
                  </a:lnTo>
                  <a:lnTo>
                    <a:pt x="168018" y="49079"/>
                  </a:lnTo>
                  <a:lnTo>
                    <a:pt x="129873" y="69741"/>
                  </a:lnTo>
                  <a:lnTo>
                    <a:pt x="120864" y="99049"/>
                  </a:lnTo>
                  <a:lnTo>
                    <a:pt x="120864" y="105968"/>
                  </a:lnTo>
                  <a:lnTo>
                    <a:pt x="122560" y="112364"/>
                  </a:lnTo>
                  <a:lnTo>
                    <a:pt x="125962" y="118226"/>
                  </a:lnTo>
                  <a:lnTo>
                    <a:pt x="161679" y="118226"/>
                  </a:lnTo>
                  <a:lnTo>
                    <a:pt x="155576" y="113421"/>
                  </a:lnTo>
                  <a:lnTo>
                    <a:pt x="152530" y="107025"/>
                  </a:lnTo>
                  <a:lnTo>
                    <a:pt x="152530" y="93480"/>
                  </a:lnTo>
                  <a:lnTo>
                    <a:pt x="154561" y="88821"/>
                  </a:lnTo>
                  <a:lnTo>
                    <a:pt x="162653" y="81661"/>
                  </a:lnTo>
                  <a:lnTo>
                    <a:pt x="167604" y="79871"/>
                  </a:lnTo>
                  <a:lnTo>
                    <a:pt x="213758" y="79871"/>
                  </a:lnTo>
                  <a:lnTo>
                    <a:pt x="213758" y="48205"/>
                  </a:lnTo>
                  <a:close/>
                </a:path>
                <a:path w="1129664" h="187959">
                  <a:moveTo>
                    <a:pt x="80813" y="0"/>
                  </a:moveTo>
                  <a:lnTo>
                    <a:pt x="71308" y="0"/>
                  </a:lnTo>
                  <a:lnTo>
                    <a:pt x="67404" y="1371"/>
                  </a:lnTo>
                  <a:lnTo>
                    <a:pt x="61196" y="6888"/>
                  </a:lnTo>
                  <a:lnTo>
                    <a:pt x="59636" y="10499"/>
                  </a:lnTo>
                  <a:lnTo>
                    <a:pt x="59636" y="19648"/>
                  </a:lnTo>
                  <a:lnTo>
                    <a:pt x="61227" y="23281"/>
                  </a:lnTo>
                  <a:lnTo>
                    <a:pt x="67550" y="28441"/>
                  </a:lnTo>
                  <a:lnTo>
                    <a:pt x="71423" y="29729"/>
                  </a:lnTo>
                  <a:lnTo>
                    <a:pt x="80688" y="29729"/>
                  </a:lnTo>
                  <a:lnTo>
                    <a:pt x="84624" y="28441"/>
                  </a:lnTo>
                  <a:lnTo>
                    <a:pt x="90957" y="23281"/>
                  </a:lnTo>
                  <a:lnTo>
                    <a:pt x="92538" y="19648"/>
                  </a:lnTo>
                  <a:lnTo>
                    <a:pt x="92538" y="10499"/>
                  </a:lnTo>
                  <a:lnTo>
                    <a:pt x="90978" y="6888"/>
                  </a:lnTo>
                  <a:lnTo>
                    <a:pt x="84770" y="1371"/>
                  </a:lnTo>
                  <a:lnTo>
                    <a:pt x="80813" y="0"/>
                  </a:lnTo>
                  <a:close/>
                </a:path>
                <a:path w="1129664" h="187959">
                  <a:moveTo>
                    <a:pt x="39695" y="0"/>
                  </a:moveTo>
                  <a:lnTo>
                    <a:pt x="30315" y="0"/>
                  </a:lnTo>
                  <a:lnTo>
                    <a:pt x="26390" y="1371"/>
                  </a:lnTo>
                  <a:lnTo>
                    <a:pt x="20046" y="6888"/>
                  </a:lnTo>
                  <a:lnTo>
                    <a:pt x="18476" y="10499"/>
                  </a:lnTo>
                  <a:lnTo>
                    <a:pt x="18476" y="19648"/>
                  </a:lnTo>
                  <a:lnTo>
                    <a:pt x="20046" y="23281"/>
                  </a:lnTo>
                  <a:lnTo>
                    <a:pt x="26390" y="28441"/>
                  </a:lnTo>
                  <a:lnTo>
                    <a:pt x="30315" y="29729"/>
                  </a:lnTo>
                  <a:lnTo>
                    <a:pt x="39695" y="29729"/>
                  </a:lnTo>
                  <a:lnTo>
                    <a:pt x="43620" y="28441"/>
                  </a:lnTo>
                  <a:lnTo>
                    <a:pt x="49964" y="23281"/>
                  </a:lnTo>
                  <a:lnTo>
                    <a:pt x="51544" y="19648"/>
                  </a:lnTo>
                  <a:lnTo>
                    <a:pt x="51544" y="10499"/>
                  </a:lnTo>
                  <a:lnTo>
                    <a:pt x="49964" y="6888"/>
                  </a:lnTo>
                  <a:lnTo>
                    <a:pt x="43620" y="1371"/>
                  </a:lnTo>
                  <a:lnTo>
                    <a:pt x="39695" y="0"/>
                  </a:lnTo>
                  <a:close/>
                </a:path>
              </a:pathLst>
            </a:custGeom>
            <a:solidFill>
              <a:srgbClr val="FFDF00"/>
            </a:solidFill>
          </p:spPr>
          <p:txBody>
            <a:bodyPr wrap="square" lIns="0" tIns="0" rIns="0" bIns="0" rtlCol="0"/>
            <a:lstStyle/>
            <a:p>
              <a:endParaRPr/>
            </a:p>
          </p:txBody>
        </p:sp>
      </p:grpSp>
      <p:sp>
        <p:nvSpPr>
          <p:cNvPr id="30" name="object 30"/>
          <p:cNvSpPr/>
          <p:nvPr/>
        </p:nvSpPr>
        <p:spPr>
          <a:xfrm>
            <a:off x="4497665" y="9707351"/>
            <a:ext cx="603885" cy="748030"/>
          </a:xfrm>
          <a:custGeom>
            <a:avLst/>
            <a:gdLst/>
            <a:ahLst/>
            <a:cxnLst/>
            <a:rect l="l" t="t" r="r" b="b"/>
            <a:pathLst>
              <a:path w="603885" h="748029">
                <a:moveTo>
                  <a:pt x="506373" y="0"/>
                </a:moveTo>
                <a:lnTo>
                  <a:pt x="435525" y="113840"/>
                </a:lnTo>
                <a:lnTo>
                  <a:pt x="393161" y="27164"/>
                </a:lnTo>
                <a:lnTo>
                  <a:pt x="347562" y="66095"/>
                </a:lnTo>
                <a:lnTo>
                  <a:pt x="359024" y="79547"/>
                </a:lnTo>
                <a:lnTo>
                  <a:pt x="387089" y="55753"/>
                </a:lnTo>
                <a:lnTo>
                  <a:pt x="424544" y="131950"/>
                </a:lnTo>
                <a:lnTo>
                  <a:pt x="214501" y="469745"/>
                </a:lnTo>
                <a:lnTo>
                  <a:pt x="73779" y="352869"/>
                </a:lnTo>
                <a:lnTo>
                  <a:pt x="45735" y="352869"/>
                </a:lnTo>
                <a:lnTo>
                  <a:pt x="0" y="428449"/>
                </a:lnTo>
                <a:lnTo>
                  <a:pt x="18130" y="438404"/>
                </a:lnTo>
                <a:lnTo>
                  <a:pt x="33979" y="410632"/>
                </a:lnTo>
                <a:lnTo>
                  <a:pt x="232318" y="574918"/>
                </a:lnTo>
                <a:lnTo>
                  <a:pt x="319612" y="430260"/>
                </a:lnTo>
                <a:lnTo>
                  <a:pt x="514235" y="733489"/>
                </a:lnTo>
                <a:lnTo>
                  <a:pt x="508226" y="741466"/>
                </a:lnTo>
                <a:lnTo>
                  <a:pt x="526283" y="747433"/>
                </a:lnTo>
                <a:lnTo>
                  <a:pt x="603528" y="699876"/>
                </a:lnTo>
                <a:lnTo>
                  <a:pt x="593688" y="689900"/>
                </a:lnTo>
                <a:lnTo>
                  <a:pt x="577682" y="699667"/>
                </a:lnTo>
                <a:lnTo>
                  <a:pt x="356166" y="369712"/>
                </a:lnTo>
                <a:lnTo>
                  <a:pt x="458366" y="200474"/>
                </a:lnTo>
                <a:lnTo>
                  <a:pt x="500186" y="285517"/>
                </a:lnTo>
                <a:lnTo>
                  <a:pt x="557845" y="247664"/>
                </a:lnTo>
                <a:lnTo>
                  <a:pt x="549449" y="235218"/>
                </a:lnTo>
                <a:lnTo>
                  <a:pt x="508519" y="261943"/>
                </a:lnTo>
                <a:lnTo>
                  <a:pt x="469347" y="182333"/>
                </a:lnTo>
                <a:lnTo>
                  <a:pt x="561257" y="29896"/>
                </a:lnTo>
                <a:lnTo>
                  <a:pt x="506373" y="0"/>
                </a:lnTo>
                <a:close/>
              </a:path>
            </a:pathLst>
          </a:custGeom>
          <a:solidFill>
            <a:srgbClr val="C32025"/>
          </a:solidFill>
        </p:spPr>
        <p:txBody>
          <a:bodyPr wrap="square" lIns="0" tIns="0" rIns="0" bIns="0" rtlCol="0"/>
          <a:lstStyle/>
          <a:p>
            <a:endParaRPr/>
          </a:p>
        </p:txBody>
      </p:sp>
      <p:sp>
        <p:nvSpPr>
          <p:cNvPr id="31" name="object 31"/>
          <p:cNvSpPr/>
          <p:nvPr/>
        </p:nvSpPr>
        <p:spPr>
          <a:xfrm>
            <a:off x="5288508" y="10173566"/>
            <a:ext cx="1543685" cy="281940"/>
          </a:xfrm>
          <a:custGeom>
            <a:avLst/>
            <a:gdLst/>
            <a:ahLst/>
            <a:cxnLst/>
            <a:rect l="l" t="t" r="r" b="b"/>
            <a:pathLst>
              <a:path w="1543684" h="281940">
                <a:moveTo>
                  <a:pt x="230695" y="2095"/>
                </a:moveTo>
                <a:lnTo>
                  <a:pt x="192176" y="2095"/>
                </a:lnTo>
                <a:lnTo>
                  <a:pt x="144970" y="140004"/>
                </a:lnTo>
                <a:lnTo>
                  <a:pt x="135851" y="167081"/>
                </a:lnTo>
                <a:lnTo>
                  <a:pt x="127317" y="193535"/>
                </a:lnTo>
                <a:lnTo>
                  <a:pt x="119634" y="219214"/>
                </a:lnTo>
                <a:lnTo>
                  <a:pt x="113093" y="243967"/>
                </a:lnTo>
                <a:lnTo>
                  <a:pt x="112255" y="243967"/>
                </a:lnTo>
                <a:lnTo>
                  <a:pt x="106133" y="219151"/>
                </a:lnTo>
                <a:lnTo>
                  <a:pt x="99047" y="193636"/>
                </a:lnTo>
                <a:lnTo>
                  <a:pt x="91109" y="167195"/>
                </a:lnTo>
                <a:lnTo>
                  <a:pt x="38925" y="2095"/>
                </a:lnTo>
                <a:lnTo>
                  <a:pt x="0" y="2095"/>
                </a:lnTo>
                <a:lnTo>
                  <a:pt x="91135" y="281254"/>
                </a:lnTo>
                <a:lnTo>
                  <a:pt x="130898" y="281254"/>
                </a:lnTo>
                <a:lnTo>
                  <a:pt x="230695" y="2095"/>
                </a:lnTo>
                <a:close/>
              </a:path>
              <a:path w="1543684" h="281940">
                <a:moveTo>
                  <a:pt x="449795" y="281228"/>
                </a:moveTo>
                <a:lnTo>
                  <a:pt x="419849" y="193446"/>
                </a:lnTo>
                <a:lnTo>
                  <a:pt x="410235" y="165277"/>
                </a:lnTo>
                <a:lnTo>
                  <a:pt x="374027" y="59182"/>
                </a:lnTo>
                <a:lnTo>
                  <a:pt x="374027" y="165277"/>
                </a:lnTo>
                <a:lnTo>
                  <a:pt x="289953" y="165277"/>
                </a:lnTo>
                <a:lnTo>
                  <a:pt x="317258" y="84518"/>
                </a:lnTo>
                <a:lnTo>
                  <a:pt x="321170" y="71780"/>
                </a:lnTo>
                <a:lnTo>
                  <a:pt x="324802" y="59080"/>
                </a:lnTo>
                <a:lnTo>
                  <a:pt x="328193" y="46482"/>
                </a:lnTo>
                <a:lnTo>
                  <a:pt x="331381" y="33985"/>
                </a:lnTo>
                <a:lnTo>
                  <a:pt x="332193" y="33985"/>
                </a:lnTo>
                <a:lnTo>
                  <a:pt x="342379" y="71551"/>
                </a:lnTo>
                <a:lnTo>
                  <a:pt x="374027" y="165277"/>
                </a:lnTo>
                <a:lnTo>
                  <a:pt x="374027" y="59182"/>
                </a:lnTo>
                <a:lnTo>
                  <a:pt x="365429" y="33985"/>
                </a:lnTo>
                <a:lnTo>
                  <a:pt x="354545" y="2082"/>
                </a:lnTo>
                <a:lnTo>
                  <a:pt x="311061" y="2082"/>
                </a:lnTo>
                <a:lnTo>
                  <a:pt x="216230" y="281228"/>
                </a:lnTo>
                <a:lnTo>
                  <a:pt x="253492" y="281228"/>
                </a:lnTo>
                <a:lnTo>
                  <a:pt x="282473" y="193446"/>
                </a:lnTo>
                <a:lnTo>
                  <a:pt x="381482" y="193446"/>
                </a:lnTo>
                <a:lnTo>
                  <a:pt x="411302" y="281228"/>
                </a:lnTo>
                <a:lnTo>
                  <a:pt x="449795" y="281228"/>
                </a:lnTo>
                <a:close/>
              </a:path>
              <a:path w="1543684" h="281940">
                <a:moveTo>
                  <a:pt x="646163" y="251002"/>
                </a:moveTo>
                <a:lnTo>
                  <a:pt x="526872" y="251002"/>
                </a:lnTo>
                <a:lnTo>
                  <a:pt x="526872" y="2082"/>
                </a:lnTo>
                <a:lnTo>
                  <a:pt x="490829" y="2082"/>
                </a:lnTo>
                <a:lnTo>
                  <a:pt x="490829" y="251002"/>
                </a:lnTo>
                <a:lnTo>
                  <a:pt x="490829" y="281482"/>
                </a:lnTo>
                <a:lnTo>
                  <a:pt x="646163" y="281482"/>
                </a:lnTo>
                <a:lnTo>
                  <a:pt x="646163" y="251002"/>
                </a:lnTo>
                <a:close/>
              </a:path>
              <a:path w="1543684" h="281940">
                <a:moveTo>
                  <a:pt x="824674" y="2273"/>
                </a:moveTo>
                <a:lnTo>
                  <a:pt x="617982" y="2273"/>
                </a:lnTo>
                <a:lnTo>
                  <a:pt x="617982" y="32753"/>
                </a:lnTo>
                <a:lnTo>
                  <a:pt x="702894" y="32753"/>
                </a:lnTo>
                <a:lnTo>
                  <a:pt x="702894" y="281673"/>
                </a:lnTo>
                <a:lnTo>
                  <a:pt x="739355" y="281673"/>
                </a:lnTo>
                <a:lnTo>
                  <a:pt x="739355" y="32753"/>
                </a:lnTo>
                <a:lnTo>
                  <a:pt x="824674" y="32753"/>
                </a:lnTo>
                <a:lnTo>
                  <a:pt x="824674" y="2273"/>
                </a:lnTo>
                <a:close/>
              </a:path>
              <a:path w="1543684" h="281940">
                <a:moveTo>
                  <a:pt x="1037564" y="281254"/>
                </a:moveTo>
                <a:lnTo>
                  <a:pt x="1033030" y="270192"/>
                </a:lnTo>
                <a:lnTo>
                  <a:pt x="1028026" y="253479"/>
                </a:lnTo>
                <a:lnTo>
                  <a:pt x="1022413" y="231482"/>
                </a:lnTo>
                <a:lnTo>
                  <a:pt x="1016025" y="204597"/>
                </a:lnTo>
                <a:lnTo>
                  <a:pt x="1009853" y="184619"/>
                </a:lnTo>
                <a:lnTo>
                  <a:pt x="1001102" y="168363"/>
                </a:lnTo>
                <a:lnTo>
                  <a:pt x="993482" y="160299"/>
                </a:lnTo>
                <a:lnTo>
                  <a:pt x="989571" y="156146"/>
                </a:lnTo>
                <a:lnTo>
                  <a:pt x="975029" y="148285"/>
                </a:lnTo>
                <a:lnTo>
                  <a:pt x="975029" y="147040"/>
                </a:lnTo>
                <a:lnTo>
                  <a:pt x="995641" y="136918"/>
                </a:lnTo>
                <a:lnTo>
                  <a:pt x="999921" y="132969"/>
                </a:lnTo>
                <a:lnTo>
                  <a:pt x="1012329" y="121526"/>
                </a:lnTo>
                <a:lnTo>
                  <a:pt x="1023518" y="101104"/>
                </a:lnTo>
                <a:lnTo>
                  <a:pt x="1027595" y="75819"/>
                </a:lnTo>
                <a:lnTo>
                  <a:pt x="1026147" y="60185"/>
                </a:lnTo>
                <a:lnTo>
                  <a:pt x="1005662" y="22809"/>
                </a:lnTo>
                <a:lnTo>
                  <a:pt x="991577" y="12928"/>
                </a:lnTo>
                <a:lnTo>
                  <a:pt x="991577" y="79946"/>
                </a:lnTo>
                <a:lnTo>
                  <a:pt x="987272" y="101104"/>
                </a:lnTo>
                <a:lnTo>
                  <a:pt x="987158" y="101688"/>
                </a:lnTo>
                <a:lnTo>
                  <a:pt x="974534" y="118414"/>
                </a:lnTo>
                <a:lnTo>
                  <a:pt x="954709" y="129159"/>
                </a:lnTo>
                <a:lnTo>
                  <a:pt x="928624" y="132969"/>
                </a:lnTo>
                <a:lnTo>
                  <a:pt x="891768" y="132969"/>
                </a:lnTo>
                <a:lnTo>
                  <a:pt x="891768" y="31076"/>
                </a:lnTo>
                <a:lnTo>
                  <a:pt x="897331" y="29857"/>
                </a:lnTo>
                <a:lnTo>
                  <a:pt x="905217" y="28790"/>
                </a:lnTo>
                <a:lnTo>
                  <a:pt x="915289" y="28041"/>
                </a:lnTo>
                <a:lnTo>
                  <a:pt x="927392" y="27749"/>
                </a:lnTo>
                <a:lnTo>
                  <a:pt x="953985" y="31076"/>
                </a:lnTo>
                <a:lnTo>
                  <a:pt x="953630" y="31076"/>
                </a:lnTo>
                <a:lnTo>
                  <a:pt x="973772" y="40500"/>
                </a:lnTo>
                <a:lnTo>
                  <a:pt x="986904" y="56654"/>
                </a:lnTo>
                <a:lnTo>
                  <a:pt x="991577" y="79946"/>
                </a:lnTo>
                <a:lnTo>
                  <a:pt x="991577" y="12928"/>
                </a:lnTo>
                <a:lnTo>
                  <a:pt x="991120" y="12598"/>
                </a:lnTo>
                <a:lnTo>
                  <a:pt x="973201" y="5499"/>
                </a:lnTo>
                <a:lnTo>
                  <a:pt x="951318" y="1346"/>
                </a:lnTo>
                <a:lnTo>
                  <a:pt x="924902" y="0"/>
                </a:lnTo>
                <a:lnTo>
                  <a:pt x="906170" y="381"/>
                </a:lnTo>
                <a:lnTo>
                  <a:pt x="887818" y="1511"/>
                </a:lnTo>
                <a:lnTo>
                  <a:pt x="870724" y="3340"/>
                </a:lnTo>
                <a:lnTo>
                  <a:pt x="855726" y="5829"/>
                </a:lnTo>
                <a:lnTo>
                  <a:pt x="855726" y="281254"/>
                </a:lnTo>
                <a:lnTo>
                  <a:pt x="891768" y="281254"/>
                </a:lnTo>
                <a:lnTo>
                  <a:pt x="891768" y="160299"/>
                </a:lnTo>
                <a:lnTo>
                  <a:pt x="925715" y="160299"/>
                </a:lnTo>
                <a:lnTo>
                  <a:pt x="962850" y="173443"/>
                </a:lnTo>
                <a:lnTo>
                  <a:pt x="981633" y="214553"/>
                </a:lnTo>
                <a:lnTo>
                  <a:pt x="987234" y="238493"/>
                </a:lnTo>
                <a:lnTo>
                  <a:pt x="992212" y="257848"/>
                </a:lnTo>
                <a:lnTo>
                  <a:pt x="996556" y="272224"/>
                </a:lnTo>
                <a:lnTo>
                  <a:pt x="1000264" y="281254"/>
                </a:lnTo>
                <a:lnTo>
                  <a:pt x="1037564" y="281254"/>
                </a:lnTo>
                <a:close/>
              </a:path>
              <a:path w="1543684" h="281940">
                <a:moveTo>
                  <a:pt x="1293088" y="281228"/>
                </a:moveTo>
                <a:lnTo>
                  <a:pt x="1263142" y="193446"/>
                </a:lnTo>
                <a:lnTo>
                  <a:pt x="1253528" y="165277"/>
                </a:lnTo>
                <a:lnTo>
                  <a:pt x="1217307" y="59118"/>
                </a:lnTo>
                <a:lnTo>
                  <a:pt x="1217307" y="165277"/>
                </a:lnTo>
                <a:lnTo>
                  <a:pt x="1133246" y="165277"/>
                </a:lnTo>
                <a:lnTo>
                  <a:pt x="1160564" y="84518"/>
                </a:lnTo>
                <a:lnTo>
                  <a:pt x="1164463" y="71780"/>
                </a:lnTo>
                <a:lnTo>
                  <a:pt x="1168082" y="59080"/>
                </a:lnTo>
                <a:lnTo>
                  <a:pt x="1171460" y="46482"/>
                </a:lnTo>
                <a:lnTo>
                  <a:pt x="1174673" y="33985"/>
                </a:lnTo>
                <a:lnTo>
                  <a:pt x="1175486" y="33985"/>
                </a:lnTo>
                <a:lnTo>
                  <a:pt x="1185672" y="71551"/>
                </a:lnTo>
                <a:lnTo>
                  <a:pt x="1217307" y="165277"/>
                </a:lnTo>
                <a:lnTo>
                  <a:pt x="1217307" y="59118"/>
                </a:lnTo>
                <a:lnTo>
                  <a:pt x="1208735" y="33985"/>
                </a:lnTo>
                <a:lnTo>
                  <a:pt x="1197851" y="2082"/>
                </a:lnTo>
                <a:lnTo>
                  <a:pt x="1154366" y="2082"/>
                </a:lnTo>
                <a:lnTo>
                  <a:pt x="1059535" y="281228"/>
                </a:lnTo>
                <a:lnTo>
                  <a:pt x="1096784" y="281228"/>
                </a:lnTo>
                <a:lnTo>
                  <a:pt x="1125778" y="193446"/>
                </a:lnTo>
                <a:lnTo>
                  <a:pt x="1224788" y="193446"/>
                </a:lnTo>
                <a:lnTo>
                  <a:pt x="1254607" y="281228"/>
                </a:lnTo>
                <a:lnTo>
                  <a:pt x="1293088" y="281228"/>
                </a:lnTo>
                <a:close/>
              </a:path>
              <a:path w="1543684" h="281940">
                <a:moveTo>
                  <a:pt x="1543672" y="2095"/>
                </a:moveTo>
                <a:lnTo>
                  <a:pt x="1509725" y="2095"/>
                </a:lnTo>
                <a:lnTo>
                  <a:pt x="1509725" y="118897"/>
                </a:lnTo>
                <a:lnTo>
                  <a:pt x="1509903" y="149923"/>
                </a:lnTo>
                <a:lnTo>
                  <a:pt x="1510563" y="178574"/>
                </a:lnTo>
                <a:lnTo>
                  <a:pt x="1511833" y="206070"/>
                </a:lnTo>
                <a:lnTo>
                  <a:pt x="1513878" y="233603"/>
                </a:lnTo>
                <a:lnTo>
                  <a:pt x="1513052" y="234022"/>
                </a:lnTo>
                <a:lnTo>
                  <a:pt x="1490789" y="190207"/>
                </a:lnTo>
                <a:lnTo>
                  <a:pt x="1462925" y="143319"/>
                </a:lnTo>
                <a:lnTo>
                  <a:pt x="1373466" y="2095"/>
                </a:lnTo>
                <a:lnTo>
                  <a:pt x="1334122" y="2095"/>
                </a:lnTo>
                <a:lnTo>
                  <a:pt x="1334122" y="281254"/>
                </a:lnTo>
                <a:lnTo>
                  <a:pt x="1368094" y="281254"/>
                </a:lnTo>
                <a:lnTo>
                  <a:pt x="1368094" y="161937"/>
                </a:lnTo>
                <a:lnTo>
                  <a:pt x="1367421" y="100177"/>
                </a:lnTo>
                <a:lnTo>
                  <a:pt x="1365186" y="46824"/>
                </a:lnTo>
                <a:lnTo>
                  <a:pt x="1366418" y="46380"/>
                </a:lnTo>
                <a:lnTo>
                  <a:pt x="1390484" y="92684"/>
                </a:lnTo>
                <a:lnTo>
                  <a:pt x="1418577" y="139585"/>
                </a:lnTo>
                <a:lnTo>
                  <a:pt x="1507236" y="281254"/>
                </a:lnTo>
                <a:lnTo>
                  <a:pt x="1543672" y="281254"/>
                </a:lnTo>
                <a:lnTo>
                  <a:pt x="1543672" y="2095"/>
                </a:lnTo>
                <a:close/>
              </a:path>
            </a:pathLst>
          </a:custGeom>
          <a:solidFill>
            <a:srgbClr val="404041"/>
          </a:solidFill>
        </p:spPr>
        <p:txBody>
          <a:bodyPr wrap="square" lIns="0" tIns="0" rIns="0" bIns="0" rtlCol="0"/>
          <a:lstStyle/>
          <a:p>
            <a:endParaRPr/>
          </a:p>
        </p:txBody>
      </p:sp>
      <p:sp>
        <p:nvSpPr>
          <p:cNvPr id="32" name="object 32"/>
          <p:cNvSpPr/>
          <p:nvPr/>
        </p:nvSpPr>
        <p:spPr>
          <a:xfrm>
            <a:off x="6881098" y="10171102"/>
            <a:ext cx="169545" cy="288290"/>
          </a:xfrm>
          <a:custGeom>
            <a:avLst/>
            <a:gdLst/>
            <a:ahLst/>
            <a:cxnLst/>
            <a:rect l="l" t="t" r="r" b="b"/>
            <a:pathLst>
              <a:path w="169545" h="288290">
                <a:moveTo>
                  <a:pt x="96076" y="0"/>
                </a:moveTo>
                <a:lnTo>
                  <a:pt x="59088" y="5726"/>
                </a:lnTo>
                <a:lnTo>
                  <a:pt x="30594" y="21586"/>
                </a:lnTo>
                <a:lnTo>
                  <a:pt x="12269" y="45597"/>
                </a:lnTo>
                <a:lnTo>
                  <a:pt x="5788" y="75778"/>
                </a:lnTo>
                <a:lnTo>
                  <a:pt x="10899" y="102468"/>
                </a:lnTo>
                <a:lnTo>
                  <a:pt x="25559" y="124028"/>
                </a:lnTo>
                <a:lnTo>
                  <a:pt x="48763" y="141235"/>
                </a:lnTo>
                <a:lnTo>
                  <a:pt x="79505" y="154865"/>
                </a:lnTo>
                <a:lnTo>
                  <a:pt x="103629" y="166007"/>
                </a:lnTo>
                <a:lnTo>
                  <a:pt x="119940" y="178300"/>
                </a:lnTo>
                <a:lnTo>
                  <a:pt x="129181" y="192756"/>
                </a:lnTo>
                <a:lnTo>
                  <a:pt x="132097" y="210387"/>
                </a:lnTo>
                <a:lnTo>
                  <a:pt x="128159" y="229714"/>
                </a:lnTo>
                <a:lnTo>
                  <a:pt x="116733" y="244766"/>
                </a:lnTo>
                <a:lnTo>
                  <a:pt x="98396" y="254537"/>
                </a:lnTo>
                <a:lnTo>
                  <a:pt x="73726" y="258017"/>
                </a:lnTo>
                <a:lnTo>
                  <a:pt x="55415" y="256565"/>
                </a:lnTo>
                <a:lnTo>
                  <a:pt x="38151" y="252625"/>
                </a:lnTo>
                <a:lnTo>
                  <a:pt x="22519" y="246822"/>
                </a:lnTo>
                <a:lnTo>
                  <a:pt x="9107" y="239782"/>
                </a:lnTo>
                <a:lnTo>
                  <a:pt x="0" y="270014"/>
                </a:lnTo>
                <a:lnTo>
                  <a:pt x="13631" y="277072"/>
                </a:lnTo>
                <a:lnTo>
                  <a:pt x="31108" y="282873"/>
                </a:lnTo>
                <a:lnTo>
                  <a:pt x="50842" y="286803"/>
                </a:lnTo>
                <a:lnTo>
                  <a:pt x="71245" y="288249"/>
                </a:lnTo>
                <a:lnTo>
                  <a:pt x="114296" y="281688"/>
                </a:lnTo>
                <a:lnTo>
                  <a:pt x="144807" y="264023"/>
                </a:lnTo>
                <a:lnTo>
                  <a:pt x="162974" y="238284"/>
                </a:lnTo>
                <a:lnTo>
                  <a:pt x="168986" y="207498"/>
                </a:lnTo>
                <a:lnTo>
                  <a:pt x="164490" y="179951"/>
                </a:lnTo>
                <a:lnTo>
                  <a:pt x="151059" y="157949"/>
                </a:lnTo>
                <a:lnTo>
                  <a:pt x="128781" y="140220"/>
                </a:lnTo>
                <a:lnTo>
                  <a:pt x="97740" y="125491"/>
                </a:lnTo>
                <a:lnTo>
                  <a:pt x="72815" y="114453"/>
                </a:lnTo>
                <a:lnTo>
                  <a:pt x="55550" y="102754"/>
                </a:lnTo>
                <a:lnTo>
                  <a:pt x="45509" y="88960"/>
                </a:lnTo>
                <a:lnTo>
                  <a:pt x="42259" y="71633"/>
                </a:lnTo>
                <a:lnTo>
                  <a:pt x="45118" y="57062"/>
                </a:lnTo>
                <a:lnTo>
                  <a:pt x="54264" y="43572"/>
                </a:lnTo>
                <a:lnTo>
                  <a:pt x="70550" y="33652"/>
                </a:lnTo>
                <a:lnTo>
                  <a:pt x="94830" y="29792"/>
                </a:lnTo>
                <a:lnTo>
                  <a:pt x="112502" y="31168"/>
                </a:lnTo>
                <a:lnTo>
                  <a:pt x="127404" y="34566"/>
                </a:lnTo>
                <a:lnTo>
                  <a:pt x="139272" y="38894"/>
                </a:lnTo>
                <a:lnTo>
                  <a:pt x="147841" y="43055"/>
                </a:lnTo>
                <a:lnTo>
                  <a:pt x="157785" y="13650"/>
                </a:lnTo>
                <a:lnTo>
                  <a:pt x="146921" y="8549"/>
                </a:lnTo>
                <a:lnTo>
                  <a:pt x="132992" y="4187"/>
                </a:lnTo>
                <a:lnTo>
                  <a:pt x="116031" y="1143"/>
                </a:lnTo>
                <a:lnTo>
                  <a:pt x="96076" y="0"/>
                </a:lnTo>
                <a:close/>
              </a:path>
            </a:pathLst>
          </a:custGeom>
          <a:solidFill>
            <a:srgbClr val="404041"/>
          </a:solidFill>
        </p:spPr>
        <p:txBody>
          <a:bodyPr wrap="square" lIns="0" tIns="0" rIns="0" bIns="0" rtlCol="0"/>
          <a:lstStyle/>
          <a:p>
            <a:endParaRPr/>
          </a:p>
        </p:txBody>
      </p:sp>
      <p:sp>
        <p:nvSpPr>
          <p:cNvPr id="33" name="object 33"/>
          <p:cNvSpPr/>
          <p:nvPr/>
        </p:nvSpPr>
        <p:spPr>
          <a:xfrm>
            <a:off x="5303469" y="9707350"/>
            <a:ext cx="1751964" cy="383540"/>
          </a:xfrm>
          <a:custGeom>
            <a:avLst/>
            <a:gdLst/>
            <a:ahLst/>
            <a:cxnLst/>
            <a:rect l="l" t="t" r="r" b="b"/>
            <a:pathLst>
              <a:path w="1751965" h="383540">
                <a:moveTo>
                  <a:pt x="662914" y="99098"/>
                </a:moveTo>
                <a:lnTo>
                  <a:pt x="661403" y="91617"/>
                </a:lnTo>
                <a:lnTo>
                  <a:pt x="657288" y="85509"/>
                </a:lnTo>
                <a:lnTo>
                  <a:pt x="651192" y="81407"/>
                </a:lnTo>
                <a:lnTo>
                  <a:pt x="643737" y="79895"/>
                </a:lnTo>
                <a:lnTo>
                  <a:pt x="636409" y="81419"/>
                </a:lnTo>
                <a:lnTo>
                  <a:pt x="630275" y="85534"/>
                </a:lnTo>
                <a:lnTo>
                  <a:pt x="626071" y="91516"/>
                </a:lnTo>
                <a:lnTo>
                  <a:pt x="624509" y="98679"/>
                </a:lnTo>
                <a:lnTo>
                  <a:pt x="626008" y="106362"/>
                </a:lnTo>
                <a:lnTo>
                  <a:pt x="630085" y="112585"/>
                </a:lnTo>
                <a:lnTo>
                  <a:pt x="636181" y="116751"/>
                </a:lnTo>
                <a:lnTo>
                  <a:pt x="643737" y="118275"/>
                </a:lnTo>
                <a:lnTo>
                  <a:pt x="651192" y="116763"/>
                </a:lnTo>
                <a:lnTo>
                  <a:pt x="657288" y="112636"/>
                </a:lnTo>
                <a:lnTo>
                  <a:pt x="661403" y="106540"/>
                </a:lnTo>
                <a:lnTo>
                  <a:pt x="662914" y="99098"/>
                </a:lnTo>
                <a:close/>
              </a:path>
              <a:path w="1751965" h="383540">
                <a:moveTo>
                  <a:pt x="664133" y="165163"/>
                </a:moveTo>
                <a:lnTo>
                  <a:pt x="622109" y="185966"/>
                </a:lnTo>
                <a:lnTo>
                  <a:pt x="623608" y="190512"/>
                </a:lnTo>
                <a:lnTo>
                  <a:pt x="623824" y="191109"/>
                </a:lnTo>
                <a:lnTo>
                  <a:pt x="627684" y="193929"/>
                </a:lnTo>
                <a:lnTo>
                  <a:pt x="627761" y="194906"/>
                </a:lnTo>
                <a:lnTo>
                  <a:pt x="627164" y="248437"/>
                </a:lnTo>
                <a:lnTo>
                  <a:pt x="608101" y="272897"/>
                </a:lnTo>
                <a:lnTo>
                  <a:pt x="390232" y="272897"/>
                </a:lnTo>
                <a:lnTo>
                  <a:pt x="381927" y="271170"/>
                </a:lnTo>
                <a:lnTo>
                  <a:pt x="373405" y="266268"/>
                </a:lnTo>
                <a:lnTo>
                  <a:pt x="366496" y="258559"/>
                </a:lnTo>
                <a:lnTo>
                  <a:pt x="363004" y="248437"/>
                </a:lnTo>
                <a:lnTo>
                  <a:pt x="363004" y="185000"/>
                </a:lnTo>
                <a:lnTo>
                  <a:pt x="365086" y="178612"/>
                </a:lnTo>
                <a:lnTo>
                  <a:pt x="366877" y="174612"/>
                </a:lnTo>
                <a:lnTo>
                  <a:pt x="367169" y="165163"/>
                </a:lnTo>
                <a:lnTo>
                  <a:pt x="325094" y="185966"/>
                </a:lnTo>
                <a:lnTo>
                  <a:pt x="326834" y="191109"/>
                </a:lnTo>
                <a:lnTo>
                  <a:pt x="329006" y="192646"/>
                </a:lnTo>
                <a:lnTo>
                  <a:pt x="330860" y="193929"/>
                </a:lnTo>
                <a:lnTo>
                  <a:pt x="330860" y="240728"/>
                </a:lnTo>
                <a:lnTo>
                  <a:pt x="330695" y="248437"/>
                </a:lnTo>
                <a:lnTo>
                  <a:pt x="330619" y="251675"/>
                </a:lnTo>
                <a:lnTo>
                  <a:pt x="330517" y="256070"/>
                </a:lnTo>
                <a:lnTo>
                  <a:pt x="314845" y="278295"/>
                </a:lnTo>
                <a:lnTo>
                  <a:pt x="311531" y="277241"/>
                </a:lnTo>
                <a:lnTo>
                  <a:pt x="309714" y="276669"/>
                </a:lnTo>
                <a:lnTo>
                  <a:pt x="309537" y="276669"/>
                </a:lnTo>
                <a:lnTo>
                  <a:pt x="301358" y="271754"/>
                </a:lnTo>
                <a:lnTo>
                  <a:pt x="293128" y="264693"/>
                </a:lnTo>
                <a:lnTo>
                  <a:pt x="286829" y="256070"/>
                </a:lnTo>
                <a:lnTo>
                  <a:pt x="286829" y="189522"/>
                </a:lnTo>
                <a:lnTo>
                  <a:pt x="288810" y="183337"/>
                </a:lnTo>
                <a:lnTo>
                  <a:pt x="288848" y="183197"/>
                </a:lnTo>
                <a:lnTo>
                  <a:pt x="290652" y="179171"/>
                </a:lnTo>
                <a:lnTo>
                  <a:pt x="290957" y="169722"/>
                </a:lnTo>
                <a:lnTo>
                  <a:pt x="248881" y="190512"/>
                </a:lnTo>
                <a:lnTo>
                  <a:pt x="250621" y="195643"/>
                </a:lnTo>
                <a:lnTo>
                  <a:pt x="252818" y="197218"/>
                </a:lnTo>
                <a:lnTo>
                  <a:pt x="254647" y="198450"/>
                </a:lnTo>
                <a:lnTo>
                  <a:pt x="254647" y="240728"/>
                </a:lnTo>
                <a:lnTo>
                  <a:pt x="254482" y="248437"/>
                </a:lnTo>
                <a:lnTo>
                  <a:pt x="254444" y="250342"/>
                </a:lnTo>
                <a:lnTo>
                  <a:pt x="254317" y="256070"/>
                </a:lnTo>
                <a:lnTo>
                  <a:pt x="238620" y="278295"/>
                </a:lnTo>
                <a:lnTo>
                  <a:pt x="233273" y="276669"/>
                </a:lnTo>
                <a:lnTo>
                  <a:pt x="225526" y="272186"/>
                </a:lnTo>
                <a:lnTo>
                  <a:pt x="217424" y="265506"/>
                </a:lnTo>
                <a:lnTo>
                  <a:pt x="210997" y="257263"/>
                </a:lnTo>
                <a:lnTo>
                  <a:pt x="210997" y="194906"/>
                </a:lnTo>
                <a:lnTo>
                  <a:pt x="213067" y="188582"/>
                </a:lnTo>
                <a:lnTo>
                  <a:pt x="214858" y="184556"/>
                </a:lnTo>
                <a:lnTo>
                  <a:pt x="214909" y="183197"/>
                </a:lnTo>
                <a:lnTo>
                  <a:pt x="215036" y="179171"/>
                </a:lnTo>
                <a:lnTo>
                  <a:pt x="215163" y="175120"/>
                </a:lnTo>
                <a:lnTo>
                  <a:pt x="173609" y="195643"/>
                </a:lnTo>
                <a:lnTo>
                  <a:pt x="173139" y="195922"/>
                </a:lnTo>
                <a:lnTo>
                  <a:pt x="174815" y="201015"/>
                </a:lnTo>
                <a:lnTo>
                  <a:pt x="175729" y="201688"/>
                </a:lnTo>
                <a:lnTo>
                  <a:pt x="178663" y="203822"/>
                </a:lnTo>
                <a:lnTo>
                  <a:pt x="178574" y="293954"/>
                </a:lnTo>
                <a:lnTo>
                  <a:pt x="164109" y="334810"/>
                </a:lnTo>
                <a:lnTo>
                  <a:pt x="129044" y="353847"/>
                </a:lnTo>
                <a:lnTo>
                  <a:pt x="118516" y="354495"/>
                </a:lnTo>
                <a:lnTo>
                  <a:pt x="93548" y="350647"/>
                </a:lnTo>
                <a:lnTo>
                  <a:pt x="93332" y="350647"/>
                </a:lnTo>
                <a:lnTo>
                  <a:pt x="52565" y="326199"/>
                </a:lnTo>
                <a:lnTo>
                  <a:pt x="28511" y="291592"/>
                </a:lnTo>
                <a:lnTo>
                  <a:pt x="26949" y="284556"/>
                </a:lnTo>
                <a:lnTo>
                  <a:pt x="27241" y="280962"/>
                </a:lnTo>
                <a:lnTo>
                  <a:pt x="27343" y="279641"/>
                </a:lnTo>
                <a:lnTo>
                  <a:pt x="27800" y="278295"/>
                </a:lnTo>
                <a:lnTo>
                  <a:pt x="29362" y="273850"/>
                </a:lnTo>
                <a:lnTo>
                  <a:pt x="32550" y="269760"/>
                </a:lnTo>
                <a:lnTo>
                  <a:pt x="47358" y="261569"/>
                </a:lnTo>
                <a:lnTo>
                  <a:pt x="41351" y="250342"/>
                </a:lnTo>
                <a:lnTo>
                  <a:pt x="4000" y="277634"/>
                </a:lnTo>
                <a:lnTo>
                  <a:pt x="0" y="287261"/>
                </a:lnTo>
                <a:lnTo>
                  <a:pt x="101" y="296481"/>
                </a:lnTo>
                <a:lnTo>
                  <a:pt x="18948" y="332232"/>
                </a:lnTo>
                <a:lnTo>
                  <a:pt x="60375" y="367055"/>
                </a:lnTo>
                <a:lnTo>
                  <a:pt x="118516" y="383362"/>
                </a:lnTo>
                <a:lnTo>
                  <a:pt x="135458" y="379514"/>
                </a:lnTo>
                <a:lnTo>
                  <a:pt x="168135" y="357911"/>
                </a:lnTo>
                <a:lnTo>
                  <a:pt x="199250" y="323316"/>
                </a:lnTo>
                <a:lnTo>
                  <a:pt x="210997" y="280962"/>
                </a:lnTo>
                <a:lnTo>
                  <a:pt x="222529" y="290385"/>
                </a:lnTo>
                <a:lnTo>
                  <a:pt x="231838" y="295541"/>
                </a:lnTo>
                <a:lnTo>
                  <a:pt x="232435" y="295833"/>
                </a:lnTo>
                <a:lnTo>
                  <a:pt x="240499" y="298259"/>
                </a:lnTo>
                <a:lnTo>
                  <a:pt x="247319" y="298831"/>
                </a:lnTo>
                <a:lnTo>
                  <a:pt x="259905" y="297421"/>
                </a:lnTo>
                <a:lnTo>
                  <a:pt x="270268" y="293281"/>
                </a:lnTo>
                <a:lnTo>
                  <a:pt x="278244" y="286512"/>
                </a:lnTo>
                <a:lnTo>
                  <a:pt x="281495" y="280962"/>
                </a:lnTo>
                <a:lnTo>
                  <a:pt x="283057" y="278295"/>
                </a:lnTo>
                <a:lnTo>
                  <a:pt x="283679" y="277241"/>
                </a:lnTo>
                <a:lnTo>
                  <a:pt x="296506" y="288645"/>
                </a:lnTo>
                <a:lnTo>
                  <a:pt x="307251" y="295173"/>
                </a:lnTo>
                <a:lnTo>
                  <a:pt x="316522" y="298259"/>
                </a:lnTo>
                <a:lnTo>
                  <a:pt x="317373" y="298259"/>
                </a:lnTo>
                <a:lnTo>
                  <a:pt x="323507" y="298831"/>
                </a:lnTo>
                <a:lnTo>
                  <a:pt x="335343" y="297611"/>
                </a:lnTo>
                <a:lnTo>
                  <a:pt x="345198" y="293954"/>
                </a:lnTo>
                <a:lnTo>
                  <a:pt x="352996" y="287947"/>
                </a:lnTo>
                <a:lnTo>
                  <a:pt x="358635" y="279641"/>
                </a:lnTo>
                <a:lnTo>
                  <a:pt x="371856" y="289229"/>
                </a:lnTo>
                <a:lnTo>
                  <a:pt x="385102" y="293954"/>
                </a:lnTo>
                <a:lnTo>
                  <a:pt x="385254" y="293954"/>
                </a:lnTo>
                <a:lnTo>
                  <a:pt x="395820" y="295541"/>
                </a:lnTo>
                <a:lnTo>
                  <a:pt x="619696" y="295541"/>
                </a:lnTo>
                <a:lnTo>
                  <a:pt x="636955" y="292519"/>
                </a:lnTo>
                <a:lnTo>
                  <a:pt x="649592" y="283641"/>
                </a:lnTo>
                <a:lnTo>
                  <a:pt x="651751" y="279641"/>
                </a:lnTo>
                <a:lnTo>
                  <a:pt x="652462" y="278295"/>
                </a:lnTo>
                <a:lnTo>
                  <a:pt x="655370" y="272897"/>
                </a:lnTo>
                <a:lnTo>
                  <a:pt x="657352" y="269189"/>
                </a:lnTo>
                <a:lnTo>
                  <a:pt x="659879" y="250342"/>
                </a:lnTo>
                <a:lnTo>
                  <a:pt x="659993" y="183337"/>
                </a:lnTo>
                <a:lnTo>
                  <a:pt x="663829" y="174612"/>
                </a:lnTo>
                <a:lnTo>
                  <a:pt x="664133" y="165163"/>
                </a:lnTo>
                <a:close/>
              </a:path>
              <a:path w="1751965" h="383540">
                <a:moveTo>
                  <a:pt x="759371" y="7327"/>
                </a:moveTo>
                <a:lnTo>
                  <a:pt x="752068" y="0"/>
                </a:lnTo>
                <a:lnTo>
                  <a:pt x="749820" y="1130"/>
                </a:lnTo>
                <a:lnTo>
                  <a:pt x="729488" y="11785"/>
                </a:lnTo>
                <a:lnTo>
                  <a:pt x="705904" y="25133"/>
                </a:lnTo>
                <a:lnTo>
                  <a:pt x="711860" y="37909"/>
                </a:lnTo>
                <a:lnTo>
                  <a:pt x="716508" y="34785"/>
                </a:lnTo>
                <a:lnTo>
                  <a:pt x="718705" y="33769"/>
                </a:lnTo>
                <a:lnTo>
                  <a:pt x="721575" y="33769"/>
                </a:lnTo>
                <a:lnTo>
                  <a:pt x="722249" y="36461"/>
                </a:lnTo>
                <a:lnTo>
                  <a:pt x="722249" y="295541"/>
                </a:lnTo>
                <a:lnTo>
                  <a:pt x="754430" y="295541"/>
                </a:lnTo>
                <a:lnTo>
                  <a:pt x="754430" y="35712"/>
                </a:lnTo>
                <a:lnTo>
                  <a:pt x="754672" y="24155"/>
                </a:lnTo>
                <a:lnTo>
                  <a:pt x="755396" y="17132"/>
                </a:lnTo>
                <a:lnTo>
                  <a:pt x="756551" y="12852"/>
                </a:lnTo>
                <a:lnTo>
                  <a:pt x="759371" y="7327"/>
                </a:lnTo>
                <a:close/>
              </a:path>
              <a:path w="1751965" h="383540">
                <a:moveTo>
                  <a:pt x="1038593" y="99098"/>
                </a:moveTo>
                <a:lnTo>
                  <a:pt x="1037082" y="91617"/>
                </a:lnTo>
                <a:lnTo>
                  <a:pt x="1032954" y="85509"/>
                </a:lnTo>
                <a:lnTo>
                  <a:pt x="1026845" y="81407"/>
                </a:lnTo>
                <a:lnTo>
                  <a:pt x="1019365" y="79895"/>
                </a:lnTo>
                <a:lnTo>
                  <a:pt x="1012063" y="81419"/>
                </a:lnTo>
                <a:lnTo>
                  <a:pt x="1005954" y="85534"/>
                </a:lnTo>
                <a:lnTo>
                  <a:pt x="1001750" y="91516"/>
                </a:lnTo>
                <a:lnTo>
                  <a:pt x="1000188" y="98679"/>
                </a:lnTo>
                <a:lnTo>
                  <a:pt x="1001674" y="106362"/>
                </a:lnTo>
                <a:lnTo>
                  <a:pt x="1005738" y="112585"/>
                </a:lnTo>
                <a:lnTo>
                  <a:pt x="1011834" y="116751"/>
                </a:lnTo>
                <a:lnTo>
                  <a:pt x="1019365" y="118275"/>
                </a:lnTo>
                <a:lnTo>
                  <a:pt x="1026845" y="116763"/>
                </a:lnTo>
                <a:lnTo>
                  <a:pt x="1032954" y="112636"/>
                </a:lnTo>
                <a:lnTo>
                  <a:pt x="1037082" y="106540"/>
                </a:lnTo>
                <a:lnTo>
                  <a:pt x="1038593" y="99098"/>
                </a:lnTo>
                <a:close/>
              </a:path>
              <a:path w="1751965" h="383540">
                <a:moveTo>
                  <a:pt x="1087843" y="99098"/>
                </a:moveTo>
                <a:lnTo>
                  <a:pt x="1086332" y="91617"/>
                </a:lnTo>
                <a:lnTo>
                  <a:pt x="1082230" y="85509"/>
                </a:lnTo>
                <a:lnTo>
                  <a:pt x="1076134" y="81407"/>
                </a:lnTo>
                <a:lnTo>
                  <a:pt x="1068679" y="79895"/>
                </a:lnTo>
                <a:lnTo>
                  <a:pt x="1061364" y="81419"/>
                </a:lnTo>
                <a:lnTo>
                  <a:pt x="1055255" y="85534"/>
                </a:lnTo>
                <a:lnTo>
                  <a:pt x="1051052" y="91516"/>
                </a:lnTo>
                <a:lnTo>
                  <a:pt x="1049502" y="98679"/>
                </a:lnTo>
                <a:lnTo>
                  <a:pt x="1050975" y="106362"/>
                </a:lnTo>
                <a:lnTo>
                  <a:pt x="1055052" y="112585"/>
                </a:lnTo>
                <a:lnTo>
                  <a:pt x="1061135" y="116751"/>
                </a:lnTo>
                <a:lnTo>
                  <a:pt x="1068679" y="118275"/>
                </a:lnTo>
                <a:lnTo>
                  <a:pt x="1076134" y="116763"/>
                </a:lnTo>
                <a:lnTo>
                  <a:pt x="1082230" y="112636"/>
                </a:lnTo>
                <a:lnTo>
                  <a:pt x="1086332" y="106540"/>
                </a:lnTo>
                <a:lnTo>
                  <a:pt x="1087843" y="99098"/>
                </a:lnTo>
                <a:close/>
              </a:path>
              <a:path w="1751965" h="383540">
                <a:moveTo>
                  <a:pt x="1305318" y="3632"/>
                </a:moveTo>
                <a:lnTo>
                  <a:pt x="1263256" y="24409"/>
                </a:lnTo>
                <a:lnTo>
                  <a:pt x="1264932" y="29552"/>
                </a:lnTo>
                <a:lnTo>
                  <a:pt x="1268806" y="32359"/>
                </a:lnTo>
                <a:lnTo>
                  <a:pt x="1268984" y="34417"/>
                </a:lnTo>
                <a:lnTo>
                  <a:pt x="1268984" y="232422"/>
                </a:lnTo>
                <a:lnTo>
                  <a:pt x="1268247" y="250088"/>
                </a:lnTo>
                <a:lnTo>
                  <a:pt x="1265377" y="262737"/>
                </a:lnTo>
                <a:lnTo>
                  <a:pt x="1259370" y="270344"/>
                </a:lnTo>
                <a:lnTo>
                  <a:pt x="1249235" y="272897"/>
                </a:lnTo>
                <a:lnTo>
                  <a:pt x="1112126" y="272897"/>
                </a:lnTo>
                <a:lnTo>
                  <a:pt x="1104265" y="271195"/>
                </a:lnTo>
                <a:lnTo>
                  <a:pt x="1095527" y="266204"/>
                </a:lnTo>
                <a:lnTo>
                  <a:pt x="1088275" y="258064"/>
                </a:lnTo>
                <a:lnTo>
                  <a:pt x="1084935" y="246938"/>
                </a:lnTo>
                <a:lnTo>
                  <a:pt x="1084935" y="185000"/>
                </a:lnTo>
                <a:lnTo>
                  <a:pt x="1087018" y="178612"/>
                </a:lnTo>
                <a:lnTo>
                  <a:pt x="1088783" y="174612"/>
                </a:lnTo>
                <a:lnTo>
                  <a:pt x="1089101" y="165163"/>
                </a:lnTo>
                <a:lnTo>
                  <a:pt x="1047051" y="185966"/>
                </a:lnTo>
                <a:lnTo>
                  <a:pt x="1048753" y="191084"/>
                </a:lnTo>
                <a:lnTo>
                  <a:pt x="1052626" y="193916"/>
                </a:lnTo>
                <a:lnTo>
                  <a:pt x="1052779" y="195922"/>
                </a:lnTo>
                <a:lnTo>
                  <a:pt x="1052677" y="246024"/>
                </a:lnTo>
                <a:lnTo>
                  <a:pt x="1038377" y="272897"/>
                </a:lnTo>
                <a:lnTo>
                  <a:pt x="901738" y="272897"/>
                </a:lnTo>
                <a:lnTo>
                  <a:pt x="893406" y="271170"/>
                </a:lnTo>
                <a:lnTo>
                  <a:pt x="884859" y="266268"/>
                </a:lnTo>
                <a:lnTo>
                  <a:pt x="877963" y="258597"/>
                </a:lnTo>
                <a:lnTo>
                  <a:pt x="874547" y="248602"/>
                </a:lnTo>
                <a:lnTo>
                  <a:pt x="874547" y="205511"/>
                </a:lnTo>
                <a:lnTo>
                  <a:pt x="882142" y="167271"/>
                </a:lnTo>
                <a:lnTo>
                  <a:pt x="840867" y="167271"/>
                </a:lnTo>
                <a:lnTo>
                  <a:pt x="834694" y="167081"/>
                </a:lnTo>
                <a:lnTo>
                  <a:pt x="837793" y="172313"/>
                </a:lnTo>
                <a:lnTo>
                  <a:pt x="838911" y="176885"/>
                </a:lnTo>
                <a:lnTo>
                  <a:pt x="840447" y="185585"/>
                </a:lnTo>
                <a:lnTo>
                  <a:pt x="841794" y="195948"/>
                </a:lnTo>
                <a:lnTo>
                  <a:pt x="842365" y="205511"/>
                </a:lnTo>
                <a:lnTo>
                  <a:pt x="842365" y="319836"/>
                </a:lnTo>
                <a:lnTo>
                  <a:pt x="841603" y="326923"/>
                </a:lnTo>
                <a:lnTo>
                  <a:pt x="836663" y="340906"/>
                </a:lnTo>
                <a:lnTo>
                  <a:pt x="823531" y="354558"/>
                </a:lnTo>
                <a:lnTo>
                  <a:pt x="798207" y="360718"/>
                </a:lnTo>
                <a:lnTo>
                  <a:pt x="790765" y="360172"/>
                </a:lnTo>
                <a:lnTo>
                  <a:pt x="783247" y="358635"/>
                </a:lnTo>
                <a:lnTo>
                  <a:pt x="775970" y="356171"/>
                </a:lnTo>
                <a:lnTo>
                  <a:pt x="769289" y="352894"/>
                </a:lnTo>
                <a:lnTo>
                  <a:pt x="763854" y="349719"/>
                </a:lnTo>
                <a:lnTo>
                  <a:pt x="764578" y="368185"/>
                </a:lnTo>
                <a:lnTo>
                  <a:pt x="778433" y="376072"/>
                </a:lnTo>
                <a:lnTo>
                  <a:pt x="789063" y="380428"/>
                </a:lnTo>
                <a:lnTo>
                  <a:pt x="799566" y="382701"/>
                </a:lnTo>
                <a:lnTo>
                  <a:pt x="811441" y="383349"/>
                </a:lnTo>
                <a:lnTo>
                  <a:pt x="836231" y="378714"/>
                </a:lnTo>
                <a:lnTo>
                  <a:pt x="856272" y="366026"/>
                </a:lnTo>
                <a:lnTo>
                  <a:pt x="869670" y="347052"/>
                </a:lnTo>
                <a:lnTo>
                  <a:pt x="874547" y="323570"/>
                </a:lnTo>
                <a:lnTo>
                  <a:pt x="874547" y="283349"/>
                </a:lnTo>
                <a:lnTo>
                  <a:pt x="886866" y="290753"/>
                </a:lnTo>
                <a:lnTo>
                  <a:pt x="898563" y="294347"/>
                </a:lnTo>
                <a:lnTo>
                  <a:pt x="907427" y="295490"/>
                </a:lnTo>
                <a:lnTo>
                  <a:pt x="1044651" y="295541"/>
                </a:lnTo>
                <a:lnTo>
                  <a:pt x="1055814" y="294373"/>
                </a:lnTo>
                <a:lnTo>
                  <a:pt x="1065301" y="290918"/>
                </a:lnTo>
                <a:lnTo>
                  <a:pt x="1073010" y="285229"/>
                </a:lnTo>
                <a:lnTo>
                  <a:pt x="1078877" y="277342"/>
                </a:lnTo>
                <a:lnTo>
                  <a:pt x="1090510" y="287350"/>
                </a:lnTo>
                <a:lnTo>
                  <a:pt x="1102664" y="292823"/>
                </a:lnTo>
                <a:lnTo>
                  <a:pt x="1113243" y="295109"/>
                </a:lnTo>
                <a:lnTo>
                  <a:pt x="1121676" y="295541"/>
                </a:lnTo>
                <a:lnTo>
                  <a:pt x="1260843" y="295541"/>
                </a:lnTo>
                <a:lnTo>
                  <a:pt x="1278115" y="292519"/>
                </a:lnTo>
                <a:lnTo>
                  <a:pt x="1290751" y="283641"/>
                </a:lnTo>
                <a:lnTo>
                  <a:pt x="1298511" y="269189"/>
                </a:lnTo>
                <a:lnTo>
                  <a:pt x="1301153" y="249440"/>
                </a:lnTo>
                <a:lnTo>
                  <a:pt x="1301153" y="21717"/>
                </a:lnTo>
                <a:lnTo>
                  <a:pt x="1304988" y="13081"/>
                </a:lnTo>
                <a:lnTo>
                  <a:pt x="1305318" y="3632"/>
                </a:lnTo>
                <a:close/>
              </a:path>
              <a:path w="1751965" h="383540">
                <a:moveTo>
                  <a:pt x="1707883" y="99098"/>
                </a:moveTo>
                <a:lnTo>
                  <a:pt x="1706384" y="91617"/>
                </a:lnTo>
                <a:lnTo>
                  <a:pt x="1702269" y="85509"/>
                </a:lnTo>
                <a:lnTo>
                  <a:pt x="1696173" y="81407"/>
                </a:lnTo>
                <a:lnTo>
                  <a:pt x="1688706" y="79895"/>
                </a:lnTo>
                <a:lnTo>
                  <a:pt x="1681391" y="81419"/>
                </a:lnTo>
                <a:lnTo>
                  <a:pt x="1675269" y="85534"/>
                </a:lnTo>
                <a:lnTo>
                  <a:pt x="1671066" y="91516"/>
                </a:lnTo>
                <a:lnTo>
                  <a:pt x="1669503" y="98679"/>
                </a:lnTo>
                <a:lnTo>
                  <a:pt x="1670989" y="106362"/>
                </a:lnTo>
                <a:lnTo>
                  <a:pt x="1675066" y="112585"/>
                </a:lnTo>
                <a:lnTo>
                  <a:pt x="1681162" y="116751"/>
                </a:lnTo>
                <a:lnTo>
                  <a:pt x="1688706" y="118275"/>
                </a:lnTo>
                <a:lnTo>
                  <a:pt x="1696173" y="116763"/>
                </a:lnTo>
                <a:lnTo>
                  <a:pt x="1702269" y="112636"/>
                </a:lnTo>
                <a:lnTo>
                  <a:pt x="1706384" y="106540"/>
                </a:lnTo>
                <a:lnTo>
                  <a:pt x="1707883" y="99098"/>
                </a:lnTo>
                <a:close/>
              </a:path>
              <a:path w="1751965" h="383540">
                <a:moveTo>
                  <a:pt x="1751787" y="205524"/>
                </a:moveTo>
                <a:lnTo>
                  <a:pt x="1748421" y="186169"/>
                </a:lnTo>
                <a:lnTo>
                  <a:pt x="1742236" y="178333"/>
                </a:lnTo>
                <a:lnTo>
                  <a:pt x="1737918" y="172859"/>
                </a:lnTo>
                <a:lnTo>
                  <a:pt x="1719719" y="165188"/>
                </a:lnTo>
                <a:lnTo>
                  <a:pt x="1719618" y="238264"/>
                </a:lnTo>
                <a:lnTo>
                  <a:pt x="1717776" y="255803"/>
                </a:lnTo>
                <a:lnTo>
                  <a:pt x="1712607" y="266357"/>
                </a:lnTo>
                <a:lnTo>
                  <a:pt x="1704555" y="271513"/>
                </a:lnTo>
                <a:lnTo>
                  <a:pt x="1694116" y="272884"/>
                </a:lnTo>
                <a:lnTo>
                  <a:pt x="1678952" y="269316"/>
                </a:lnTo>
                <a:lnTo>
                  <a:pt x="1665427" y="259232"/>
                </a:lnTo>
                <a:lnTo>
                  <a:pt x="1655711" y="243586"/>
                </a:lnTo>
                <a:lnTo>
                  <a:pt x="1651990" y="223329"/>
                </a:lnTo>
                <a:lnTo>
                  <a:pt x="1655292" y="206006"/>
                </a:lnTo>
                <a:lnTo>
                  <a:pt x="1664233" y="191681"/>
                </a:lnTo>
                <a:lnTo>
                  <a:pt x="1677377" y="181940"/>
                </a:lnTo>
                <a:lnTo>
                  <a:pt x="1693278" y="178333"/>
                </a:lnTo>
                <a:lnTo>
                  <a:pt x="1701444" y="178333"/>
                </a:lnTo>
                <a:lnTo>
                  <a:pt x="1707324" y="180225"/>
                </a:lnTo>
                <a:lnTo>
                  <a:pt x="1711223" y="184150"/>
                </a:lnTo>
                <a:lnTo>
                  <a:pt x="1716112" y="192265"/>
                </a:lnTo>
                <a:lnTo>
                  <a:pt x="1718487" y="203034"/>
                </a:lnTo>
                <a:lnTo>
                  <a:pt x="1718614" y="203593"/>
                </a:lnTo>
                <a:lnTo>
                  <a:pt x="1719529" y="217690"/>
                </a:lnTo>
                <a:lnTo>
                  <a:pt x="1719618" y="238264"/>
                </a:lnTo>
                <a:lnTo>
                  <a:pt x="1719618" y="165188"/>
                </a:lnTo>
                <a:lnTo>
                  <a:pt x="1663471" y="167805"/>
                </a:lnTo>
                <a:lnTo>
                  <a:pt x="1623885" y="203034"/>
                </a:lnTo>
                <a:lnTo>
                  <a:pt x="1618170" y="229552"/>
                </a:lnTo>
                <a:lnTo>
                  <a:pt x="1619046" y="241693"/>
                </a:lnTo>
                <a:lnTo>
                  <a:pt x="1621663" y="253085"/>
                </a:lnTo>
                <a:lnTo>
                  <a:pt x="1625942" y="263550"/>
                </a:lnTo>
                <a:lnTo>
                  <a:pt x="1631810" y="272884"/>
                </a:lnTo>
                <a:lnTo>
                  <a:pt x="1404988" y="272884"/>
                </a:lnTo>
                <a:lnTo>
                  <a:pt x="1385239" y="232448"/>
                </a:lnTo>
                <a:lnTo>
                  <a:pt x="1385239" y="21742"/>
                </a:lnTo>
                <a:lnTo>
                  <a:pt x="1387906" y="15646"/>
                </a:lnTo>
                <a:lnTo>
                  <a:pt x="1389100" y="13068"/>
                </a:lnTo>
                <a:lnTo>
                  <a:pt x="1389392" y="3644"/>
                </a:lnTo>
                <a:lnTo>
                  <a:pt x="1347317" y="24422"/>
                </a:lnTo>
                <a:lnTo>
                  <a:pt x="1349057" y="29603"/>
                </a:lnTo>
                <a:lnTo>
                  <a:pt x="1352905" y="32359"/>
                </a:lnTo>
                <a:lnTo>
                  <a:pt x="1353070" y="34391"/>
                </a:lnTo>
                <a:lnTo>
                  <a:pt x="1353172" y="250228"/>
                </a:lnTo>
                <a:lnTo>
                  <a:pt x="1376121" y="292519"/>
                </a:lnTo>
                <a:lnTo>
                  <a:pt x="1393393" y="295529"/>
                </a:lnTo>
                <a:lnTo>
                  <a:pt x="1703209" y="295529"/>
                </a:lnTo>
                <a:lnTo>
                  <a:pt x="1724774" y="291020"/>
                </a:lnTo>
                <a:lnTo>
                  <a:pt x="1739925" y="279730"/>
                </a:lnTo>
                <a:lnTo>
                  <a:pt x="1744078" y="272884"/>
                </a:lnTo>
                <a:lnTo>
                  <a:pt x="1748853" y="265023"/>
                </a:lnTo>
                <a:lnTo>
                  <a:pt x="1751787" y="250228"/>
                </a:lnTo>
                <a:lnTo>
                  <a:pt x="1751787" y="205524"/>
                </a:lnTo>
                <a:close/>
              </a:path>
            </a:pathLst>
          </a:custGeom>
          <a:solidFill>
            <a:srgbClr val="404041"/>
          </a:solidFill>
        </p:spPr>
        <p:txBody>
          <a:bodyPr wrap="square" lIns="0" tIns="0" rIns="0" bIns="0" rtlCol="0"/>
          <a:lstStyle/>
          <a:p>
            <a:endParaRPr/>
          </a:p>
        </p:txBody>
      </p:sp>
      <p:sp>
        <p:nvSpPr>
          <p:cNvPr id="36" name="object 11">
            <a:extLst>
              <a:ext uri="{FF2B5EF4-FFF2-40B4-BE49-F238E27FC236}">
                <a16:creationId xmlns:a16="http://schemas.microsoft.com/office/drawing/2014/main" id="{4D0ECFCE-8BB0-12C0-90C5-4E95972C8AC8}"/>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How it works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508"/>
            <a:ext cx="20098385" cy="11303635"/>
            <a:chOff x="0" y="6508"/>
            <a:chExt cx="20098385" cy="11303635"/>
          </a:xfrm>
        </p:grpSpPr>
        <p:pic>
          <p:nvPicPr>
            <p:cNvPr id="3" name="object 3"/>
            <p:cNvPicPr/>
            <p:nvPr/>
          </p:nvPicPr>
          <p:blipFill>
            <a:blip r:embed="rId2" cstate="print"/>
            <a:stretch>
              <a:fillRect/>
            </a:stretch>
          </p:blipFill>
          <p:spPr>
            <a:xfrm>
              <a:off x="8735540" y="6511"/>
              <a:ext cx="11362529" cy="11303438"/>
            </a:xfrm>
            <a:prstGeom prst="rect">
              <a:avLst/>
            </a:prstGeom>
          </p:spPr>
        </p:pic>
        <p:pic>
          <p:nvPicPr>
            <p:cNvPr id="4" name="object 4"/>
            <p:cNvPicPr/>
            <p:nvPr/>
          </p:nvPicPr>
          <p:blipFill>
            <a:blip r:embed="rId3" cstate="print"/>
            <a:stretch>
              <a:fillRect/>
            </a:stretch>
          </p:blipFill>
          <p:spPr>
            <a:xfrm>
              <a:off x="0" y="6511"/>
              <a:ext cx="20098071" cy="11303439"/>
            </a:xfrm>
            <a:prstGeom prst="rect">
              <a:avLst/>
            </a:prstGeom>
          </p:spPr>
        </p:pic>
        <p:sp>
          <p:nvSpPr>
            <p:cNvPr id="5" name="object 5"/>
            <p:cNvSpPr/>
            <p:nvPr/>
          </p:nvSpPr>
          <p:spPr>
            <a:xfrm>
              <a:off x="8549143" y="6510"/>
              <a:ext cx="9686290" cy="11294745"/>
            </a:xfrm>
            <a:custGeom>
              <a:avLst/>
              <a:gdLst/>
              <a:ahLst/>
              <a:cxnLst/>
              <a:rect l="l" t="t" r="r" b="b"/>
              <a:pathLst>
                <a:path w="9686290" h="11294745">
                  <a:moveTo>
                    <a:pt x="9685961" y="0"/>
                  </a:moveTo>
                  <a:lnTo>
                    <a:pt x="6065640" y="0"/>
                  </a:lnTo>
                  <a:lnTo>
                    <a:pt x="0" y="11294640"/>
                  </a:lnTo>
                  <a:lnTo>
                    <a:pt x="3620321" y="11294640"/>
                  </a:lnTo>
                  <a:lnTo>
                    <a:pt x="9685961" y="0"/>
                  </a:lnTo>
                  <a:close/>
                </a:path>
              </a:pathLst>
            </a:custGeom>
            <a:solidFill>
              <a:srgbClr val="142B6E">
                <a:alpha val="69999"/>
              </a:srgbClr>
            </a:solidFill>
          </p:spPr>
          <p:txBody>
            <a:bodyPr wrap="square" lIns="0" tIns="0" rIns="0" bIns="0" rtlCol="0"/>
            <a:lstStyle/>
            <a:p>
              <a:endParaRPr/>
            </a:p>
          </p:txBody>
        </p:sp>
        <p:sp>
          <p:nvSpPr>
            <p:cNvPr id="6" name="object 6"/>
            <p:cNvSpPr/>
            <p:nvPr/>
          </p:nvSpPr>
          <p:spPr>
            <a:xfrm>
              <a:off x="10149429" y="6508"/>
              <a:ext cx="3921760" cy="3564890"/>
            </a:xfrm>
            <a:custGeom>
              <a:avLst/>
              <a:gdLst/>
              <a:ahLst/>
              <a:cxnLst/>
              <a:rect l="l" t="t" r="r" b="b"/>
              <a:pathLst>
                <a:path w="3921759" h="3564890">
                  <a:moveTo>
                    <a:pt x="3921331" y="0"/>
                  </a:moveTo>
                  <a:lnTo>
                    <a:pt x="1914365" y="0"/>
                  </a:lnTo>
                  <a:lnTo>
                    <a:pt x="0" y="3564682"/>
                  </a:lnTo>
                  <a:lnTo>
                    <a:pt x="2006955" y="3564682"/>
                  </a:lnTo>
                  <a:lnTo>
                    <a:pt x="3921331" y="0"/>
                  </a:lnTo>
                  <a:close/>
                </a:path>
              </a:pathLst>
            </a:custGeom>
            <a:solidFill>
              <a:srgbClr val="FFDF00"/>
            </a:solidFill>
          </p:spPr>
          <p:txBody>
            <a:bodyPr wrap="square" lIns="0" tIns="0" rIns="0" bIns="0" rtlCol="0"/>
            <a:lstStyle/>
            <a:p>
              <a:endParaRPr/>
            </a:p>
          </p:txBody>
        </p:sp>
        <p:pic>
          <p:nvPicPr>
            <p:cNvPr id="7" name="object 7"/>
            <p:cNvPicPr/>
            <p:nvPr/>
          </p:nvPicPr>
          <p:blipFill>
            <a:blip r:embed="rId4" cstate="print"/>
            <a:stretch>
              <a:fillRect/>
            </a:stretch>
          </p:blipFill>
          <p:spPr>
            <a:xfrm>
              <a:off x="6034770" y="52309"/>
              <a:ext cx="14063299" cy="11257640"/>
            </a:xfrm>
            <a:prstGeom prst="rect">
              <a:avLst/>
            </a:prstGeom>
          </p:spPr>
        </p:pic>
        <p:sp>
          <p:nvSpPr>
            <p:cNvPr id="8" name="object 8"/>
            <p:cNvSpPr/>
            <p:nvPr/>
          </p:nvSpPr>
          <p:spPr>
            <a:xfrm>
              <a:off x="12700927" y="6511"/>
              <a:ext cx="7397750" cy="11294745"/>
            </a:xfrm>
            <a:custGeom>
              <a:avLst/>
              <a:gdLst/>
              <a:ahLst/>
              <a:cxnLst/>
              <a:rect l="l" t="t" r="r" b="b"/>
              <a:pathLst>
                <a:path w="7397750" h="11294745">
                  <a:moveTo>
                    <a:pt x="7397143" y="0"/>
                  </a:moveTo>
                  <a:lnTo>
                    <a:pt x="6065639" y="0"/>
                  </a:lnTo>
                  <a:lnTo>
                    <a:pt x="0" y="11294639"/>
                  </a:lnTo>
                  <a:lnTo>
                    <a:pt x="6353438" y="11294639"/>
                  </a:lnTo>
                  <a:lnTo>
                    <a:pt x="7397143" y="9351188"/>
                  </a:lnTo>
                  <a:lnTo>
                    <a:pt x="7397143" y="0"/>
                  </a:lnTo>
                  <a:close/>
                </a:path>
              </a:pathLst>
            </a:custGeom>
            <a:solidFill>
              <a:srgbClr val="142B6E">
                <a:alpha val="36000"/>
              </a:srgbClr>
            </a:solidFill>
          </p:spPr>
          <p:txBody>
            <a:bodyPr wrap="square" lIns="0" tIns="0" rIns="0" bIns="0" rtlCol="0"/>
            <a:lstStyle/>
            <a:p>
              <a:endParaRPr/>
            </a:p>
          </p:txBody>
        </p:sp>
        <p:sp>
          <p:nvSpPr>
            <p:cNvPr id="9" name="object 9"/>
            <p:cNvSpPr/>
            <p:nvPr/>
          </p:nvSpPr>
          <p:spPr>
            <a:xfrm>
              <a:off x="19593445" y="10359138"/>
              <a:ext cx="504825" cy="939800"/>
            </a:xfrm>
            <a:custGeom>
              <a:avLst/>
              <a:gdLst/>
              <a:ahLst/>
              <a:cxnLst/>
              <a:rect l="l" t="t" r="r" b="b"/>
              <a:pathLst>
                <a:path w="504825" h="939800">
                  <a:moveTo>
                    <a:pt x="504625" y="0"/>
                  </a:moveTo>
                  <a:lnTo>
                    <a:pt x="0" y="939638"/>
                  </a:lnTo>
                  <a:lnTo>
                    <a:pt x="504625" y="939638"/>
                  </a:lnTo>
                  <a:lnTo>
                    <a:pt x="504625" y="0"/>
                  </a:lnTo>
                  <a:close/>
                </a:path>
              </a:pathLst>
            </a:custGeom>
            <a:solidFill>
              <a:srgbClr val="FFDF00"/>
            </a:solidFill>
          </p:spPr>
          <p:txBody>
            <a:bodyPr wrap="square" lIns="0" tIns="0" rIns="0" bIns="0" rtlCol="0"/>
            <a:lstStyle/>
            <a:p>
              <a:endParaRPr/>
            </a:p>
          </p:txBody>
        </p:sp>
      </p:grpSp>
      <p:sp>
        <p:nvSpPr>
          <p:cNvPr id="14" name="object 14"/>
          <p:cNvSpPr txBox="1"/>
          <p:nvPr/>
        </p:nvSpPr>
        <p:spPr>
          <a:xfrm>
            <a:off x="1229958" y="2925296"/>
            <a:ext cx="8724714" cy="5457776"/>
          </a:xfrm>
          <a:prstGeom prst="rect">
            <a:avLst/>
          </a:prstGeom>
        </p:spPr>
        <p:txBody>
          <a:bodyPr vert="horz" wrap="square" lIns="0" tIns="15875" rIns="0" bIns="0" rtlCol="0">
            <a:spAutoFit/>
          </a:bodyPr>
          <a:lstStyle/>
          <a:p>
            <a:pPr marL="12700">
              <a:lnSpc>
                <a:spcPct val="100000"/>
              </a:lnSpc>
              <a:spcBef>
                <a:spcPts val="125"/>
              </a:spcBef>
            </a:pPr>
            <a:r>
              <a:rPr lang="en-GB" sz="2650" b="1" dirty="0">
                <a:solidFill>
                  <a:srgbClr val="142B6E"/>
                </a:solidFill>
                <a:latin typeface="Dubai" panose="020B0503030403030204" pitchFamily="34" charset="-78"/>
                <a:cs typeface="Dubai" panose="020B0503030403030204" pitchFamily="34" charset="-78"/>
              </a:rPr>
              <a:t>Guest transfer:</a:t>
            </a:r>
            <a:endParaRPr lang="en-GB" sz="2650" dirty="0">
              <a:latin typeface="Dubai" panose="020B0503030403030204" pitchFamily="34" charset="-78"/>
              <a:cs typeface="Dubai" panose="020B0503030403030204" pitchFamily="34" charset="-78"/>
            </a:endParaRPr>
          </a:p>
          <a:p>
            <a:pPr marL="535940" marR="5080" algn="just">
              <a:lnSpc>
                <a:spcPct val="128099"/>
              </a:lnSpc>
              <a:spcBef>
                <a:spcPts val="1265"/>
              </a:spcBef>
            </a:pPr>
            <a:r>
              <a:rPr lang="en-GB" sz="2200" dirty="0">
                <a:solidFill>
                  <a:srgbClr val="142B6E"/>
                </a:solidFill>
                <a:latin typeface="Dubai" panose="020B0503030403030204" pitchFamily="34" charset="-78"/>
                <a:cs typeface="Dubai" panose="020B0503030403030204" pitchFamily="34" charset="-78"/>
              </a:rPr>
              <a:t>If the driver has arrived, guest will be escorted by the host from the DXB Greet &amp; Go area directly to their registered vehicle</a:t>
            </a:r>
            <a:endParaRPr lang="en-GB" sz="2200" dirty="0">
              <a:latin typeface="Dubai" panose="020B0503030403030204" pitchFamily="34" charset="-78"/>
              <a:cs typeface="Dubai" panose="020B0503030403030204" pitchFamily="34" charset="-78"/>
            </a:endParaRPr>
          </a:p>
          <a:p>
            <a:pPr algn="just">
              <a:lnSpc>
                <a:spcPct val="100000"/>
              </a:lnSpc>
              <a:spcBef>
                <a:spcPts val="45"/>
              </a:spcBef>
            </a:pPr>
            <a:endParaRPr lang="en-GB" sz="2200" dirty="0">
              <a:latin typeface="Dubai" panose="020B0503030403030204" pitchFamily="34" charset="-78"/>
              <a:cs typeface="Dubai" panose="020B0503030403030204" pitchFamily="34" charset="-78"/>
            </a:endParaRPr>
          </a:p>
          <a:p>
            <a:pPr marL="12700" algn="just">
              <a:lnSpc>
                <a:spcPct val="100000"/>
              </a:lnSpc>
            </a:pPr>
            <a:r>
              <a:rPr lang="en-GB" sz="2650" b="1" dirty="0">
                <a:solidFill>
                  <a:srgbClr val="142B6E"/>
                </a:solidFill>
                <a:latin typeface="Dubai" panose="020B0503030403030204" pitchFamily="34" charset="-78"/>
                <a:cs typeface="Dubai" panose="020B0503030403030204" pitchFamily="34" charset="-78"/>
              </a:rPr>
              <a:t>Meet the driver and guest:</a:t>
            </a:r>
            <a:endParaRPr lang="en-GB" sz="2650" dirty="0">
              <a:latin typeface="Dubai" panose="020B0503030403030204" pitchFamily="34" charset="-78"/>
              <a:cs typeface="Dubai" panose="020B0503030403030204" pitchFamily="34" charset="-78"/>
            </a:endParaRPr>
          </a:p>
          <a:p>
            <a:pPr marL="535940" marR="796925" algn="just">
              <a:lnSpc>
                <a:spcPct val="128099"/>
              </a:lnSpc>
              <a:spcBef>
                <a:spcPts val="1270"/>
              </a:spcBef>
            </a:pPr>
            <a:r>
              <a:rPr lang="en-GB" sz="2200" dirty="0">
                <a:solidFill>
                  <a:srgbClr val="142B6E"/>
                </a:solidFill>
                <a:latin typeface="Dubai" panose="020B0503030403030204" pitchFamily="34" charset="-78"/>
                <a:cs typeface="Dubai" panose="020B0503030403030204" pitchFamily="34" charset="-78"/>
              </a:rPr>
              <a:t>Host will handover the guest to the driver and update status as </a:t>
            </a:r>
            <a:r>
              <a:rPr lang="en-GB" sz="2200" b="1" dirty="0">
                <a:solidFill>
                  <a:srgbClr val="142B6E"/>
                </a:solidFill>
                <a:latin typeface="Dubai" panose="020B0503030403030204" pitchFamily="34" charset="-78"/>
                <a:cs typeface="Dubai" panose="020B0503030403030204" pitchFamily="34" charset="-78"/>
              </a:rPr>
              <a:t>‘Guest arrived’ </a:t>
            </a:r>
            <a:r>
              <a:rPr lang="en-GB" sz="2200" dirty="0">
                <a:solidFill>
                  <a:srgbClr val="142B6E"/>
                </a:solidFill>
                <a:latin typeface="Dubai" panose="020B0503030403030204" pitchFamily="34" charset="-78"/>
                <a:cs typeface="Dubai" panose="020B0503030403030204" pitchFamily="34" charset="-78"/>
              </a:rPr>
              <a:t>in the driver app</a:t>
            </a:r>
            <a:endParaRPr lang="en-GB" sz="2200" dirty="0">
              <a:latin typeface="Dubai" panose="020B0503030403030204" pitchFamily="34" charset="-78"/>
              <a:cs typeface="Dubai" panose="020B0503030403030204" pitchFamily="34" charset="-78"/>
            </a:endParaRPr>
          </a:p>
          <a:p>
            <a:pPr algn="just">
              <a:lnSpc>
                <a:spcPct val="100000"/>
              </a:lnSpc>
              <a:spcBef>
                <a:spcPts val="130"/>
              </a:spcBef>
            </a:pPr>
            <a:endParaRPr lang="en-GB" sz="2200" dirty="0">
              <a:latin typeface="Dubai" panose="020B0503030403030204" pitchFamily="34" charset="-78"/>
              <a:cs typeface="Dubai" panose="020B0503030403030204" pitchFamily="34" charset="-78"/>
            </a:endParaRPr>
          </a:p>
          <a:p>
            <a:pPr marL="12700" algn="just">
              <a:lnSpc>
                <a:spcPct val="100000"/>
              </a:lnSpc>
            </a:pPr>
            <a:r>
              <a:rPr lang="en-GB" sz="2650" b="1" dirty="0">
                <a:solidFill>
                  <a:srgbClr val="142B6E"/>
                </a:solidFill>
                <a:latin typeface="Dubai" panose="020B0503030403030204" pitchFamily="34" charset="-78"/>
                <a:cs typeface="Dubai" panose="020B0503030403030204" pitchFamily="34" charset="-78"/>
              </a:rPr>
              <a:t>Service completion:</a:t>
            </a:r>
            <a:endParaRPr lang="en-GB" sz="2650" dirty="0">
              <a:latin typeface="Dubai" panose="020B0503030403030204" pitchFamily="34" charset="-78"/>
              <a:cs typeface="Dubai" panose="020B0503030403030204" pitchFamily="34" charset="-78"/>
            </a:endParaRPr>
          </a:p>
          <a:p>
            <a:pPr marL="535940" marR="1314450" algn="just">
              <a:lnSpc>
                <a:spcPct val="128099"/>
              </a:lnSpc>
              <a:spcBef>
                <a:spcPts val="1265"/>
              </a:spcBef>
            </a:pPr>
            <a:r>
              <a:rPr lang="en-GB" sz="2200" dirty="0">
                <a:solidFill>
                  <a:srgbClr val="142B6E"/>
                </a:solidFill>
                <a:latin typeface="Dubai" panose="020B0503030403030204" pitchFamily="34" charset="-78"/>
                <a:cs typeface="Dubai" panose="020B0503030403030204" pitchFamily="34" charset="-78"/>
              </a:rPr>
              <a:t>Once driver updates the status on the app, service is marked complete and the trip charges are</a:t>
            </a:r>
            <a:r>
              <a:rPr lang="en-GB" sz="2200" dirty="0">
                <a:latin typeface="Dubai" panose="020B0503030403030204" pitchFamily="34" charset="-78"/>
                <a:cs typeface="Dubai" panose="020B0503030403030204" pitchFamily="34" charset="-78"/>
              </a:rPr>
              <a:t> </a:t>
            </a:r>
            <a:r>
              <a:rPr lang="en-GB" sz="2200" dirty="0">
                <a:solidFill>
                  <a:srgbClr val="142B6E"/>
                </a:solidFill>
                <a:latin typeface="Dubai" panose="020B0503030403030204" pitchFamily="34" charset="-78"/>
                <a:cs typeface="Dubai" panose="020B0503030403030204" pitchFamily="34" charset="-78"/>
              </a:rPr>
              <a:t>immediately deducted from the business eWallet</a:t>
            </a:r>
            <a:endParaRPr lang="en-GB" sz="2200" dirty="0">
              <a:latin typeface="Dubai" panose="020B0503030403030204" pitchFamily="34" charset="-78"/>
              <a:cs typeface="Dubai" panose="020B0503030403030204" pitchFamily="34" charset="-78"/>
            </a:endParaRPr>
          </a:p>
        </p:txBody>
      </p:sp>
      <p:grpSp>
        <p:nvGrpSpPr>
          <p:cNvPr id="11" name="object 11"/>
          <p:cNvGrpSpPr/>
          <p:nvPr/>
        </p:nvGrpSpPr>
        <p:grpSpPr>
          <a:xfrm>
            <a:off x="1268042" y="3718052"/>
            <a:ext cx="267617" cy="1974596"/>
            <a:chOff x="1276419" y="3808782"/>
            <a:chExt cx="267617" cy="1974596"/>
          </a:xfrm>
        </p:grpSpPr>
        <p:pic>
          <p:nvPicPr>
            <p:cNvPr id="12" name="object 12"/>
            <p:cNvPicPr/>
            <p:nvPr/>
          </p:nvPicPr>
          <p:blipFill>
            <a:blip r:embed="rId5" cstate="print"/>
            <a:stretch>
              <a:fillRect/>
            </a:stretch>
          </p:blipFill>
          <p:spPr>
            <a:xfrm>
              <a:off x="1276419" y="3808782"/>
              <a:ext cx="267617" cy="263398"/>
            </a:xfrm>
            <a:prstGeom prst="rect">
              <a:avLst/>
            </a:prstGeom>
          </p:spPr>
        </p:pic>
        <p:pic>
          <p:nvPicPr>
            <p:cNvPr id="13" name="object 13"/>
            <p:cNvPicPr/>
            <p:nvPr/>
          </p:nvPicPr>
          <p:blipFill>
            <a:blip r:embed="rId5" cstate="print"/>
            <a:stretch>
              <a:fillRect/>
            </a:stretch>
          </p:blipFill>
          <p:spPr>
            <a:xfrm>
              <a:off x="1276419" y="5519980"/>
              <a:ext cx="267617" cy="263398"/>
            </a:xfrm>
            <a:prstGeom prst="rect">
              <a:avLst/>
            </a:prstGeom>
          </p:spPr>
        </p:pic>
      </p:grpSp>
      <p:grpSp>
        <p:nvGrpSpPr>
          <p:cNvPr id="15" name="object 15"/>
          <p:cNvGrpSpPr/>
          <p:nvPr/>
        </p:nvGrpSpPr>
        <p:grpSpPr>
          <a:xfrm>
            <a:off x="1218146" y="7181850"/>
            <a:ext cx="5835523" cy="3387448"/>
            <a:chOff x="1218146" y="7181850"/>
            <a:chExt cx="5835523" cy="3387448"/>
          </a:xfrm>
        </p:grpSpPr>
        <p:pic>
          <p:nvPicPr>
            <p:cNvPr id="16" name="object 16"/>
            <p:cNvPicPr/>
            <p:nvPr/>
          </p:nvPicPr>
          <p:blipFill>
            <a:blip r:embed="rId6" cstate="print"/>
            <a:stretch>
              <a:fillRect/>
            </a:stretch>
          </p:blipFill>
          <p:spPr>
            <a:xfrm>
              <a:off x="1276420" y="7181850"/>
              <a:ext cx="267617" cy="263398"/>
            </a:xfrm>
            <a:prstGeom prst="rect">
              <a:avLst/>
            </a:prstGeom>
          </p:spPr>
        </p:pic>
        <p:sp>
          <p:nvSpPr>
            <p:cNvPr id="17" name="object 17"/>
            <p:cNvSpPr/>
            <p:nvPr/>
          </p:nvSpPr>
          <p:spPr>
            <a:xfrm>
              <a:off x="1218146" y="9569173"/>
              <a:ext cx="2879090" cy="1000125"/>
            </a:xfrm>
            <a:custGeom>
              <a:avLst/>
              <a:gdLst/>
              <a:ahLst/>
              <a:cxnLst/>
              <a:rect l="l" t="t" r="r" b="b"/>
              <a:pathLst>
                <a:path w="2879090" h="1000125">
                  <a:moveTo>
                    <a:pt x="678218" y="455790"/>
                  </a:moveTo>
                  <a:lnTo>
                    <a:pt x="648398" y="404545"/>
                  </a:lnTo>
                  <a:lnTo>
                    <a:pt x="542658" y="222885"/>
                  </a:lnTo>
                  <a:lnTo>
                    <a:pt x="423379" y="222885"/>
                  </a:lnTo>
                  <a:lnTo>
                    <a:pt x="529120" y="404545"/>
                  </a:lnTo>
                  <a:lnTo>
                    <a:pt x="410743" y="404545"/>
                  </a:lnTo>
                  <a:lnTo>
                    <a:pt x="397395" y="361149"/>
                  </a:lnTo>
                  <a:lnTo>
                    <a:pt x="378256" y="325361"/>
                  </a:lnTo>
                  <a:lnTo>
                    <a:pt x="376593" y="322237"/>
                  </a:lnTo>
                  <a:lnTo>
                    <a:pt x="349123" y="288607"/>
                  </a:lnTo>
                  <a:lnTo>
                    <a:pt x="315747" y="261061"/>
                  </a:lnTo>
                  <a:lnTo>
                    <a:pt x="312610" y="259384"/>
                  </a:lnTo>
                  <a:lnTo>
                    <a:pt x="312610" y="455790"/>
                  </a:lnTo>
                  <a:lnTo>
                    <a:pt x="303491" y="509854"/>
                  </a:lnTo>
                  <a:lnTo>
                    <a:pt x="277901" y="550938"/>
                  </a:lnTo>
                  <a:lnTo>
                    <a:pt x="238467" y="577049"/>
                  </a:lnTo>
                  <a:lnTo>
                    <a:pt x="187845" y="586206"/>
                  </a:lnTo>
                  <a:lnTo>
                    <a:pt x="107327" y="586206"/>
                  </a:lnTo>
                  <a:lnTo>
                    <a:pt x="107327" y="325361"/>
                  </a:lnTo>
                  <a:lnTo>
                    <a:pt x="187845" y="325361"/>
                  </a:lnTo>
                  <a:lnTo>
                    <a:pt x="238467" y="334505"/>
                  </a:lnTo>
                  <a:lnTo>
                    <a:pt x="277901" y="360629"/>
                  </a:lnTo>
                  <a:lnTo>
                    <a:pt x="303491" y="401726"/>
                  </a:lnTo>
                  <a:lnTo>
                    <a:pt x="312610" y="455790"/>
                  </a:lnTo>
                  <a:lnTo>
                    <a:pt x="312610" y="259384"/>
                  </a:lnTo>
                  <a:lnTo>
                    <a:pt x="277228" y="240385"/>
                  </a:lnTo>
                  <a:lnTo>
                    <a:pt x="234340" y="227393"/>
                  </a:lnTo>
                  <a:lnTo>
                    <a:pt x="187845" y="222885"/>
                  </a:lnTo>
                  <a:lnTo>
                    <a:pt x="0" y="222885"/>
                  </a:lnTo>
                  <a:lnTo>
                    <a:pt x="0" y="688670"/>
                  </a:lnTo>
                  <a:lnTo>
                    <a:pt x="187845" y="688670"/>
                  </a:lnTo>
                  <a:lnTo>
                    <a:pt x="234340" y="684161"/>
                  </a:lnTo>
                  <a:lnTo>
                    <a:pt x="277228" y="671182"/>
                  </a:lnTo>
                  <a:lnTo>
                    <a:pt x="315747" y="650506"/>
                  </a:lnTo>
                  <a:lnTo>
                    <a:pt x="349123" y="622947"/>
                  </a:lnTo>
                  <a:lnTo>
                    <a:pt x="376593" y="589318"/>
                  </a:lnTo>
                  <a:lnTo>
                    <a:pt x="397395" y="550405"/>
                  </a:lnTo>
                  <a:lnTo>
                    <a:pt x="410743" y="507022"/>
                  </a:lnTo>
                  <a:lnTo>
                    <a:pt x="529120" y="507022"/>
                  </a:lnTo>
                  <a:lnTo>
                    <a:pt x="423379" y="688670"/>
                  </a:lnTo>
                  <a:lnTo>
                    <a:pt x="542658" y="688670"/>
                  </a:lnTo>
                  <a:lnTo>
                    <a:pt x="648398" y="507022"/>
                  </a:lnTo>
                  <a:lnTo>
                    <a:pt x="678218" y="455790"/>
                  </a:lnTo>
                  <a:close/>
                </a:path>
                <a:path w="2879090" h="1000125">
                  <a:moveTo>
                    <a:pt x="2878594" y="0"/>
                  </a:moveTo>
                  <a:lnTo>
                    <a:pt x="1022515" y="0"/>
                  </a:lnTo>
                  <a:lnTo>
                    <a:pt x="441642" y="1000112"/>
                  </a:lnTo>
                  <a:lnTo>
                    <a:pt x="2878594" y="1000112"/>
                  </a:lnTo>
                  <a:lnTo>
                    <a:pt x="2878594" y="0"/>
                  </a:lnTo>
                  <a:close/>
                </a:path>
              </a:pathLst>
            </a:custGeom>
            <a:solidFill>
              <a:srgbClr val="142B6E"/>
            </a:solidFill>
          </p:spPr>
          <p:txBody>
            <a:bodyPr wrap="square" lIns="0" tIns="0" rIns="0" bIns="0" rtlCol="0"/>
            <a:lstStyle/>
            <a:p>
              <a:endParaRPr/>
            </a:p>
          </p:txBody>
        </p:sp>
        <p:sp>
          <p:nvSpPr>
            <p:cNvPr id="18" name="object 18"/>
            <p:cNvSpPr/>
            <p:nvPr/>
          </p:nvSpPr>
          <p:spPr>
            <a:xfrm>
              <a:off x="1757202" y="9956623"/>
              <a:ext cx="139700" cy="239395"/>
            </a:xfrm>
            <a:custGeom>
              <a:avLst/>
              <a:gdLst/>
              <a:ahLst/>
              <a:cxnLst/>
              <a:rect l="l" t="t" r="r" b="b"/>
              <a:pathLst>
                <a:path w="139700" h="239395">
                  <a:moveTo>
                    <a:pt x="99405" y="0"/>
                  </a:moveTo>
                  <a:lnTo>
                    <a:pt x="0" y="170797"/>
                  </a:lnTo>
                  <a:lnTo>
                    <a:pt x="39768" y="239122"/>
                  </a:lnTo>
                  <a:lnTo>
                    <a:pt x="139173" y="68325"/>
                  </a:lnTo>
                  <a:lnTo>
                    <a:pt x="99405" y="0"/>
                  </a:lnTo>
                  <a:close/>
                </a:path>
              </a:pathLst>
            </a:custGeom>
            <a:solidFill>
              <a:srgbClr val="000021"/>
            </a:solidFill>
          </p:spPr>
          <p:txBody>
            <a:bodyPr wrap="square" lIns="0" tIns="0" rIns="0" bIns="0" rtlCol="0"/>
            <a:lstStyle/>
            <a:p>
              <a:endParaRPr/>
            </a:p>
          </p:txBody>
        </p:sp>
        <p:sp>
          <p:nvSpPr>
            <p:cNvPr id="19" name="object 19"/>
            <p:cNvSpPr/>
            <p:nvPr/>
          </p:nvSpPr>
          <p:spPr>
            <a:xfrm>
              <a:off x="1796986" y="9894521"/>
              <a:ext cx="650240" cy="466090"/>
            </a:xfrm>
            <a:custGeom>
              <a:avLst/>
              <a:gdLst/>
              <a:ahLst/>
              <a:cxnLst/>
              <a:rect l="l" t="t" r="r" b="b"/>
              <a:pathLst>
                <a:path w="650239" h="466090">
                  <a:moveTo>
                    <a:pt x="254856" y="0"/>
                  </a:moveTo>
                  <a:lnTo>
                    <a:pt x="135561" y="0"/>
                  </a:lnTo>
                  <a:lnTo>
                    <a:pt x="0" y="232894"/>
                  </a:lnTo>
                  <a:lnTo>
                    <a:pt x="135561" y="465799"/>
                  </a:lnTo>
                  <a:lnTo>
                    <a:pt x="254856" y="465799"/>
                  </a:lnTo>
                  <a:lnTo>
                    <a:pt x="149107" y="284125"/>
                  </a:lnTo>
                  <a:lnTo>
                    <a:pt x="408434" y="284125"/>
                  </a:lnTo>
                  <a:lnTo>
                    <a:pt x="408434" y="276818"/>
                  </a:lnTo>
                  <a:lnTo>
                    <a:pt x="638016" y="276818"/>
                  </a:lnTo>
                  <a:lnTo>
                    <a:pt x="634173" y="267333"/>
                  </a:lnTo>
                  <a:lnTo>
                    <a:pt x="615974" y="243296"/>
                  </a:lnTo>
                  <a:lnTo>
                    <a:pt x="592243" y="224247"/>
                  </a:lnTo>
                  <a:lnTo>
                    <a:pt x="609395" y="206169"/>
                  </a:lnTo>
                  <a:lnTo>
                    <a:pt x="622266" y="184905"/>
                  </a:lnTo>
                  <a:lnTo>
                    <a:pt x="623122" y="182322"/>
                  </a:lnTo>
                  <a:lnTo>
                    <a:pt x="408434" y="182322"/>
                  </a:lnTo>
                  <a:lnTo>
                    <a:pt x="408434" y="181663"/>
                  </a:lnTo>
                  <a:lnTo>
                    <a:pt x="149107" y="181663"/>
                  </a:lnTo>
                  <a:lnTo>
                    <a:pt x="254856" y="0"/>
                  </a:lnTo>
                  <a:close/>
                </a:path>
                <a:path w="650239" h="466090">
                  <a:moveTo>
                    <a:pt x="408434" y="284125"/>
                  </a:moveTo>
                  <a:lnTo>
                    <a:pt x="301094" y="284125"/>
                  </a:lnTo>
                  <a:lnTo>
                    <a:pt x="301094" y="465799"/>
                  </a:lnTo>
                  <a:lnTo>
                    <a:pt x="498334" y="465799"/>
                  </a:lnTo>
                  <a:lnTo>
                    <a:pt x="546299" y="459533"/>
                  </a:lnTo>
                  <a:lnTo>
                    <a:pt x="587923" y="441545"/>
                  </a:lnTo>
                  <a:lnTo>
                    <a:pt x="620725" y="413047"/>
                  </a:lnTo>
                  <a:lnTo>
                    <a:pt x="642225" y="375254"/>
                  </a:lnTo>
                  <a:lnTo>
                    <a:pt x="643785" y="365985"/>
                  </a:lnTo>
                  <a:lnTo>
                    <a:pt x="408434" y="365985"/>
                  </a:lnTo>
                  <a:lnTo>
                    <a:pt x="408434" y="284125"/>
                  </a:lnTo>
                  <a:close/>
                </a:path>
                <a:path w="650239" h="466090">
                  <a:moveTo>
                    <a:pt x="638016" y="276818"/>
                  </a:moveTo>
                  <a:lnTo>
                    <a:pt x="498334" y="276818"/>
                  </a:lnTo>
                  <a:lnTo>
                    <a:pt x="516568" y="280135"/>
                  </a:lnTo>
                  <a:lnTo>
                    <a:pt x="530524" y="289378"/>
                  </a:lnTo>
                  <a:lnTo>
                    <a:pt x="539450" y="303488"/>
                  </a:lnTo>
                  <a:lnTo>
                    <a:pt x="542593" y="321402"/>
                  </a:lnTo>
                  <a:lnTo>
                    <a:pt x="539450" y="339316"/>
                  </a:lnTo>
                  <a:lnTo>
                    <a:pt x="530524" y="353425"/>
                  </a:lnTo>
                  <a:lnTo>
                    <a:pt x="516568" y="362668"/>
                  </a:lnTo>
                  <a:lnTo>
                    <a:pt x="498334" y="365985"/>
                  </a:lnTo>
                  <a:lnTo>
                    <a:pt x="643785" y="365985"/>
                  </a:lnTo>
                  <a:lnTo>
                    <a:pt x="649943" y="329378"/>
                  </a:lnTo>
                  <a:lnTo>
                    <a:pt x="645832" y="296110"/>
                  </a:lnTo>
                  <a:lnTo>
                    <a:pt x="638016" y="276818"/>
                  </a:lnTo>
                  <a:close/>
                </a:path>
                <a:path w="650239" h="466090">
                  <a:moveTo>
                    <a:pt x="627545" y="99823"/>
                  </a:moveTo>
                  <a:lnTo>
                    <a:pt x="484914" y="99823"/>
                  </a:lnTo>
                  <a:lnTo>
                    <a:pt x="501778" y="102900"/>
                  </a:lnTo>
                  <a:lnTo>
                    <a:pt x="514681" y="111464"/>
                  </a:lnTo>
                  <a:lnTo>
                    <a:pt x="522930" y="124519"/>
                  </a:lnTo>
                  <a:lnTo>
                    <a:pt x="525833" y="141068"/>
                  </a:lnTo>
                  <a:lnTo>
                    <a:pt x="522837" y="157622"/>
                  </a:lnTo>
                  <a:lnTo>
                    <a:pt x="514434" y="170681"/>
                  </a:lnTo>
                  <a:lnTo>
                    <a:pt x="501500" y="179246"/>
                  </a:lnTo>
                  <a:lnTo>
                    <a:pt x="484914" y="182322"/>
                  </a:lnTo>
                  <a:lnTo>
                    <a:pt x="623122" y="182322"/>
                  </a:lnTo>
                  <a:lnTo>
                    <a:pt x="630355" y="160521"/>
                  </a:lnTo>
                  <a:lnTo>
                    <a:pt x="633163" y="133081"/>
                  </a:lnTo>
                  <a:lnTo>
                    <a:pt x="627545" y="99823"/>
                  </a:lnTo>
                  <a:close/>
                </a:path>
                <a:path w="650239" h="466090">
                  <a:moveTo>
                    <a:pt x="484914" y="0"/>
                  </a:moveTo>
                  <a:lnTo>
                    <a:pt x="301094" y="0"/>
                  </a:lnTo>
                  <a:lnTo>
                    <a:pt x="301094" y="181663"/>
                  </a:lnTo>
                  <a:lnTo>
                    <a:pt x="408434" y="181663"/>
                  </a:lnTo>
                  <a:lnTo>
                    <a:pt x="408434" y="99823"/>
                  </a:lnTo>
                  <a:lnTo>
                    <a:pt x="627545" y="99823"/>
                  </a:lnTo>
                  <a:lnTo>
                    <a:pt x="625601" y="88320"/>
                  </a:lnTo>
                  <a:lnTo>
                    <a:pt x="604549" y="51451"/>
                  </a:lnTo>
                  <a:lnTo>
                    <a:pt x="572452" y="23654"/>
                  </a:lnTo>
                  <a:lnTo>
                    <a:pt x="531758" y="6110"/>
                  </a:lnTo>
                  <a:lnTo>
                    <a:pt x="484914" y="0"/>
                  </a:lnTo>
                  <a:close/>
                </a:path>
              </a:pathLst>
            </a:custGeom>
            <a:solidFill>
              <a:srgbClr val="FFDF00"/>
            </a:solidFill>
          </p:spPr>
          <p:txBody>
            <a:bodyPr wrap="square" lIns="0" tIns="0" rIns="0" bIns="0" rtlCol="0"/>
            <a:lstStyle/>
            <a:p>
              <a:endParaRPr/>
            </a:p>
          </p:txBody>
        </p:sp>
        <p:pic>
          <p:nvPicPr>
            <p:cNvPr id="20" name="object 20"/>
            <p:cNvPicPr/>
            <p:nvPr/>
          </p:nvPicPr>
          <p:blipFill>
            <a:blip r:embed="rId7" cstate="print"/>
            <a:stretch>
              <a:fillRect/>
            </a:stretch>
          </p:blipFill>
          <p:spPr>
            <a:xfrm>
              <a:off x="2797330" y="10197844"/>
              <a:ext cx="118750" cy="162475"/>
            </a:xfrm>
            <a:prstGeom prst="rect">
              <a:avLst/>
            </a:prstGeom>
          </p:spPr>
        </p:pic>
        <p:pic>
          <p:nvPicPr>
            <p:cNvPr id="21" name="object 21"/>
            <p:cNvPicPr/>
            <p:nvPr/>
          </p:nvPicPr>
          <p:blipFill>
            <a:blip r:embed="rId8" cstate="print"/>
            <a:stretch>
              <a:fillRect/>
            </a:stretch>
          </p:blipFill>
          <p:spPr>
            <a:xfrm>
              <a:off x="2940026" y="10198035"/>
              <a:ext cx="208055" cy="120498"/>
            </a:xfrm>
            <a:prstGeom prst="rect">
              <a:avLst/>
            </a:prstGeom>
          </p:spPr>
        </p:pic>
        <p:pic>
          <p:nvPicPr>
            <p:cNvPr id="22" name="object 22"/>
            <p:cNvPicPr/>
            <p:nvPr/>
          </p:nvPicPr>
          <p:blipFill>
            <a:blip r:embed="rId9" cstate="print"/>
            <a:stretch>
              <a:fillRect/>
            </a:stretch>
          </p:blipFill>
          <p:spPr>
            <a:xfrm>
              <a:off x="3167311" y="10169599"/>
              <a:ext cx="226515" cy="148933"/>
            </a:xfrm>
            <a:prstGeom prst="rect">
              <a:avLst/>
            </a:prstGeom>
          </p:spPr>
        </p:pic>
        <p:pic>
          <p:nvPicPr>
            <p:cNvPr id="23" name="object 23"/>
            <p:cNvPicPr/>
            <p:nvPr/>
          </p:nvPicPr>
          <p:blipFill>
            <a:blip r:embed="rId10" cstate="print"/>
            <a:stretch>
              <a:fillRect/>
            </a:stretch>
          </p:blipFill>
          <p:spPr>
            <a:xfrm>
              <a:off x="3458983" y="10155877"/>
              <a:ext cx="159973" cy="162077"/>
            </a:xfrm>
            <a:prstGeom prst="rect">
              <a:avLst/>
            </a:prstGeom>
          </p:spPr>
        </p:pic>
        <p:pic>
          <p:nvPicPr>
            <p:cNvPr id="24" name="object 24"/>
            <p:cNvPicPr/>
            <p:nvPr/>
          </p:nvPicPr>
          <p:blipFill>
            <a:blip r:embed="rId11" cstate="print"/>
            <a:stretch>
              <a:fillRect/>
            </a:stretch>
          </p:blipFill>
          <p:spPr>
            <a:xfrm>
              <a:off x="3679394" y="10197844"/>
              <a:ext cx="118760" cy="162475"/>
            </a:xfrm>
            <a:prstGeom prst="rect">
              <a:avLst/>
            </a:prstGeom>
          </p:spPr>
        </p:pic>
        <p:pic>
          <p:nvPicPr>
            <p:cNvPr id="25" name="object 25"/>
            <p:cNvPicPr/>
            <p:nvPr/>
          </p:nvPicPr>
          <p:blipFill>
            <a:blip r:embed="rId12" cstate="print"/>
            <a:stretch>
              <a:fillRect/>
            </a:stretch>
          </p:blipFill>
          <p:spPr>
            <a:xfrm>
              <a:off x="3819738" y="10197848"/>
              <a:ext cx="128768" cy="120885"/>
            </a:xfrm>
            <a:prstGeom prst="rect">
              <a:avLst/>
            </a:prstGeom>
          </p:spPr>
        </p:pic>
        <p:sp>
          <p:nvSpPr>
            <p:cNvPr id="26" name="object 26"/>
            <p:cNvSpPr/>
            <p:nvPr/>
          </p:nvSpPr>
          <p:spPr>
            <a:xfrm>
              <a:off x="2805252" y="9919856"/>
              <a:ext cx="1129665" cy="187960"/>
            </a:xfrm>
            <a:custGeom>
              <a:avLst/>
              <a:gdLst/>
              <a:ahLst/>
              <a:cxnLst/>
              <a:rect l="l" t="t" r="r" b="b"/>
              <a:pathLst>
                <a:path w="1129664" h="187959">
                  <a:moveTo>
                    <a:pt x="965201" y="7212"/>
                  </a:moveTo>
                  <a:lnTo>
                    <a:pt x="933524" y="7212"/>
                  </a:lnTo>
                  <a:lnTo>
                    <a:pt x="933524" y="149892"/>
                  </a:lnTo>
                  <a:lnTo>
                    <a:pt x="981206" y="149892"/>
                  </a:lnTo>
                  <a:lnTo>
                    <a:pt x="981206" y="118226"/>
                  </a:lnTo>
                  <a:lnTo>
                    <a:pt x="965201" y="118226"/>
                  </a:lnTo>
                  <a:lnTo>
                    <a:pt x="965201" y="7212"/>
                  </a:lnTo>
                  <a:close/>
                </a:path>
                <a:path w="1129664" h="187959">
                  <a:moveTo>
                    <a:pt x="984734" y="118226"/>
                  </a:moveTo>
                  <a:lnTo>
                    <a:pt x="981206" y="118226"/>
                  </a:lnTo>
                  <a:lnTo>
                    <a:pt x="981206" y="149892"/>
                  </a:lnTo>
                  <a:lnTo>
                    <a:pt x="984734" y="149892"/>
                  </a:lnTo>
                  <a:lnTo>
                    <a:pt x="984734" y="118226"/>
                  </a:lnTo>
                  <a:close/>
                </a:path>
                <a:path w="1129664" h="187959">
                  <a:moveTo>
                    <a:pt x="1126951" y="87618"/>
                  </a:moveTo>
                  <a:lnTo>
                    <a:pt x="1086076" y="87618"/>
                  </a:lnTo>
                  <a:lnTo>
                    <a:pt x="1090755" y="89313"/>
                  </a:lnTo>
                  <a:lnTo>
                    <a:pt x="1093812" y="92716"/>
                  </a:lnTo>
                  <a:lnTo>
                    <a:pt x="1096387" y="95647"/>
                  </a:lnTo>
                  <a:lnTo>
                    <a:pt x="1097685" y="99813"/>
                  </a:lnTo>
                  <a:lnTo>
                    <a:pt x="1097685" y="118226"/>
                  </a:lnTo>
                  <a:lnTo>
                    <a:pt x="984734" y="118226"/>
                  </a:lnTo>
                  <a:lnTo>
                    <a:pt x="984734" y="149892"/>
                  </a:lnTo>
                  <a:lnTo>
                    <a:pt x="1129351" y="149892"/>
                  </a:lnTo>
                  <a:lnTo>
                    <a:pt x="1129351" y="107674"/>
                  </a:lnTo>
                  <a:lnTo>
                    <a:pt x="1128646" y="95860"/>
                  </a:lnTo>
                  <a:lnTo>
                    <a:pt x="1126951" y="87618"/>
                  </a:lnTo>
                  <a:close/>
                </a:path>
                <a:path w="1129664" h="187959">
                  <a:moveTo>
                    <a:pt x="1028889" y="43631"/>
                  </a:moveTo>
                  <a:lnTo>
                    <a:pt x="997223" y="43631"/>
                  </a:lnTo>
                  <a:lnTo>
                    <a:pt x="997223" y="118226"/>
                  </a:lnTo>
                  <a:lnTo>
                    <a:pt x="1028889" y="118226"/>
                  </a:lnTo>
                  <a:lnTo>
                    <a:pt x="1028889" y="87618"/>
                  </a:lnTo>
                  <a:lnTo>
                    <a:pt x="1126951" y="87618"/>
                  </a:lnTo>
                  <a:lnTo>
                    <a:pt x="1090805" y="56799"/>
                  </a:lnTo>
                  <a:lnTo>
                    <a:pt x="1077796" y="55941"/>
                  </a:lnTo>
                  <a:lnTo>
                    <a:pt x="1028889" y="55941"/>
                  </a:lnTo>
                  <a:lnTo>
                    <a:pt x="1028889" y="43631"/>
                  </a:lnTo>
                  <a:close/>
                </a:path>
                <a:path w="1129664" h="187959">
                  <a:moveTo>
                    <a:pt x="837458" y="39579"/>
                  </a:moveTo>
                  <a:lnTo>
                    <a:pt x="805792" y="39579"/>
                  </a:lnTo>
                  <a:lnTo>
                    <a:pt x="805792" y="48205"/>
                  </a:lnTo>
                  <a:lnTo>
                    <a:pt x="792730" y="49046"/>
                  </a:lnTo>
                  <a:lnTo>
                    <a:pt x="754068" y="69061"/>
                  </a:lnTo>
                  <a:lnTo>
                    <a:pt x="744564" y="99227"/>
                  </a:lnTo>
                  <a:lnTo>
                    <a:pt x="745474" y="110019"/>
                  </a:lnTo>
                  <a:lnTo>
                    <a:pt x="769186" y="142667"/>
                  </a:lnTo>
                  <a:lnTo>
                    <a:pt x="805970" y="149892"/>
                  </a:lnTo>
                  <a:lnTo>
                    <a:pt x="849245" y="149892"/>
                  </a:lnTo>
                  <a:lnTo>
                    <a:pt x="849245" y="118226"/>
                  </a:lnTo>
                  <a:lnTo>
                    <a:pt x="791482" y="118226"/>
                  </a:lnTo>
                  <a:lnTo>
                    <a:pt x="786353" y="116583"/>
                  </a:lnTo>
                  <a:lnTo>
                    <a:pt x="778261" y="110019"/>
                  </a:lnTo>
                  <a:lnTo>
                    <a:pt x="776241" y="105330"/>
                  </a:lnTo>
                  <a:lnTo>
                    <a:pt x="776241" y="93480"/>
                  </a:lnTo>
                  <a:lnTo>
                    <a:pt x="778376" y="88821"/>
                  </a:lnTo>
                  <a:lnTo>
                    <a:pt x="786939" y="81661"/>
                  </a:lnTo>
                  <a:lnTo>
                    <a:pt x="791953" y="79871"/>
                  </a:lnTo>
                  <a:lnTo>
                    <a:pt x="837458" y="79871"/>
                  </a:lnTo>
                  <a:lnTo>
                    <a:pt x="837458" y="39579"/>
                  </a:lnTo>
                  <a:close/>
                </a:path>
                <a:path w="1129664" h="187959">
                  <a:moveTo>
                    <a:pt x="852773" y="118226"/>
                  </a:moveTo>
                  <a:lnTo>
                    <a:pt x="849245" y="118226"/>
                  </a:lnTo>
                  <a:lnTo>
                    <a:pt x="849245" y="149892"/>
                  </a:lnTo>
                  <a:lnTo>
                    <a:pt x="852773" y="149892"/>
                  </a:lnTo>
                  <a:lnTo>
                    <a:pt x="852773" y="118226"/>
                  </a:lnTo>
                  <a:close/>
                </a:path>
                <a:path w="1129664" h="187959">
                  <a:moveTo>
                    <a:pt x="900623" y="7212"/>
                  </a:moveTo>
                  <a:lnTo>
                    <a:pt x="868957" y="7212"/>
                  </a:lnTo>
                  <a:lnTo>
                    <a:pt x="868957" y="118226"/>
                  </a:lnTo>
                  <a:lnTo>
                    <a:pt x="852773" y="118226"/>
                  </a:lnTo>
                  <a:lnTo>
                    <a:pt x="852773" y="149892"/>
                  </a:lnTo>
                  <a:lnTo>
                    <a:pt x="900623" y="149892"/>
                  </a:lnTo>
                  <a:lnTo>
                    <a:pt x="900623" y="7212"/>
                  </a:lnTo>
                  <a:close/>
                </a:path>
                <a:path w="1129664" h="187959">
                  <a:moveTo>
                    <a:pt x="837458" y="79871"/>
                  </a:moveTo>
                  <a:lnTo>
                    <a:pt x="805792" y="79871"/>
                  </a:lnTo>
                  <a:lnTo>
                    <a:pt x="805792" y="118226"/>
                  </a:lnTo>
                  <a:lnTo>
                    <a:pt x="837458" y="118226"/>
                  </a:lnTo>
                  <a:lnTo>
                    <a:pt x="837458" y="79871"/>
                  </a:lnTo>
                  <a:close/>
                </a:path>
                <a:path w="1129664" h="187959">
                  <a:moveTo>
                    <a:pt x="784270" y="0"/>
                  </a:moveTo>
                  <a:lnTo>
                    <a:pt x="774890" y="0"/>
                  </a:lnTo>
                  <a:lnTo>
                    <a:pt x="770954" y="1371"/>
                  </a:lnTo>
                  <a:lnTo>
                    <a:pt x="764632" y="6888"/>
                  </a:lnTo>
                  <a:lnTo>
                    <a:pt x="763041" y="10499"/>
                  </a:lnTo>
                  <a:lnTo>
                    <a:pt x="763041" y="19638"/>
                  </a:lnTo>
                  <a:lnTo>
                    <a:pt x="764632" y="23281"/>
                  </a:lnTo>
                  <a:lnTo>
                    <a:pt x="770954" y="28441"/>
                  </a:lnTo>
                  <a:lnTo>
                    <a:pt x="774890" y="29729"/>
                  </a:lnTo>
                  <a:lnTo>
                    <a:pt x="784270" y="29729"/>
                  </a:lnTo>
                  <a:lnTo>
                    <a:pt x="788206" y="28441"/>
                  </a:lnTo>
                  <a:lnTo>
                    <a:pt x="794539" y="23281"/>
                  </a:lnTo>
                  <a:lnTo>
                    <a:pt x="796120" y="19638"/>
                  </a:lnTo>
                  <a:lnTo>
                    <a:pt x="796120" y="10499"/>
                  </a:lnTo>
                  <a:lnTo>
                    <a:pt x="794539" y="6888"/>
                  </a:lnTo>
                  <a:lnTo>
                    <a:pt x="788206" y="1371"/>
                  </a:lnTo>
                  <a:lnTo>
                    <a:pt x="784270" y="0"/>
                  </a:lnTo>
                  <a:close/>
                </a:path>
                <a:path w="1129664" h="187959">
                  <a:moveTo>
                    <a:pt x="825389" y="0"/>
                  </a:moveTo>
                  <a:lnTo>
                    <a:pt x="815884" y="0"/>
                  </a:lnTo>
                  <a:lnTo>
                    <a:pt x="811979" y="1371"/>
                  </a:lnTo>
                  <a:lnTo>
                    <a:pt x="805761" y="6888"/>
                  </a:lnTo>
                  <a:lnTo>
                    <a:pt x="804212" y="10499"/>
                  </a:lnTo>
                  <a:lnTo>
                    <a:pt x="804212" y="19638"/>
                  </a:lnTo>
                  <a:lnTo>
                    <a:pt x="805792" y="23281"/>
                  </a:lnTo>
                  <a:lnTo>
                    <a:pt x="812136" y="28441"/>
                  </a:lnTo>
                  <a:lnTo>
                    <a:pt x="815999" y="29729"/>
                  </a:lnTo>
                  <a:lnTo>
                    <a:pt x="825273" y="29729"/>
                  </a:lnTo>
                  <a:lnTo>
                    <a:pt x="829199" y="28441"/>
                  </a:lnTo>
                  <a:lnTo>
                    <a:pt x="835532" y="23281"/>
                  </a:lnTo>
                  <a:lnTo>
                    <a:pt x="837113" y="19638"/>
                  </a:lnTo>
                  <a:lnTo>
                    <a:pt x="837113" y="10499"/>
                  </a:lnTo>
                  <a:lnTo>
                    <a:pt x="835553" y="6888"/>
                  </a:lnTo>
                  <a:lnTo>
                    <a:pt x="829346" y="1371"/>
                  </a:lnTo>
                  <a:lnTo>
                    <a:pt x="825389" y="0"/>
                  </a:lnTo>
                  <a:close/>
                </a:path>
                <a:path w="1129664" h="187959">
                  <a:moveTo>
                    <a:pt x="663991" y="7212"/>
                  </a:moveTo>
                  <a:lnTo>
                    <a:pt x="632325" y="7212"/>
                  </a:lnTo>
                  <a:lnTo>
                    <a:pt x="632325" y="149903"/>
                  </a:lnTo>
                  <a:lnTo>
                    <a:pt x="663991" y="149903"/>
                  </a:lnTo>
                  <a:lnTo>
                    <a:pt x="663991" y="7212"/>
                  </a:lnTo>
                  <a:close/>
                </a:path>
                <a:path w="1129664" h="187959">
                  <a:moveTo>
                    <a:pt x="274285" y="7212"/>
                  </a:moveTo>
                  <a:lnTo>
                    <a:pt x="242608" y="7212"/>
                  </a:lnTo>
                  <a:lnTo>
                    <a:pt x="242608" y="149892"/>
                  </a:lnTo>
                  <a:lnTo>
                    <a:pt x="290301" y="149892"/>
                  </a:lnTo>
                  <a:lnTo>
                    <a:pt x="290301" y="118226"/>
                  </a:lnTo>
                  <a:lnTo>
                    <a:pt x="274285" y="118226"/>
                  </a:lnTo>
                  <a:lnTo>
                    <a:pt x="274285" y="7212"/>
                  </a:lnTo>
                  <a:close/>
                </a:path>
                <a:path w="1129664" h="187959">
                  <a:moveTo>
                    <a:pt x="293808" y="118226"/>
                  </a:moveTo>
                  <a:lnTo>
                    <a:pt x="290301" y="118226"/>
                  </a:lnTo>
                  <a:lnTo>
                    <a:pt x="290301" y="149892"/>
                  </a:lnTo>
                  <a:lnTo>
                    <a:pt x="293808" y="149892"/>
                  </a:lnTo>
                  <a:lnTo>
                    <a:pt x="293808" y="118226"/>
                  </a:lnTo>
                  <a:close/>
                </a:path>
                <a:path w="1129664" h="187959">
                  <a:moveTo>
                    <a:pt x="386178" y="118226"/>
                  </a:moveTo>
                  <a:lnTo>
                    <a:pt x="293808" y="118226"/>
                  </a:lnTo>
                  <a:lnTo>
                    <a:pt x="293808" y="149892"/>
                  </a:lnTo>
                  <a:lnTo>
                    <a:pt x="386178" y="149892"/>
                  </a:lnTo>
                  <a:lnTo>
                    <a:pt x="386178" y="118226"/>
                  </a:lnTo>
                  <a:close/>
                </a:path>
                <a:path w="1129664" h="187959">
                  <a:moveTo>
                    <a:pt x="389706" y="118226"/>
                  </a:moveTo>
                  <a:lnTo>
                    <a:pt x="386178" y="118226"/>
                  </a:lnTo>
                  <a:lnTo>
                    <a:pt x="386178" y="149892"/>
                  </a:lnTo>
                  <a:lnTo>
                    <a:pt x="389706" y="149892"/>
                  </a:lnTo>
                  <a:lnTo>
                    <a:pt x="389706" y="118226"/>
                  </a:lnTo>
                  <a:close/>
                </a:path>
                <a:path w="1129664" h="187959">
                  <a:moveTo>
                    <a:pt x="548047" y="118226"/>
                  </a:moveTo>
                  <a:lnTo>
                    <a:pt x="389706" y="118226"/>
                  </a:lnTo>
                  <a:lnTo>
                    <a:pt x="389706" y="149892"/>
                  </a:lnTo>
                  <a:lnTo>
                    <a:pt x="548047" y="149892"/>
                  </a:lnTo>
                  <a:lnTo>
                    <a:pt x="548047" y="118226"/>
                  </a:lnTo>
                  <a:close/>
                </a:path>
                <a:path w="1129664" h="187959">
                  <a:moveTo>
                    <a:pt x="551386" y="118226"/>
                  </a:moveTo>
                  <a:lnTo>
                    <a:pt x="548047" y="118226"/>
                  </a:lnTo>
                  <a:lnTo>
                    <a:pt x="548047" y="149892"/>
                  </a:lnTo>
                  <a:lnTo>
                    <a:pt x="551386" y="149892"/>
                  </a:lnTo>
                  <a:lnTo>
                    <a:pt x="551386" y="118226"/>
                  </a:lnTo>
                  <a:close/>
                </a:path>
                <a:path w="1129664" h="187959">
                  <a:moveTo>
                    <a:pt x="599424" y="7212"/>
                  </a:moveTo>
                  <a:lnTo>
                    <a:pt x="567748" y="7212"/>
                  </a:lnTo>
                  <a:lnTo>
                    <a:pt x="567748" y="118226"/>
                  </a:lnTo>
                  <a:lnTo>
                    <a:pt x="551386" y="118226"/>
                  </a:lnTo>
                  <a:lnTo>
                    <a:pt x="551386" y="149892"/>
                  </a:lnTo>
                  <a:lnTo>
                    <a:pt x="599424" y="149892"/>
                  </a:lnTo>
                  <a:lnTo>
                    <a:pt x="599424" y="7212"/>
                  </a:lnTo>
                  <a:close/>
                </a:path>
                <a:path w="1129664" h="187959">
                  <a:moveTo>
                    <a:pt x="359610" y="48383"/>
                  </a:moveTo>
                  <a:lnTo>
                    <a:pt x="327944" y="48383"/>
                  </a:lnTo>
                  <a:lnTo>
                    <a:pt x="327944" y="118226"/>
                  </a:lnTo>
                  <a:lnTo>
                    <a:pt x="359610" y="118226"/>
                  </a:lnTo>
                  <a:lnTo>
                    <a:pt x="359610" y="48383"/>
                  </a:lnTo>
                  <a:close/>
                </a:path>
                <a:path w="1129664" h="187959">
                  <a:moveTo>
                    <a:pt x="433861" y="43631"/>
                  </a:moveTo>
                  <a:lnTo>
                    <a:pt x="402195" y="43631"/>
                  </a:lnTo>
                  <a:lnTo>
                    <a:pt x="402195" y="118226"/>
                  </a:lnTo>
                  <a:lnTo>
                    <a:pt x="433861" y="118226"/>
                  </a:lnTo>
                  <a:lnTo>
                    <a:pt x="433861" y="87618"/>
                  </a:lnTo>
                  <a:lnTo>
                    <a:pt x="531923" y="87618"/>
                  </a:lnTo>
                  <a:lnTo>
                    <a:pt x="495777" y="56799"/>
                  </a:lnTo>
                  <a:lnTo>
                    <a:pt x="482768" y="55941"/>
                  </a:lnTo>
                  <a:lnTo>
                    <a:pt x="433861" y="55941"/>
                  </a:lnTo>
                  <a:lnTo>
                    <a:pt x="433861" y="43631"/>
                  </a:lnTo>
                  <a:close/>
                </a:path>
                <a:path w="1129664" h="187959">
                  <a:moveTo>
                    <a:pt x="531923" y="87618"/>
                  </a:moveTo>
                  <a:lnTo>
                    <a:pt x="491048" y="87618"/>
                  </a:lnTo>
                  <a:lnTo>
                    <a:pt x="495727" y="89313"/>
                  </a:lnTo>
                  <a:lnTo>
                    <a:pt x="498784" y="92716"/>
                  </a:lnTo>
                  <a:lnTo>
                    <a:pt x="501359" y="95647"/>
                  </a:lnTo>
                  <a:lnTo>
                    <a:pt x="502657" y="99813"/>
                  </a:lnTo>
                  <a:lnTo>
                    <a:pt x="502657" y="118226"/>
                  </a:lnTo>
                  <a:lnTo>
                    <a:pt x="534323" y="118226"/>
                  </a:lnTo>
                  <a:lnTo>
                    <a:pt x="534323" y="107674"/>
                  </a:lnTo>
                  <a:lnTo>
                    <a:pt x="533618" y="95860"/>
                  </a:lnTo>
                  <a:lnTo>
                    <a:pt x="531923" y="87618"/>
                  </a:lnTo>
                  <a:close/>
                </a:path>
                <a:path w="1129664" h="187959">
                  <a:moveTo>
                    <a:pt x="473566" y="12310"/>
                  </a:moveTo>
                  <a:lnTo>
                    <a:pt x="463475" y="12310"/>
                  </a:lnTo>
                  <a:lnTo>
                    <a:pt x="459319" y="13744"/>
                  </a:lnTo>
                  <a:lnTo>
                    <a:pt x="452745" y="19502"/>
                  </a:lnTo>
                  <a:lnTo>
                    <a:pt x="451102" y="23218"/>
                  </a:lnTo>
                  <a:lnTo>
                    <a:pt x="451102" y="32838"/>
                  </a:lnTo>
                  <a:lnTo>
                    <a:pt x="452776" y="36711"/>
                  </a:lnTo>
                  <a:lnTo>
                    <a:pt x="459466" y="42102"/>
                  </a:lnTo>
                  <a:lnTo>
                    <a:pt x="463590" y="43453"/>
                  </a:lnTo>
                  <a:lnTo>
                    <a:pt x="473440" y="43453"/>
                  </a:lnTo>
                  <a:lnTo>
                    <a:pt x="477586" y="42102"/>
                  </a:lnTo>
                  <a:lnTo>
                    <a:pt x="484264" y="36711"/>
                  </a:lnTo>
                  <a:lnTo>
                    <a:pt x="485939" y="32838"/>
                  </a:lnTo>
                  <a:lnTo>
                    <a:pt x="485939" y="23218"/>
                  </a:lnTo>
                  <a:lnTo>
                    <a:pt x="484296" y="19502"/>
                  </a:lnTo>
                  <a:lnTo>
                    <a:pt x="477732" y="13744"/>
                  </a:lnTo>
                  <a:lnTo>
                    <a:pt x="473566" y="12310"/>
                  </a:lnTo>
                  <a:close/>
                </a:path>
                <a:path w="1129664" h="187959">
                  <a:moveTo>
                    <a:pt x="366006" y="158162"/>
                  </a:moveTo>
                  <a:lnTo>
                    <a:pt x="356501" y="158162"/>
                  </a:lnTo>
                  <a:lnTo>
                    <a:pt x="352607" y="159512"/>
                  </a:lnTo>
                  <a:lnTo>
                    <a:pt x="346389" y="164904"/>
                  </a:lnTo>
                  <a:lnTo>
                    <a:pt x="344840" y="168484"/>
                  </a:lnTo>
                  <a:lnTo>
                    <a:pt x="344840" y="177748"/>
                  </a:lnTo>
                  <a:lnTo>
                    <a:pt x="346410" y="181443"/>
                  </a:lnTo>
                  <a:lnTo>
                    <a:pt x="352754" y="186604"/>
                  </a:lnTo>
                  <a:lnTo>
                    <a:pt x="356627" y="187902"/>
                  </a:lnTo>
                  <a:lnTo>
                    <a:pt x="365891" y="187902"/>
                  </a:lnTo>
                  <a:lnTo>
                    <a:pt x="369817" y="186604"/>
                  </a:lnTo>
                  <a:lnTo>
                    <a:pt x="376150" y="181443"/>
                  </a:lnTo>
                  <a:lnTo>
                    <a:pt x="377741" y="177748"/>
                  </a:lnTo>
                  <a:lnTo>
                    <a:pt x="377741" y="168484"/>
                  </a:lnTo>
                  <a:lnTo>
                    <a:pt x="376181" y="164904"/>
                  </a:lnTo>
                  <a:lnTo>
                    <a:pt x="369974" y="159512"/>
                  </a:lnTo>
                  <a:lnTo>
                    <a:pt x="366006" y="158162"/>
                  </a:lnTo>
                  <a:close/>
                </a:path>
                <a:path w="1129664" h="187959">
                  <a:moveTo>
                    <a:pt x="324898" y="158162"/>
                  </a:moveTo>
                  <a:lnTo>
                    <a:pt x="315508" y="158162"/>
                  </a:lnTo>
                  <a:lnTo>
                    <a:pt x="311583" y="159512"/>
                  </a:lnTo>
                  <a:lnTo>
                    <a:pt x="305249" y="164904"/>
                  </a:lnTo>
                  <a:lnTo>
                    <a:pt x="303658" y="168484"/>
                  </a:lnTo>
                  <a:lnTo>
                    <a:pt x="303658" y="177748"/>
                  </a:lnTo>
                  <a:lnTo>
                    <a:pt x="305249" y="181443"/>
                  </a:lnTo>
                  <a:lnTo>
                    <a:pt x="311583" y="186604"/>
                  </a:lnTo>
                  <a:lnTo>
                    <a:pt x="315508" y="187902"/>
                  </a:lnTo>
                  <a:lnTo>
                    <a:pt x="324898" y="187902"/>
                  </a:lnTo>
                  <a:lnTo>
                    <a:pt x="328824" y="186604"/>
                  </a:lnTo>
                  <a:lnTo>
                    <a:pt x="335157" y="181443"/>
                  </a:lnTo>
                  <a:lnTo>
                    <a:pt x="336737" y="177748"/>
                  </a:lnTo>
                  <a:lnTo>
                    <a:pt x="336737" y="168484"/>
                  </a:lnTo>
                  <a:lnTo>
                    <a:pt x="335157" y="164904"/>
                  </a:lnTo>
                  <a:lnTo>
                    <a:pt x="328824" y="159512"/>
                  </a:lnTo>
                  <a:lnTo>
                    <a:pt x="324898" y="158162"/>
                  </a:lnTo>
                  <a:close/>
                </a:path>
                <a:path w="1129664" h="187959">
                  <a:moveTo>
                    <a:pt x="179737" y="5453"/>
                  </a:moveTo>
                  <a:lnTo>
                    <a:pt x="169656" y="5453"/>
                  </a:lnTo>
                  <a:lnTo>
                    <a:pt x="165490" y="6888"/>
                  </a:lnTo>
                  <a:lnTo>
                    <a:pt x="158926" y="12635"/>
                  </a:lnTo>
                  <a:lnTo>
                    <a:pt x="157283" y="16361"/>
                  </a:lnTo>
                  <a:lnTo>
                    <a:pt x="157283" y="25981"/>
                  </a:lnTo>
                  <a:lnTo>
                    <a:pt x="158958" y="29844"/>
                  </a:lnTo>
                  <a:lnTo>
                    <a:pt x="165636" y="35246"/>
                  </a:lnTo>
                  <a:lnTo>
                    <a:pt x="169782" y="36596"/>
                  </a:lnTo>
                  <a:lnTo>
                    <a:pt x="179632" y="36596"/>
                  </a:lnTo>
                  <a:lnTo>
                    <a:pt x="183767" y="35246"/>
                  </a:lnTo>
                  <a:lnTo>
                    <a:pt x="190446" y="29844"/>
                  </a:lnTo>
                  <a:lnTo>
                    <a:pt x="192121" y="25981"/>
                  </a:lnTo>
                  <a:lnTo>
                    <a:pt x="192121" y="16361"/>
                  </a:lnTo>
                  <a:lnTo>
                    <a:pt x="190477" y="12635"/>
                  </a:lnTo>
                  <a:lnTo>
                    <a:pt x="183903" y="6888"/>
                  </a:lnTo>
                  <a:lnTo>
                    <a:pt x="179737" y="5453"/>
                  </a:lnTo>
                  <a:close/>
                </a:path>
                <a:path w="1129664" h="187959">
                  <a:moveTo>
                    <a:pt x="92893" y="39579"/>
                  </a:moveTo>
                  <a:lnTo>
                    <a:pt x="61227" y="39579"/>
                  </a:lnTo>
                  <a:lnTo>
                    <a:pt x="61227" y="48205"/>
                  </a:lnTo>
                  <a:lnTo>
                    <a:pt x="47647" y="49079"/>
                  </a:lnTo>
                  <a:lnTo>
                    <a:pt x="48009" y="49079"/>
                  </a:lnTo>
                  <a:lnTo>
                    <a:pt x="36418" y="51568"/>
                  </a:lnTo>
                  <a:lnTo>
                    <a:pt x="25992" y="55775"/>
                  </a:lnTo>
                  <a:lnTo>
                    <a:pt x="1054" y="87841"/>
                  </a:lnTo>
                  <a:lnTo>
                    <a:pt x="0" y="99227"/>
                  </a:lnTo>
                  <a:lnTo>
                    <a:pt x="909" y="110019"/>
                  </a:lnTo>
                  <a:lnTo>
                    <a:pt x="989" y="110960"/>
                  </a:lnTo>
                  <a:lnTo>
                    <a:pt x="24615" y="142667"/>
                  </a:lnTo>
                  <a:lnTo>
                    <a:pt x="61395" y="149892"/>
                  </a:lnTo>
                  <a:lnTo>
                    <a:pt x="104681" y="149892"/>
                  </a:lnTo>
                  <a:lnTo>
                    <a:pt x="104681" y="118226"/>
                  </a:lnTo>
                  <a:lnTo>
                    <a:pt x="46907" y="118226"/>
                  </a:lnTo>
                  <a:lnTo>
                    <a:pt x="41778" y="116583"/>
                  </a:lnTo>
                  <a:lnTo>
                    <a:pt x="33686" y="110019"/>
                  </a:lnTo>
                  <a:lnTo>
                    <a:pt x="31666" y="105330"/>
                  </a:lnTo>
                  <a:lnTo>
                    <a:pt x="31666" y="93480"/>
                  </a:lnTo>
                  <a:lnTo>
                    <a:pt x="33801" y="88821"/>
                  </a:lnTo>
                  <a:lnTo>
                    <a:pt x="42364" y="81661"/>
                  </a:lnTo>
                  <a:lnTo>
                    <a:pt x="47378" y="79871"/>
                  </a:lnTo>
                  <a:lnTo>
                    <a:pt x="92893" y="79871"/>
                  </a:lnTo>
                  <a:lnTo>
                    <a:pt x="92893" y="39579"/>
                  </a:lnTo>
                  <a:close/>
                </a:path>
                <a:path w="1129664" h="187959">
                  <a:moveTo>
                    <a:pt x="108198" y="118226"/>
                  </a:moveTo>
                  <a:lnTo>
                    <a:pt x="104681" y="118226"/>
                  </a:lnTo>
                  <a:lnTo>
                    <a:pt x="104681" y="149892"/>
                  </a:lnTo>
                  <a:lnTo>
                    <a:pt x="108198" y="149892"/>
                  </a:lnTo>
                  <a:lnTo>
                    <a:pt x="108198" y="118226"/>
                  </a:lnTo>
                  <a:close/>
                </a:path>
                <a:path w="1129664" h="187959">
                  <a:moveTo>
                    <a:pt x="213758" y="79871"/>
                  </a:moveTo>
                  <a:lnTo>
                    <a:pt x="182092" y="79871"/>
                  </a:lnTo>
                  <a:lnTo>
                    <a:pt x="182092" y="118226"/>
                  </a:lnTo>
                  <a:lnTo>
                    <a:pt x="108198" y="118226"/>
                  </a:lnTo>
                  <a:lnTo>
                    <a:pt x="108198" y="149892"/>
                  </a:lnTo>
                  <a:lnTo>
                    <a:pt x="213758" y="149892"/>
                  </a:lnTo>
                  <a:lnTo>
                    <a:pt x="213758" y="79871"/>
                  </a:lnTo>
                  <a:close/>
                </a:path>
                <a:path w="1129664" h="187959">
                  <a:moveTo>
                    <a:pt x="92893" y="79871"/>
                  </a:moveTo>
                  <a:lnTo>
                    <a:pt x="61227" y="79871"/>
                  </a:lnTo>
                  <a:lnTo>
                    <a:pt x="61227" y="118226"/>
                  </a:lnTo>
                  <a:lnTo>
                    <a:pt x="92893" y="118226"/>
                  </a:lnTo>
                  <a:lnTo>
                    <a:pt x="92893" y="79871"/>
                  </a:lnTo>
                  <a:close/>
                </a:path>
                <a:path w="1129664" h="187959">
                  <a:moveTo>
                    <a:pt x="213758" y="48205"/>
                  </a:moveTo>
                  <a:lnTo>
                    <a:pt x="181569" y="48205"/>
                  </a:lnTo>
                  <a:lnTo>
                    <a:pt x="168018" y="49079"/>
                  </a:lnTo>
                  <a:lnTo>
                    <a:pt x="129873" y="69741"/>
                  </a:lnTo>
                  <a:lnTo>
                    <a:pt x="120864" y="99049"/>
                  </a:lnTo>
                  <a:lnTo>
                    <a:pt x="120864" y="105968"/>
                  </a:lnTo>
                  <a:lnTo>
                    <a:pt x="122560" y="112364"/>
                  </a:lnTo>
                  <a:lnTo>
                    <a:pt x="125962" y="118226"/>
                  </a:lnTo>
                  <a:lnTo>
                    <a:pt x="161679" y="118226"/>
                  </a:lnTo>
                  <a:lnTo>
                    <a:pt x="155576" y="113421"/>
                  </a:lnTo>
                  <a:lnTo>
                    <a:pt x="152530" y="107025"/>
                  </a:lnTo>
                  <a:lnTo>
                    <a:pt x="152530" y="93480"/>
                  </a:lnTo>
                  <a:lnTo>
                    <a:pt x="154561" y="88821"/>
                  </a:lnTo>
                  <a:lnTo>
                    <a:pt x="162653" y="81661"/>
                  </a:lnTo>
                  <a:lnTo>
                    <a:pt x="167604" y="79871"/>
                  </a:lnTo>
                  <a:lnTo>
                    <a:pt x="213758" y="79871"/>
                  </a:lnTo>
                  <a:lnTo>
                    <a:pt x="213758" y="48205"/>
                  </a:lnTo>
                  <a:close/>
                </a:path>
                <a:path w="1129664" h="187959">
                  <a:moveTo>
                    <a:pt x="80813" y="0"/>
                  </a:moveTo>
                  <a:lnTo>
                    <a:pt x="71308" y="0"/>
                  </a:lnTo>
                  <a:lnTo>
                    <a:pt x="67404" y="1371"/>
                  </a:lnTo>
                  <a:lnTo>
                    <a:pt x="61196" y="6888"/>
                  </a:lnTo>
                  <a:lnTo>
                    <a:pt x="59636" y="10499"/>
                  </a:lnTo>
                  <a:lnTo>
                    <a:pt x="59636" y="19638"/>
                  </a:lnTo>
                  <a:lnTo>
                    <a:pt x="61227" y="23281"/>
                  </a:lnTo>
                  <a:lnTo>
                    <a:pt x="67550" y="28441"/>
                  </a:lnTo>
                  <a:lnTo>
                    <a:pt x="71423" y="29729"/>
                  </a:lnTo>
                  <a:lnTo>
                    <a:pt x="80688" y="29729"/>
                  </a:lnTo>
                  <a:lnTo>
                    <a:pt x="84624" y="28441"/>
                  </a:lnTo>
                  <a:lnTo>
                    <a:pt x="90957" y="23281"/>
                  </a:lnTo>
                  <a:lnTo>
                    <a:pt x="92538" y="19638"/>
                  </a:lnTo>
                  <a:lnTo>
                    <a:pt x="92538" y="10499"/>
                  </a:lnTo>
                  <a:lnTo>
                    <a:pt x="90978" y="6888"/>
                  </a:lnTo>
                  <a:lnTo>
                    <a:pt x="84770" y="1371"/>
                  </a:lnTo>
                  <a:lnTo>
                    <a:pt x="80813" y="0"/>
                  </a:lnTo>
                  <a:close/>
                </a:path>
                <a:path w="1129664" h="187959">
                  <a:moveTo>
                    <a:pt x="39695" y="0"/>
                  </a:moveTo>
                  <a:lnTo>
                    <a:pt x="30315" y="0"/>
                  </a:lnTo>
                  <a:lnTo>
                    <a:pt x="26390" y="1371"/>
                  </a:lnTo>
                  <a:lnTo>
                    <a:pt x="20046" y="6888"/>
                  </a:lnTo>
                  <a:lnTo>
                    <a:pt x="18476" y="10499"/>
                  </a:lnTo>
                  <a:lnTo>
                    <a:pt x="18476" y="19638"/>
                  </a:lnTo>
                  <a:lnTo>
                    <a:pt x="20046" y="23281"/>
                  </a:lnTo>
                  <a:lnTo>
                    <a:pt x="26390" y="28441"/>
                  </a:lnTo>
                  <a:lnTo>
                    <a:pt x="30315" y="29729"/>
                  </a:lnTo>
                  <a:lnTo>
                    <a:pt x="39695" y="29729"/>
                  </a:lnTo>
                  <a:lnTo>
                    <a:pt x="43620" y="28441"/>
                  </a:lnTo>
                  <a:lnTo>
                    <a:pt x="49964" y="23281"/>
                  </a:lnTo>
                  <a:lnTo>
                    <a:pt x="51544" y="19638"/>
                  </a:lnTo>
                  <a:lnTo>
                    <a:pt x="51544" y="10499"/>
                  </a:lnTo>
                  <a:lnTo>
                    <a:pt x="49964" y="6888"/>
                  </a:lnTo>
                  <a:lnTo>
                    <a:pt x="43620" y="1371"/>
                  </a:lnTo>
                  <a:lnTo>
                    <a:pt x="39695" y="0"/>
                  </a:lnTo>
                  <a:close/>
                </a:path>
              </a:pathLst>
            </a:custGeom>
            <a:solidFill>
              <a:srgbClr val="FFDF00"/>
            </a:solidFill>
          </p:spPr>
          <p:txBody>
            <a:bodyPr wrap="square" lIns="0" tIns="0" rIns="0" bIns="0" rtlCol="0"/>
            <a:lstStyle/>
            <a:p>
              <a:endParaRPr/>
            </a:p>
          </p:txBody>
        </p:sp>
        <p:sp>
          <p:nvSpPr>
            <p:cNvPr id="27" name="object 27"/>
            <p:cNvSpPr/>
            <p:nvPr/>
          </p:nvSpPr>
          <p:spPr>
            <a:xfrm>
              <a:off x="4495616" y="9710070"/>
              <a:ext cx="603885" cy="748030"/>
            </a:xfrm>
            <a:custGeom>
              <a:avLst/>
              <a:gdLst/>
              <a:ahLst/>
              <a:cxnLst/>
              <a:rect l="l" t="t" r="r" b="b"/>
              <a:pathLst>
                <a:path w="603885" h="748029">
                  <a:moveTo>
                    <a:pt x="506373" y="0"/>
                  </a:moveTo>
                  <a:lnTo>
                    <a:pt x="435525" y="113840"/>
                  </a:lnTo>
                  <a:lnTo>
                    <a:pt x="393161" y="27164"/>
                  </a:lnTo>
                  <a:lnTo>
                    <a:pt x="347562" y="66095"/>
                  </a:lnTo>
                  <a:lnTo>
                    <a:pt x="359024" y="79547"/>
                  </a:lnTo>
                  <a:lnTo>
                    <a:pt x="387089" y="55753"/>
                  </a:lnTo>
                  <a:lnTo>
                    <a:pt x="424544" y="131950"/>
                  </a:lnTo>
                  <a:lnTo>
                    <a:pt x="214512" y="469745"/>
                  </a:lnTo>
                  <a:lnTo>
                    <a:pt x="73779" y="352869"/>
                  </a:lnTo>
                  <a:lnTo>
                    <a:pt x="45735" y="352869"/>
                  </a:lnTo>
                  <a:lnTo>
                    <a:pt x="0" y="428449"/>
                  </a:lnTo>
                  <a:lnTo>
                    <a:pt x="18130" y="438404"/>
                  </a:lnTo>
                  <a:lnTo>
                    <a:pt x="33979" y="410632"/>
                  </a:lnTo>
                  <a:lnTo>
                    <a:pt x="232318" y="574918"/>
                  </a:lnTo>
                  <a:lnTo>
                    <a:pt x="319612" y="430260"/>
                  </a:lnTo>
                  <a:lnTo>
                    <a:pt x="514235" y="733489"/>
                  </a:lnTo>
                  <a:lnTo>
                    <a:pt x="508226" y="741466"/>
                  </a:lnTo>
                  <a:lnTo>
                    <a:pt x="526283" y="747443"/>
                  </a:lnTo>
                  <a:lnTo>
                    <a:pt x="603528" y="699876"/>
                  </a:lnTo>
                  <a:lnTo>
                    <a:pt x="593688" y="689900"/>
                  </a:lnTo>
                  <a:lnTo>
                    <a:pt x="577682" y="699667"/>
                  </a:lnTo>
                  <a:lnTo>
                    <a:pt x="356166" y="369712"/>
                  </a:lnTo>
                  <a:lnTo>
                    <a:pt x="458366" y="200474"/>
                  </a:lnTo>
                  <a:lnTo>
                    <a:pt x="500186" y="285517"/>
                  </a:lnTo>
                  <a:lnTo>
                    <a:pt x="557845" y="247664"/>
                  </a:lnTo>
                  <a:lnTo>
                    <a:pt x="549449" y="235218"/>
                  </a:lnTo>
                  <a:lnTo>
                    <a:pt x="508519" y="261943"/>
                  </a:lnTo>
                  <a:lnTo>
                    <a:pt x="469347" y="182333"/>
                  </a:lnTo>
                  <a:lnTo>
                    <a:pt x="561257" y="29896"/>
                  </a:lnTo>
                  <a:lnTo>
                    <a:pt x="506373" y="0"/>
                  </a:lnTo>
                  <a:close/>
                </a:path>
              </a:pathLst>
            </a:custGeom>
            <a:solidFill>
              <a:srgbClr val="C32025"/>
            </a:solidFill>
          </p:spPr>
          <p:txBody>
            <a:bodyPr wrap="square" lIns="0" tIns="0" rIns="0" bIns="0" rtlCol="0"/>
            <a:lstStyle/>
            <a:p>
              <a:endParaRPr/>
            </a:p>
          </p:txBody>
        </p:sp>
        <p:sp>
          <p:nvSpPr>
            <p:cNvPr id="28" name="object 28"/>
            <p:cNvSpPr/>
            <p:nvPr/>
          </p:nvSpPr>
          <p:spPr>
            <a:xfrm>
              <a:off x="5286464" y="9710067"/>
              <a:ext cx="1767205" cy="752475"/>
            </a:xfrm>
            <a:custGeom>
              <a:avLst/>
              <a:gdLst/>
              <a:ahLst/>
              <a:cxnLst/>
              <a:rect l="l" t="t" r="r" b="b"/>
              <a:pathLst>
                <a:path w="1767204" h="752475">
                  <a:moveTo>
                    <a:pt x="230695" y="468312"/>
                  </a:moveTo>
                  <a:lnTo>
                    <a:pt x="192176" y="468312"/>
                  </a:lnTo>
                  <a:lnTo>
                    <a:pt x="144970" y="606221"/>
                  </a:lnTo>
                  <a:lnTo>
                    <a:pt x="135851" y="633298"/>
                  </a:lnTo>
                  <a:lnTo>
                    <a:pt x="127304" y="659752"/>
                  </a:lnTo>
                  <a:lnTo>
                    <a:pt x="119634" y="685431"/>
                  </a:lnTo>
                  <a:lnTo>
                    <a:pt x="113080" y="710184"/>
                  </a:lnTo>
                  <a:lnTo>
                    <a:pt x="112255" y="710184"/>
                  </a:lnTo>
                  <a:lnTo>
                    <a:pt x="106133" y="685368"/>
                  </a:lnTo>
                  <a:lnTo>
                    <a:pt x="99047" y="659853"/>
                  </a:lnTo>
                  <a:lnTo>
                    <a:pt x="91097" y="633412"/>
                  </a:lnTo>
                  <a:lnTo>
                    <a:pt x="38925" y="468312"/>
                  </a:lnTo>
                  <a:lnTo>
                    <a:pt x="0" y="468312"/>
                  </a:lnTo>
                  <a:lnTo>
                    <a:pt x="91135" y="747471"/>
                  </a:lnTo>
                  <a:lnTo>
                    <a:pt x="130898" y="747471"/>
                  </a:lnTo>
                  <a:lnTo>
                    <a:pt x="230695" y="468312"/>
                  </a:lnTo>
                  <a:close/>
                </a:path>
                <a:path w="1767204" h="752475">
                  <a:moveTo>
                    <a:pt x="449795" y="747445"/>
                  </a:moveTo>
                  <a:lnTo>
                    <a:pt x="419836" y="659663"/>
                  </a:lnTo>
                  <a:lnTo>
                    <a:pt x="410235" y="631494"/>
                  </a:lnTo>
                  <a:lnTo>
                    <a:pt x="374027" y="525399"/>
                  </a:lnTo>
                  <a:lnTo>
                    <a:pt x="374027" y="631494"/>
                  </a:lnTo>
                  <a:lnTo>
                    <a:pt x="289953" y="631494"/>
                  </a:lnTo>
                  <a:lnTo>
                    <a:pt x="317258" y="550735"/>
                  </a:lnTo>
                  <a:lnTo>
                    <a:pt x="321170" y="537997"/>
                  </a:lnTo>
                  <a:lnTo>
                    <a:pt x="324789" y="525310"/>
                  </a:lnTo>
                  <a:lnTo>
                    <a:pt x="328180" y="512699"/>
                  </a:lnTo>
                  <a:lnTo>
                    <a:pt x="331381" y="500202"/>
                  </a:lnTo>
                  <a:lnTo>
                    <a:pt x="332181" y="500202"/>
                  </a:lnTo>
                  <a:lnTo>
                    <a:pt x="342379" y="537768"/>
                  </a:lnTo>
                  <a:lnTo>
                    <a:pt x="374027" y="631494"/>
                  </a:lnTo>
                  <a:lnTo>
                    <a:pt x="374027" y="525399"/>
                  </a:lnTo>
                  <a:lnTo>
                    <a:pt x="365429" y="500202"/>
                  </a:lnTo>
                  <a:lnTo>
                    <a:pt x="354545" y="468299"/>
                  </a:lnTo>
                  <a:lnTo>
                    <a:pt x="311061" y="468299"/>
                  </a:lnTo>
                  <a:lnTo>
                    <a:pt x="216230" y="747445"/>
                  </a:lnTo>
                  <a:lnTo>
                    <a:pt x="253492" y="747445"/>
                  </a:lnTo>
                  <a:lnTo>
                    <a:pt x="282473" y="659663"/>
                  </a:lnTo>
                  <a:lnTo>
                    <a:pt x="381482" y="659663"/>
                  </a:lnTo>
                  <a:lnTo>
                    <a:pt x="411302" y="747445"/>
                  </a:lnTo>
                  <a:lnTo>
                    <a:pt x="449795" y="747445"/>
                  </a:lnTo>
                  <a:close/>
                </a:path>
                <a:path w="1767204" h="752475">
                  <a:moveTo>
                    <a:pt x="646163" y="717219"/>
                  </a:moveTo>
                  <a:lnTo>
                    <a:pt x="526859" y="717219"/>
                  </a:lnTo>
                  <a:lnTo>
                    <a:pt x="526859" y="468299"/>
                  </a:lnTo>
                  <a:lnTo>
                    <a:pt x="490829" y="468299"/>
                  </a:lnTo>
                  <a:lnTo>
                    <a:pt x="490829" y="717219"/>
                  </a:lnTo>
                  <a:lnTo>
                    <a:pt x="490829" y="747699"/>
                  </a:lnTo>
                  <a:lnTo>
                    <a:pt x="646163" y="747699"/>
                  </a:lnTo>
                  <a:lnTo>
                    <a:pt x="646163" y="717219"/>
                  </a:lnTo>
                  <a:close/>
                </a:path>
                <a:path w="1767204" h="752475">
                  <a:moveTo>
                    <a:pt x="677875" y="99098"/>
                  </a:moveTo>
                  <a:lnTo>
                    <a:pt x="676363" y="91617"/>
                  </a:lnTo>
                  <a:lnTo>
                    <a:pt x="672236" y="85521"/>
                  </a:lnTo>
                  <a:lnTo>
                    <a:pt x="666140" y="81407"/>
                  </a:lnTo>
                  <a:lnTo>
                    <a:pt x="658698" y="79895"/>
                  </a:lnTo>
                  <a:lnTo>
                    <a:pt x="651357" y="81419"/>
                  </a:lnTo>
                  <a:lnTo>
                    <a:pt x="645236" y="85534"/>
                  </a:lnTo>
                  <a:lnTo>
                    <a:pt x="641032" y="91516"/>
                  </a:lnTo>
                  <a:lnTo>
                    <a:pt x="639470" y="98679"/>
                  </a:lnTo>
                  <a:lnTo>
                    <a:pt x="640956" y="106362"/>
                  </a:lnTo>
                  <a:lnTo>
                    <a:pt x="645045" y="112585"/>
                  </a:lnTo>
                  <a:lnTo>
                    <a:pt x="651141" y="116751"/>
                  </a:lnTo>
                  <a:lnTo>
                    <a:pt x="658698" y="118275"/>
                  </a:lnTo>
                  <a:lnTo>
                    <a:pt x="666140" y="116763"/>
                  </a:lnTo>
                  <a:lnTo>
                    <a:pt x="672236" y="112636"/>
                  </a:lnTo>
                  <a:lnTo>
                    <a:pt x="676363" y="106540"/>
                  </a:lnTo>
                  <a:lnTo>
                    <a:pt x="677875" y="99098"/>
                  </a:lnTo>
                  <a:close/>
                </a:path>
                <a:path w="1767204" h="752475">
                  <a:moveTo>
                    <a:pt x="679094" y="165163"/>
                  </a:moveTo>
                  <a:lnTo>
                    <a:pt x="637057" y="185966"/>
                  </a:lnTo>
                  <a:lnTo>
                    <a:pt x="638568" y="190512"/>
                  </a:lnTo>
                  <a:lnTo>
                    <a:pt x="638784" y="191109"/>
                  </a:lnTo>
                  <a:lnTo>
                    <a:pt x="642645" y="193929"/>
                  </a:lnTo>
                  <a:lnTo>
                    <a:pt x="642708" y="194906"/>
                  </a:lnTo>
                  <a:lnTo>
                    <a:pt x="642112" y="248450"/>
                  </a:lnTo>
                  <a:lnTo>
                    <a:pt x="623062" y="272897"/>
                  </a:lnTo>
                  <a:lnTo>
                    <a:pt x="405193" y="272897"/>
                  </a:lnTo>
                  <a:lnTo>
                    <a:pt x="396887" y="271170"/>
                  </a:lnTo>
                  <a:lnTo>
                    <a:pt x="388366" y="266268"/>
                  </a:lnTo>
                  <a:lnTo>
                    <a:pt x="381444" y="258559"/>
                  </a:lnTo>
                  <a:lnTo>
                    <a:pt x="377964" y="248450"/>
                  </a:lnTo>
                  <a:lnTo>
                    <a:pt x="377964" y="185000"/>
                  </a:lnTo>
                  <a:lnTo>
                    <a:pt x="380034" y="178612"/>
                  </a:lnTo>
                  <a:lnTo>
                    <a:pt x="381825" y="174612"/>
                  </a:lnTo>
                  <a:lnTo>
                    <a:pt x="382117" y="165163"/>
                  </a:lnTo>
                  <a:lnTo>
                    <a:pt x="340055" y="185966"/>
                  </a:lnTo>
                  <a:lnTo>
                    <a:pt x="341795" y="191109"/>
                  </a:lnTo>
                  <a:lnTo>
                    <a:pt x="343966" y="192646"/>
                  </a:lnTo>
                  <a:lnTo>
                    <a:pt x="345821" y="193929"/>
                  </a:lnTo>
                  <a:lnTo>
                    <a:pt x="345821" y="240728"/>
                  </a:lnTo>
                  <a:lnTo>
                    <a:pt x="345643" y="248450"/>
                  </a:lnTo>
                  <a:lnTo>
                    <a:pt x="345579" y="251675"/>
                  </a:lnTo>
                  <a:lnTo>
                    <a:pt x="345478" y="256070"/>
                  </a:lnTo>
                  <a:lnTo>
                    <a:pt x="329806" y="278295"/>
                  </a:lnTo>
                  <a:lnTo>
                    <a:pt x="326491" y="277241"/>
                  </a:lnTo>
                  <a:lnTo>
                    <a:pt x="324675" y="276669"/>
                  </a:lnTo>
                  <a:lnTo>
                    <a:pt x="324485" y="276669"/>
                  </a:lnTo>
                  <a:lnTo>
                    <a:pt x="316318" y="271754"/>
                  </a:lnTo>
                  <a:lnTo>
                    <a:pt x="308089" y="264693"/>
                  </a:lnTo>
                  <a:lnTo>
                    <a:pt x="301790" y="256070"/>
                  </a:lnTo>
                  <a:lnTo>
                    <a:pt x="301790" y="189522"/>
                  </a:lnTo>
                  <a:lnTo>
                    <a:pt x="303771" y="183337"/>
                  </a:lnTo>
                  <a:lnTo>
                    <a:pt x="303809" y="183197"/>
                  </a:lnTo>
                  <a:lnTo>
                    <a:pt x="305612" y="179171"/>
                  </a:lnTo>
                  <a:lnTo>
                    <a:pt x="305917" y="169722"/>
                  </a:lnTo>
                  <a:lnTo>
                    <a:pt x="263842" y="190512"/>
                  </a:lnTo>
                  <a:lnTo>
                    <a:pt x="265582" y="195643"/>
                  </a:lnTo>
                  <a:lnTo>
                    <a:pt x="267779" y="197218"/>
                  </a:lnTo>
                  <a:lnTo>
                    <a:pt x="269608" y="198450"/>
                  </a:lnTo>
                  <a:lnTo>
                    <a:pt x="269608" y="240728"/>
                  </a:lnTo>
                  <a:lnTo>
                    <a:pt x="269443" y="248450"/>
                  </a:lnTo>
                  <a:lnTo>
                    <a:pt x="269405" y="250342"/>
                  </a:lnTo>
                  <a:lnTo>
                    <a:pt x="269278" y="256070"/>
                  </a:lnTo>
                  <a:lnTo>
                    <a:pt x="269163" y="257263"/>
                  </a:lnTo>
                  <a:lnTo>
                    <a:pt x="267360" y="268287"/>
                  </a:lnTo>
                  <a:lnTo>
                    <a:pt x="267335" y="268503"/>
                  </a:lnTo>
                  <a:lnTo>
                    <a:pt x="262534" y="275793"/>
                  </a:lnTo>
                  <a:lnTo>
                    <a:pt x="253568" y="278295"/>
                  </a:lnTo>
                  <a:lnTo>
                    <a:pt x="248234" y="276669"/>
                  </a:lnTo>
                  <a:lnTo>
                    <a:pt x="240487" y="272186"/>
                  </a:lnTo>
                  <a:lnTo>
                    <a:pt x="232384" y="265506"/>
                  </a:lnTo>
                  <a:lnTo>
                    <a:pt x="225958" y="257263"/>
                  </a:lnTo>
                  <a:lnTo>
                    <a:pt x="225958" y="194906"/>
                  </a:lnTo>
                  <a:lnTo>
                    <a:pt x="228015" y="188582"/>
                  </a:lnTo>
                  <a:lnTo>
                    <a:pt x="229819" y="184556"/>
                  </a:lnTo>
                  <a:lnTo>
                    <a:pt x="229870" y="183197"/>
                  </a:lnTo>
                  <a:lnTo>
                    <a:pt x="229984" y="179171"/>
                  </a:lnTo>
                  <a:lnTo>
                    <a:pt x="230111" y="175120"/>
                  </a:lnTo>
                  <a:lnTo>
                    <a:pt x="188569" y="195643"/>
                  </a:lnTo>
                  <a:lnTo>
                    <a:pt x="188099" y="195922"/>
                  </a:lnTo>
                  <a:lnTo>
                    <a:pt x="189776" y="201015"/>
                  </a:lnTo>
                  <a:lnTo>
                    <a:pt x="190677" y="201688"/>
                  </a:lnTo>
                  <a:lnTo>
                    <a:pt x="193624" y="203822"/>
                  </a:lnTo>
                  <a:lnTo>
                    <a:pt x="193522" y="293966"/>
                  </a:lnTo>
                  <a:lnTo>
                    <a:pt x="179057" y="334810"/>
                  </a:lnTo>
                  <a:lnTo>
                    <a:pt x="144005" y="353847"/>
                  </a:lnTo>
                  <a:lnTo>
                    <a:pt x="133477" y="354495"/>
                  </a:lnTo>
                  <a:lnTo>
                    <a:pt x="108508" y="350647"/>
                  </a:lnTo>
                  <a:lnTo>
                    <a:pt x="108292" y="350647"/>
                  </a:lnTo>
                  <a:lnTo>
                    <a:pt x="67513" y="326199"/>
                  </a:lnTo>
                  <a:lnTo>
                    <a:pt x="43459" y="291592"/>
                  </a:lnTo>
                  <a:lnTo>
                    <a:pt x="41910" y="284568"/>
                  </a:lnTo>
                  <a:lnTo>
                    <a:pt x="42202" y="280962"/>
                  </a:lnTo>
                  <a:lnTo>
                    <a:pt x="42303" y="279641"/>
                  </a:lnTo>
                  <a:lnTo>
                    <a:pt x="42748" y="278295"/>
                  </a:lnTo>
                  <a:lnTo>
                    <a:pt x="44323" y="273850"/>
                  </a:lnTo>
                  <a:lnTo>
                    <a:pt x="47510" y="269760"/>
                  </a:lnTo>
                  <a:lnTo>
                    <a:pt x="62318" y="261569"/>
                  </a:lnTo>
                  <a:lnTo>
                    <a:pt x="56299" y="250342"/>
                  </a:lnTo>
                  <a:lnTo>
                    <a:pt x="18961" y="277634"/>
                  </a:lnTo>
                  <a:lnTo>
                    <a:pt x="14947" y="287261"/>
                  </a:lnTo>
                  <a:lnTo>
                    <a:pt x="15049" y="296481"/>
                  </a:lnTo>
                  <a:lnTo>
                    <a:pt x="33909" y="332232"/>
                  </a:lnTo>
                  <a:lnTo>
                    <a:pt x="75336" y="367055"/>
                  </a:lnTo>
                  <a:lnTo>
                    <a:pt x="133477" y="383362"/>
                  </a:lnTo>
                  <a:lnTo>
                    <a:pt x="150418" y="379514"/>
                  </a:lnTo>
                  <a:lnTo>
                    <a:pt x="167500" y="370001"/>
                  </a:lnTo>
                  <a:lnTo>
                    <a:pt x="183095" y="357911"/>
                  </a:lnTo>
                  <a:lnTo>
                    <a:pt x="186753" y="354495"/>
                  </a:lnTo>
                  <a:lnTo>
                    <a:pt x="195605" y="346265"/>
                  </a:lnTo>
                  <a:lnTo>
                    <a:pt x="222504" y="307619"/>
                  </a:lnTo>
                  <a:lnTo>
                    <a:pt x="225958" y="280962"/>
                  </a:lnTo>
                  <a:lnTo>
                    <a:pt x="237490" y="290385"/>
                  </a:lnTo>
                  <a:lnTo>
                    <a:pt x="246799" y="295541"/>
                  </a:lnTo>
                  <a:lnTo>
                    <a:pt x="247383" y="295833"/>
                  </a:lnTo>
                  <a:lnTo>
                    <a:pt x="255460" y="298259"/>
                  </a:lnTo>
                  <a:lnTo>
                    <a:pt x="262280" y="298843"/>
                  </a:lnTo>
                  <a:lnTo>
                    <a:pt x="274866" y="297434"/>
                  </a:lnTo>
                  <a:lnTo>
                    <a:pt x="285229" y="293281"/>
                  </a:lnTo>
                  <a:lnTo>
                    <a:pt x="293204" y="286512"/>
                  </a:lnTo>
                  <a:lnTo>
                    <a:pt x="296456" y="280962"/>
                  </a:lnTo>
                  <a:lnTo>
                    <a:pt x="298018" y="278295"/>
                  </a:lnTo>
                  <a:lnTo>
                    <a:pt x="298640" y="277241"/>
                  </a:lnTo>
                  <a:lnTo>
                    <a:pt x="311467" y="288645"/>
                  </a:lnTo>
                  <a:lnTo>
                    <a:pt x="322211" y="295186"/>
                  </a:lnTo>
                  <a:lnTo>
                    <a:pt x="331470" y="298259"/>
                  </a:lnTo>
                  <a:lnTo>
                    <a:pt x="332333" y="298259"/>
                  </a:lnTo>
                  <a:lnTo>
                    <a:pt x="338467" y="298843"/>
                  </a:lnTo>
                  <a:lnTo>
                    <a:pt x="350304" y="297611"/>
                  </a:lnTo>
                  <a:lnTo>
                    <a:pt x="360159" y="293966"/>
                  </a:lnTo>
                  <a:lnTo>
                    <a:pt x="367944" y="287947"/>
                  </a:lnTo>
                  <a:lnTo>
                    <a:pt x="373595" y="279641"/>
                  </a:lnTo>
                  <a:lnTo>
                    <a:pt x="386816" y="289229"/>
                  </a:lnTo>
                  <a:lnTo>
                    <a:pt x="400062" y="293966"/>
                  </a:lnTo>
                  <a:lnTo>
                    <a:pt x="400215" y="293966"/>
                  </a:lnTo>
                  <a:lnTo>
                    <a:pt x="410781" y="295541"/>
                  </a:lnTo>
                  <a:lnTo>
                    <a:pt x="634657" y="295541"/>
                  </a:lnTo>
                  <a:lnTo>
                    <a:pt x="651916" y="292519"/>
                  </a:lnTo>
                  <a:lnTo>
                    <a:pt x="664552" y="283641"/>
                  </a:lnTo>
                  <a:lnTo>
                    <a:pt x="666699" y="279641"/>
                  </a:lnTo>
                  <a:lnTo>
                    <a:pt x="667423" y="278295"/>
                  </a:lnTo>
                  <a:lnTo>
                    <a:pt x="670318" y="272897"/>
                  </a:lnTo>
                  <a:lnTo>
                    <a:pt x="672312" y="269189"/>
                  </a:lnTo>
                  <a:lnTo>
                    <a:pt x="674839" y="250342"/>
                  </a:lnTo>
                  <a:lnTo>
                    <a:pt x="674954" y="183337"/>
                  </a:lnTo>
                  <a:lnTo>
                    <a:pt x="678789" y="174612"/>
                  </a:lnTo>
                  <a:lnTo>
                    <a:pt x="679094" y="165163"/>
                  </a:lnTo>
                  <a:close/>
                </a:path>
                <a:path w="1767204" h="752475">
                  <a:moveTo>
                    <a:pt x="774331" y="7327"/>
                  </a:moveTo>
                  <a:lnTo>
                    <a:pt x="767016" y="0"/>
                  </a:lnTo>
                  <a:lnTo>
                    <a:pt x="764781" y="1143"/>
                  </a:lnTo>
                  <a:lnTo>
                    <a:pt x="744448" y="11785"/>
                  </a:lnTo>
                  <a:lnTo>
                    <a:pt x="720864" y="25133"/>
                  </a:lnTo>
                  <a:lnTo>
                    <a:pt x="726808" y="37909"/>
                  </a:lnTo>
                  <a:lnTo>
                    <a:pt x="731469" y="34798"/>
                  </a:lnTo>
                  <a:lnTo>
                    <a:pt x="733653" y="33769"/>
                  </a:lnTo>
                  <a:lnTo>
                    <a:pt x="736536" y="33769"/>
                  </a:lnTo>
                  <a:lnTo>
                    <a:pt x="737209" y="36461"/>
                  </a:lnTo>
                  <a:lnTo>
                    <a:pt x="737209" y="295529"/>
                  </a:lnTo>
                  <a:lnTo>
                    <a:pt x="769391" y="295529"/>
                  </a:lnTo>
                  <a:lnTo>
                    <a:pt x="769391" y="35712"/>
                  </a:lnTo>
                  <a:lnTo>
                    <a:pt x="769632" y="24155"/>
                  </a:lnTo>
                  <a:lnTo>
                    <a:pt x="770343" y="17132"/>
                  </a:lnTo>
                  <a:lnTo>
                    <a:pt x="771512" y="12852"/>
                  </a:lnTo>
                  <a:lnTo>
                    <a:pt x="774331" y="7327"/>
                  </a:lnTo>
                  <a:close/>
                </a:path>
                <a:path w="1767204" h="752475">
                  <a:moveTo>
                    <a:pt x="824661" y="468490"/>
                  </a:moveTo>
                  <a:lnTo>
                    <a:pt x="617982" y="468490"/>
                  </a:lnTo>
                  <a:lnTo>
                    <a:pt x="617982" y="498970"/>
                  </a:lnTo>
                  <a:lnTo>
                    <a:pt x="702894" y="498970"/>
                  </a:lnTo>
                  <a:lnTo>
                    <a:pt x="702894" y="747890"/>
                  </a:lnTo>
                  <a:lnTo>
                    <a:pt x="739343" y="747890"/>
                  </a:lnTo>
                  <a:lnTo>
                    <a:pt x="739343" y="498970"/>
                  </a:lnTo>
                  <a:lnTo>
                    <a:pt x="824661" y="498970"/>
                  </a:lnTo>
                  <a:lnTo>
                    <a:pt x="824661" y="468490"/>
                  </a:lnTo>
                  <a:close/>
                </a:path>
                <a:path w="1767204" h="752475">
                  <a:moveTo>
                    <a:pt x="1037551" y="747471"/>
                  </a:moveTo>
                  <a:lnTo>
                    <a:pt x="1033018" y="736409"/>
                  </a:lnTo>
                  <a:lnTo>
                    <a:pt x="1028026" y="719696"/>
                  </a:lnTo>
                  <a:lnTo>
                    <a:pt x="1022413" y="697699"/>
                  </a:lnTo>
                  <a:lnTo>
                    <a:pt x="1016025" y="670814"/>
                  </a:lnTo>
                  <a:lnTo>
                    <a:pt x="1009840" y="650836"/>
                  </a:lnTo>
                  <a:lnTo>
                    <a:pt x="1001102" y="634580"/>
                  </a:lnTo>
                  <a:lnTo>
                    <a:pt x="993482" y="626516"/>
                  </a:lnTo>
                  <a:lnTo>
                    <a:pt x="989571" y="622376"/>
                  </a:lnTo>
                  <a:lnTo>
                    <a:pt x="975017" y="614502"/>
                  </a:lnTo>
                  <a:lnTo>
                    <a:pt x="975017" y="613257"/>
                  </a:lnTo>
                  <a:lnTo>
                    <a:pt x="995629" y="603135"/>
                  </a:lnTo>
                  <a:lnTo>
                    <a:pt x="999921" y="599186"/>
                  </a:lnTo>
                  <a:lnTo>
                    <a:pt x="1012329" y="587756"/>
                  </a:lnTo>
                  <a:lnTo>
                    <a:pt x="1023505" y="567321"/>
                  </a:lnTo>
                  <a:lnTo>
                    <a:pt x="1027595" y="542036"/>
                  </a:lnTo>
                  <a:lnTo>
                    <a:pt x="1026147" y="526402"/>
                  </a:lnTo>
                  <a:lnTo>
                    <a:pt x="1021905" y="512089"/>
                  </a:lnTo>
                  <a:lnTo>
                    <a:pt x="1015034" y="499503"/>
                  </a:lnTo>
                  <a:lnTo>
                    <a:pt x="1010081" y="493966"/>
                  </a:lnTo>
                  <a:lnTo>
                    <a:pt x="1005674" y="489026"/>
                  </a:lnTo>
                  <a:lnTo>
                    <a:pt x="991565" y="479132"/>
                  </a:lnTo>
                  <a:lnTo>
                    <a:pt x="991565" y="546163"/>
                  </a:lnTo>
                  <a:lnTo>
                    <a:pt x="987272" y="567321"/>
                  </a:lnTo>
                  <a:lnTo>
                    <a:pt x="987145" y="567905"/>
                  </a:lnTo>
                  <a:lnTo>
                    <a:pt x="974534" y="584631"/>
                  </a:lnTo>
                  <a:lnTo>
                    <a:pt x="954697" y="595388"/>
                  </a:lnTo>
                  <a:lnTo>
                    <a:pt x="928611" y="599186"/>
                  </a:lnTo>
                  <a:lnTo>
                    <a:pt x="891768" y="599186"/>
                  </a:lnTo>
                  <a:lnTo>
                    <a:pt x="891768" y="497293"/>
                  </a:lnTo>
                  <a:lnTo>
                    <a:pt x="897318" y="496074"/>
                  </a:lnTo>
                  <a:lnTo>
                    <a:pt x="905205" y="495007"/>
                  </a:lnTo>
                  <a:lnTo>
                    <a:pt x="915289" y="494258"/>
                  </a:lnTo>
                  <a:lnTo>
                    <a:pt x="927392" y="493966"/>
                  </a:lnTo>
                  <a:lnTo>
                    <a:pt x="953985" y="497293"/>
                  </a:lnTo>
                  <a:lnTo>
                    <a:pt x="953617" y="497293"/>
                  </a:lnTo>
                  <a:lnTo>
                    <a:pt x="973772" y="506717"/>
                  </a:lnTo>
                  <a:lnTo>
                    <a:pt x="986904" y="522871"/>
                  </a:lnTo>
                  <a:lnTo>
                    <a:pt x="991565" y="546163"/>
                  </a:lnTo>
                  <a:lnTo>
                    <a:pt x="991565" y="479132"/>
                  </a:lnTo>
                  <a:lnTo>
                    <a:pt x="991120" y="478815"/>
                  </a:lnTo>
                  <a:lnTo>
                    <a:pt x="973201" y="471716"/>
                  </a:lnTo>
                  <a:lnTo>
                    <a:pt x="951318" y="467563"/>
                  </a:lnTo>
                  <a:lnTo>
                    <a:pt x="924902" y="466217"/>
                  </a:lnTo>
                  <a:lnTo>
                    <a:pt x="906157" y="466598"/>
                  </a:lnTo>
                  <a:lnTo>
                    <a:pt x="887818" y="467728"/>
                  </a:lnTo>
                  <a:lnTo>
                    <a:pt x="870724" y="469557"/>
                  </a:lnTo>
                  <a:lnTo>
                    <a:pt x="855713" y="472046"/>
                  </a:lnTo>
                  <a:lnTo>
                    <a:pt x="855713" y="747471"/>
                  </a:lnTo>
                  <a:lnTo>
                    <a:pt x="891768" y="747471"/>
                  </a:lnTo>
                  <a:lnTo>
                    <a:pt x="891768" y="626516"/>
                  </a:lnTo>
                  <a:lnTo>
                    <a:pt x="925715" y="626516"/>
                  </a:lnTo>
                  <a:lnTo>
                    <a:pt x="962837" y="639660"/>
                  </a:lnTo>
                  <a:lnTo>
                    <a:pt x="981621" y="680770"/>
                  </a:lnTo>
                  <a:lnTo>
                    <a:pt x="987234" y="704710"/>
                  </a:lnTo>
                  <a:lnTo>
                    <a:pt x="992212" y="724065"/>
                  </a:lnTo>
                  <a:lnTo>
                    <a:pt x="996556" y="738441"/>
                  </a:lnTo>
                  <a:lnTo>
                    <a:pt x="1000264" y="747471"/>
                  </a:lnTo>
                  <a:lnTo>
                    <a:pt x="1037551" y="747471"/>
                  </a:lnTo>
                  <a:close/>
                </a:path>
                <a:path w="1767204" h="752475">
                  <a:moveTo>
                    <a:pt x="1053553" y="99098"/>
                  </a:moveTo>
                  <a:lnTo>
                    <a:pt x="1052042" y="91617"/>
                  </a:lnTo>
                  <a:lnTo>
                    <a:pt x="1047915" y="85521"/>
                  </a:lnTo>
                  <a:lnTo>
                    <a:pt x="1041793" y="81407"/>
                  </a:lnTo>
                  <a:lnTo>
                    <a:pt x="1034326" y="79895"/>
                  </a:lnTo>
                  <a:lnTo>
                    <a:pt x="1027023" y="81419"/>
                  </a:lnTo>
                  <a:lnTo>
                    <a:pt x="1020902" y="85534"/>
                  </a:lnTo>
                  <a:lnTo>
                    <a:pt x="1016698" y="91516"/>
                  </a:lnTo>
                  <a:lnTo>
                    <a:pt x="1015149" y="98679"/>
                  </a:lnTo>
                  <a:lnTo>
                    <a:pt x="1016622" y="106362"/>
                  </a:lnTo>
                  <a:lnTo>
                    <a:pt x="1020699" y="112585"/>
                  </a:lnTo>
                  <a:lnTo>
                    <a:pt x="1026795" y="116751"/>
                  </a:lnTo>
                  <a:lnTo>
                    <a:pt x="1034326" y="118275"/>
                  </a:lnTo>
                  <a:lnTo>
                    <a:pt x="1041793" y="116763"/>
                  </a:lnTo>
                  <a:lnTo>
                    <a:pt x="1047915" y="112636"/>
                  </a:lnTo>
                  <a:lnTo>
                    <a:pt x="1052042" y="106540"/>
                  </a:lnTo>
                  <a:lnTo>
                    <a:pt x="1053553" y="99098"/>
                  </a:lnTo>
                  <a:close/>
                </a:path>
                <a:path w="1767204" h="752475">
                  <a:moveTo>
                    <a:pt x="1102804" y="99098"/>
                  </a:moveTo>
                  <a:lnTo>
                    <a:pt x="1101305" y="91617"/>
                  </a:lnTo>
                  <a:lnTo>
                    <a:pt x="1097191" y="85521"/>
                  </a:lnTo>
                  <a:lnTo>
                    <a:pt x="1091095" y="81407"/>
                  </a:lnTo>
                  <a:lnTo>
                    <a:pt x="1083627" y="79895"/>
                  </a:lnTo>
                  <a:lnTo>
                    <a:pt x="1076312" y="81419"/>
                  </a:lnTo>
                  <a:lnTo>
                    <a:pt x="1070203" y="85534"/>
                  </a:lnTo>
                  <a:lnTo>
                    <a:pt x="1066012" y="91516"/>
                  </a:lnTo>
                  <a:lnTo>
                    <a:pt x="1064450" y="98679"/>
                  </a:lnTo>
                  <a:lnTo>
                    <a:pt x="1065936" y="106362"/>
                  </a:lnTo>
                  <a:lnTo>
                    <a:pt x="1070000" y="112585"/>
                  </a:lnTo>
                  <a:lnTo>
                    <a:pt x="1076096" y="116751"/>
                  </a:lnTo>
                  <a:lnTo>
                    <a:pt x="1083627" y="118275"/>
                  </a:lnTo>
                  <a:lnTo>
                    <a:pt x="1091095" y="116763"/>
                  </a:lnTo>
                  <a:lnTo>
                    <a:pt x="1097191" y="112636"/>
                  </a:lnTo>
                  <a:lnTo>
                    <a:pt x="1101305" y="106540"/>
                  </a:lnTo>
                  <a:lnTo>
                    <a:pt x="1102804" y="99098"/>
                  </a:lnTo>
                  <a:close/>
                </a:path>
                <a:path w="1767204" h="752475">
                  <a:moveTo>
                    <a:pt x="1293088" y="747445"/>
                  </a:moveTo>
                  <a:lnTo>
                    <a:pt x="1263129" y="659663"/>
                  </a:lnTo>
                  <a:lnTo>
                    <a:pt x="1253515" y="631494"/>
                  </a:lnTo>
                  <a:lnTo>
                    <a:pt x="1217307" y="525373"/>
                  </a:lnTo>
                  <a:lnTo>
                    <a:pt x="1217307" y="631494"/>
                  </a:lnTo>
                  <a:lnTo>
                    <a:pt x="1133246" y="631494"/>
                  </a:lnTo>
                  <a:lnTo>
                    <a:pt x="1160551" y="550735"/>
                  </a:lnTo>
                  <a:lnTo>
                    <a:pt x="1164463" y="537997"/>
                  </a:lnTo>
                  <a:lnTo>
                    <a:pt x="1168069" y="525310"/>
                  </a:lnTo>
                  <a:lnTo>
                    <a:pt x="1171460" y="512699"/>
                  </a:lnTo>
                  <a:lnTo>
                    <a:pt x="1174673" y="500202"/>
                  </a:lnTo>
                  <a:lnTo>
                    <a:pt x="1175486" y="500202"/>
                  </a:lnTo>
                  <a:lnTo>
                    <a:pt x="1185672" y="537768"/>
                  </a:lnTo>
                  <a:lnTo>
                    <a:pt x="1217307" y="631494"/>
                  </a:lnTo>
                  <a:lnTo>
                    <a:pt x="1217307" y="525373"/>
                  </a:lnTo>
                  <a:lnTo>
                    <a:pt x="1208722" y="500202"/>
                  </a:lnTo>
                  <a:lnTo>
                    <a:pt x="1197838" y="468299"/>
                  </a:lnTo>
                  <a:lnTo>
                    <a:pt x="1154353" y="468299"/>
                  </a:lnTo>
                  <a:lnTo>
                    <a:pt x="1059535" y="747445"/>
                  </a:lnTo>
                  <a:lnTo>
                    <a:pt x="1096784" y="747445"/>
                  </a:lnTo>
                  <a:lnTo>
                    <a:pt x="1125766" y="659663"/>
                  </a:lnTo>
                  <a:lnTo>
                    <a:pt x="1224775" y="659663"/>
                  </a:lnTo>
                  <a:lnTo>
                    <a:pt x="1254607" y="747445"/>
                  </a:lnTo>
                  <a:lnTo>
                    <a:pt x="1293088" y="747445"/>
                  </a:lnTo>
                  <a:close/>
                </a:path>
                <a:path w="1767204" h="752475">
                  <a:moveTo>
                    <a:pt x="1320279" y="3632"/>
                  </a:moveTo>
                  <a:lnTo>
                    <a:pt x="1278216" y="24409"/>
                  </a:lnTo>
                  <a:lnTo>
                    <a:pt x="1279893" y="29552"/>
                  </a:lnTo>
                  <a:lnTo>
                    <a:pt x="1283766" y="32359"/>
                  </a:lnTo>
                  <a:lnTo>
                    <a:pt x="1283944" y="34417"/>
                  </a:lnTo>
                  <a:lnTo>
                    <a:pt x="1283944" y="232422"/>
                  </a:lnTo>
                  <a:lnTo>
                    <a:pt x="1283208" y="250088"/>
                  </a:lnTo>
                  <a:lnTo>
                    <a:pt x="1280337" y="262737"/>
                  </a:lnTo>
                  <a:lnTo>
                    <a:pt x="1274330" y="270357"/>
                  </a:lnTo>
                  <a:lnTo>
                    <a:pt x="1264196" y="272897"/>
                  </a:lnTo>
                  <a:lnTo>
                    <a:pt x="1127086" y="272897"/>
                  </a:lnTo>
                  <a:lnTo>
                    <a:pt x="1119225" y="271195"/>
                  </a:lnTo>
                  <a:lnTo>
                    <a:pt x="1110475" y="266204"/>
                  </a:lnTo>
                  <a:lnTo>
                    <a:pt x="1103236" y="258064"/>
                  </a:lnTo>
                  <a:lnTo>
                    <a:pt x="1099896" y="246938"/>
                  </a:lnTo>
                  <a:lnTo>
                    <a:pt x="1099896" y="185000"/>
                  </a:lnTo>
                  <a:lnTo>
                    <a:pt x="1101979" y="178612"/>
                  </a:lnTo>
                  <a:lnTo>
                    <a:pt x="1103731" y="174612"/>
                  </a:lnTo>
                  <a:lnTo>
                    <a:pt x="1104061" y="165163"/>
                  </a:lnTo>
                  <a:lnTo>
                    <a:pt x="1062012" y="185966"/>
                  </a:lnTo>
                  <a:lnTo>
                    <a:pt x="1063688" y="191084"/>
                  </a:lnTo>
                  <a:lnTo>
                    <a:pt x="1067574" y="193916"/>
                  </a:lnTo>
                  <a:lnTo>
                    <a:pt x="1067739" y="195922"/>
                  </a:lnTo>
                  <a:lnTo>
                    <a:pt x="1067638" y="246024"/>
                  </a:lnTo>
                  <a:lnTo>
                    <a:pt x="1053325" y="272897"/>
                  </a:lnTo>
                  <a:lnTo>
                    <a:pt x="916698" y="272897"/>
                  </a:lnTo>
                  <a:lnTo>
                    <a:pt x="908367" y="271170"/>
                  </a:lnTo>
                  <a:lnTo>
                    <a:pt x="899820" y="266268"/>
                  </a:lnTo>
                  <a:lnTo>
                    <a:pt x="892911" y="258597"/>
                  </a:lnTo>
                  <a:lnTo>
                    <a:pt x="889508" y="248602"/>
                  </a:lnTo>
                  <a:lnTo>
                    <a:pt x="889508" y="205511"/>
                  </a:lnTo>
                  <a:lnTo>
                    <a:pt x="897089" y="167271"/>
                  </a:lnTo>
                  <a:lnTo>
                    <a:pt x="855827" y="167271"/>
                  </a:lnTo>
                  <a:lnTo>
                    <a:pt x="849655" y="167081"/>
                  </a:lnTo>
                  <a:lnTo>
                    <a:pt x="852754" y="172313"/>
                  </a:lnTo>
                  <a:lnTo>
                    <a:pt x="853871" y="176885"/>
                  </a:lnTo>
                  <a:lnTo>
                    <a:pt x="855395" y="185585"/>
                  </a:lnTo>
                  <a:lnTo>
                    <a:pt x="856742" y="195948"/>
                  </a:lnTo>
                  <a:lnTo>
                    <a:pt x="857326" y="205511"/>
                  </a:lnTo>
                  <a:lnTo>
                    <a:pt x="857326" y="319836"/>
                  </a:lnTo>
                  <a:lnTo>
                    <a:pt x="856564" y="326936"/>
                  </a:lnTo>
                  <a:lnTo>
                    <a:pt x="851623" y="340906"/>
                  </a:lnTo>
                  <a:lnTo>
                    <a:pt x="838492" y="354558"/>
                  </a:lnTo>
                  <a:lnTo>
                    <a:pt x="813155" y="360718"/>
                  </a:lnTo>
                  <a:lnTo>
                    <a:pt x="805726" y="360184"/>
                  </a:lnTo>
                  <a:lnTo>
                    <a:pt x="798207" y="358635"/>
                  </a:lnTo>
                  <a:lnTo>
                    <a:pt x="790930" y="356171"/>
                  </a:lnTo>
                  <a:lnTo>
                    <a:pt x="784250" y="352894"/>
                  </a:lnTo>
                  <a:lnTo>
                    <a:pt x="778814" y="349719"/>
                  </a:lnTo>
                  <a:lnTo>
                    <a:pt x="779538" y="368185"/>
                  </a:lnTo>
                  <a:lnTo>
                    <a:pt x="793394" y="376072"/>
                  </a:lnTo>
                  <a:lnTo>
                    <a:pt x="804024" y="380428"/>
                  </a:lnTo>
                  <a:lnTo>
                    <a:pt x="814527" y="382701"/>
                  </a:lnTo>
                  <a:lnTo>
                    <a:pt x="826401" y="383349"/>
                  </a:lnTo>
                  <a:lnTo>
                    <a:pt x="851192" y="378726"/>
                  </a:lnTo>
                  <a:lnTo>
                    <a:pt x="871232" y="366026"/>
                  </a:lnTo>
                  <a:lnTo>
                    <a:pt x="884618" y="347052"/>
                  </a:lnTo>
                  <a:lnTo>
                    <a:pt x="889508" y="323570"/>
                  </a:lnTo>
                  <a:lnTo>
                    <a:pt x="889508" y="283349"/>
                  </a:lnTo>
                  <a:lnTo>
                    <a:pt x="901827" y="290753"/>
                  </a:lnTo>
                  <a:lnTo>
                    <a:pt x="913523" y="294347"/>
                  </a:lnTo>
                  <a:lnTo>
                    <a:pt x="922388" y="295490"/>
                  </a:lnTo>
                  <a:lnTo>
                    <a:pt x="1059611" y="295541"/>
                  </a:lnTo>
                  <a:lnTo>
                    <a:pt x="1070775" y="294373"/>
                  </a:lnTo>
                  <a:lnTo>
                    <a:pt x="1080249" y="290918"/>
                  </a:lnTo>
                  <a:lnTo>
                    <a:pt x="1087970" y="285229"/>
                  </a:lnTo>
                  <a:lnTo>
                    <a:pt x="1093838" y="277342"/>
                  </a:lnTo>
                  <a:lnTo>
                    <a:pt x="1105471" y="287362"/>
                  </a:lnTo>
                  <a:lnTo>
                    <a:pt x="1117625" y="292823"/>
                  </a:lnTo>
                  <a:lnTo>
                    <a:pt x="1128204" y="295109"/>
                  </a:lnTo>
                  <a:lnTo>
                    <a:pt x="1136637" y="295541"/>
                  </a:lnTo>
                  <a:lnTo>
                    <a:pt x="1275803" y="295541"/>
                  </a:lnTo>
                  <a:lnTo>
                    <a:pt x="1293063" y="292519"/>
                  </a:lnTo>
                  <a:lnTo>
                    <a:pt x="1305712" y="283641"/>
                  </a:lnTo>
                  <a:lnTo>
                    <a:pt x="1313472" y="269189"/>
                  </a:lnTo>
                  <a:lnTo>
                    <a:pt x="1316113" y="249440"/>
                  </a:lnTo>
                  <a:lnTo>
                    <a:pt x="1316113" y="21717"/>
                  </a:lnTo>
                  <a:lnTo>
                    <a:pt x="1319949" y="13081"/>
                  </a:lnTo>
                  <a:lnTo>
                    <a:pt x="1320279" y="3632"/>
                  </a:lnTo>
                  <a:close/>
                </a:path>
                <a:path w="1767204" h="752475">
                  <a:moveTo>
                    <a:pt x="1543672" y="468312"/>
                  </a:moveTo>
                  <a:lnTo>
                    <a:pt x="1509725" y="468312"/>
                  </a:lnTo>
                  <a:lnTo>
                    <a:pt x="1509725" y="585114"/>
                  </a:lnTo>
                  <a:lnTo>
                    <a:pt x="1509903" y="616140"/>
                  </a:lnTo>
                  <a:lnTo>
                    <a:pt x="1510550" y="644791"/>
                  </a:lnTo>
                  <a:lnTo>
                    <a:pt x="1511820" y="672287"/>
                  </a:lnTo>
                  <a:lnTo>
                    <a:pt x="1513878" y="699820"/>
                  </a:lnTo>
                  <a:lnTo>
                    <a:pt x="1513052" y="700239"/>
                  </a:lnTo>
                  <a:lnTo>
                    <a:pt x="1490776" y="656424"/>
                  </a:lnTo>
                  <a:lnTo>
                    <a:pt x="1462925" y="609549"/>
                  </a:lnTo>
                  <a:lnTo>
                    <a:pt x="1373454" y="468312"/>
                  </a:lnTo>
                  <a:lnTo>
                    <a:pt x="1334122" y="468312"/>
                  </a:lnTo>
                  <a:lnTo>
                    <a:pt x="1334122" y="747471"/>
                  </a:lnTo>
                  <a:lnTo>
                    <a:pt x="1368094" y="747471"/>
                  </a:lnTo>
                  <a:lnTo>
                    <a:pt x="1368094" y="628154"/>
                  </a:lnTo>
                  <a:lnTo>
                    <a:pt x="1367409" y="566394"/>
                  </a:lnTo>
                  <a:lnTo>
                    <a:pt x="1365186" y="513041"/>
                  </a:lnTo>
                  <a:lnTo>
                    <a:pt x="1366418" y="512597"/>
                  </a:lnTo>
                  <a:lnTo>
                    <a:pt x="1390484" y="558901"/>
                  </a:lnTo>
                  <a:lnTo>
                    <a:pt x="1418577" y="605802"/>
                  </a:lnTo>
                  <a:lnTo>
                    <a:pt x="1507236" y="747471"/>
                  </a:lnTo>
                  <a:lnTo>
                    <a:pt x="1543672" y="747471"/>
                  </a:lnTo>
                  <a:lnTo>
                    <a:pt x="1543672" y="468312"/>
                  </a:lnTo>
                  <a:close/>
                </a:path>
                <a:path w="1767204" h="752475">
                  <a:moveTo>
                    <a:pt x="1722843" y="99098"/>
                  </a:moveTo>
                  <a:lnTo>
                    <a:pt x="1721332" y="91617"/>
                  </a:lnTo>
                  <a:lnTo>
                    <a:pt x="1717230" y="85521"/>
                  </a:lnTo>
                  <a:lnTo>
                    <a:pt x="1711121" y="81407"/>
                  </a:lnTo>
                  <a:lnTo>
                    <a:pt x="1703654" y="79895"/>
                  </a:lnTo>
                  <a:lnTo>
                    <a:pt x="1696351" y="81419"/>
                  </a:lnTo>
                  <a:lnTo>
                    <a:pt x="1690230" y="85534"/>
                  </a:lnTo>
                  <a:lnTo>
                    <a:pt x="1686026" y="91516"/>
                  </a:lnTo>
                  <a:lnTo>
                    <a:pt x="1684464" y="98679"/>
                  </a:lnTo>
                  <a:lnTo>
                    <a:pt x="1685950" y="106362"/>
                  </a:lnTo>
                  <a:lnTo>
                    <a:pt x="1690027" y="112585"/>
                  </a:lnTo>
                  <a:lnTo>
                    <a:pt x="1696123" y="116751"/>
                  </a:lnTo>
                  <a:lnTo>
                    <a:pt x="1703654" y="118275"/>
                  </a:lnTo>
                  <a:lnTo>
                    <a:pt x="1711121" y="116763"/>
                  </a:lnTo>
                  <a:lnTo>
                    <a:pt x="1717230" y="112636"/>
                  </a:lnTo>
                  <a:lnTo>
                    <a:pt x="1721332" y="106540"/>
                  </a:lnTo>
                  <a:lnTo>
                    <a:pt x="1722843" y="99098"/>
                  </a:lnTo>
                  <a:close/>
                </a:path>
                <a:path w="1767204" h="752475">
                  <a:moveTo>
                    <a:pt x="1761566" y="671258"/>
                  </a:moveTo>
                  <a:lnTo>
                    <a:pt x="1743633" y="621715"/>
                  </a:lnTo>
                  <a:lnTo>
                    <a:pt x="1690319" y="589254"/>
                  </a:lnTo>
                  <a:lnTo>
                    <a:pt x="1665401" y="578218"/>
                  </a:lnTo>
                  <a:lnTo>
                    <a:pt x="1648129" y="566508"/>
                  </a:lnTo>
                  <a:lnTo>
                    <a:pt x="1638084" y="552716"/>
                  </a:lnTo>
                  <a:lnTo>
                    <a:pt x="1634845" y="535393"/>
                  </a:lnTo>
                  <a:lnTo>
                    <a:pt x="1637703" y="520827"/>
                  </a:lnTo>
                  <a:lnTo>
                    <a:pt x="1646847" y="507326"/>
                  </a:lnTo>
                  <a:lnTo>
                    <a:pt x="1663128" y="497408"/>
                  </a:lnTo>
                  <a:lnTo>
                    <a:pt x="1687410" y="493547"/>
                  </a:lnTo>
                  <a:lnTo>
                    <a:pt x="1705076" y="494931"/>
                  </a:lnTo>
                  <a:lnTo>
                    <a:pt x="1719986" y="498322"/>
                  </a:lnTo>
                  <a:lnTo>
                    <a:pt x="1731848" y="502653"/>
                  </a:lnTo>
                  <a:lnTo>
                    <a:pt x="1740420" y="506818"/>
                  </a:lnTo>
                  <a:lnTo>
                    <a:pt x="1750364" y="477405"/>
                  </a:lnTo>
                  <a:lnTo>
                    <a:pt x="1739506" y="472313"/>
                  </a:lnTo>
                  <a:lnTo>
                    <a:pt x="1725574" y="467944"/>
                  </a:lnTo>
                  <a:lnTo>
                    <a:pt x="1708607" y="464908"/>
                  </a:lnTo>
                  <a:lnTo>
                    <a:pt x="1688655" y="463765"/>
                  </a:lnTo>
                  <a:lnTo>
                    <a:pt x="1651673" y="469480"/>
                  </a:lnTo>
                  <a:lnTo>
                    <a:pt x="1623174" y="485343"/>
                  </a:lnTo>
                  <a:lnTo>
                    <a:pt x="1604848" y="509358"/>
                  </a:lnTo>
                  <a:lnTo>
                    <a:pt x="1598371" y="539534"/>
                  </a:lnTo>
                  <a:lnTo>
                    <a:pt x="1603476" y="566229"/>
                  </a:lnTo>
                  <a:lnTo>
                    <a:pt x="1618145" y="587794"/>
                  </a:lnTo>
                  <a:lnTo>
                    <a:pt x="1641348" y="605002"/>
                  </a:lnTo>
                  <a:lnTo>
                    <a:pt x="1672082" y="618629"/>
                  </a:lnTo>
                  <a:lnTo>
                    <a:pt x="1696212" y="629767"/>
                  </a:lnTo>
                  <a:lnTo>
                    <a:pt x="1712518" y="642061"/>
                  </a:lnTo>
                  <a:lnTo>
                    <a:pt x="1721764" y="656513"/>
                  </a:lnTo>
                  <a:lnTo>
                    <a:pt x="1724672" y="674154"/>
                  </a:lnTo>
                  <a:lnTo>
                    <a:pt x="1720735" y="693470"/>
                  </a:lnTo>
                  <a:lnTo>
                    <a:pt x="1709318" y="708533"/>
                  </a:lnTo>
                  <a:lnTo>
                    <a:pt x="1690979" y="718299"/>
                  </a:lnTo>
                  <a:lnTo>
                    <a:pt x="1666303" y="721779"/>
                  </a:lnTo>
                  <a:lnTo>
                    <a:pt x="1647990" y="720331"/>
                  </a:lnTo>
                  <a:lnTo>
                    <a:pt x="1630730" y="716381"/>
                  </a:lnTo>
                  <a:lnTo>
                    <a:pt x="1615097" y="710577"/>
                  </a:lnTo>
                  <a:lnTo>
                    <a:pt x="1601685" y="703541"/>
                  </a:lnTo>
                  <a:lnTo>
                    <a:pt x="1592580" y="733780"/>
                  </a:lnTo>
                  <a:lnTo>
                    <a:pt x="1606207" y="740829"/>
                  </a:lnTo>
                  <a:lnTo>
                    <a:pt x="1623682" y="746633"/>
                  </a:lnTo>
                  <a:lnTo>
                    <a:pt x="1643418" y="750557"/>
                  </a:lnTo>
                  <a:lnTo>
                    <a:pt x="1663827" y="752005"/>
                  </a:lnTo>
                  <a:lnTo>
                    <a:pt x="1706880" y="745451"/>
                  </a:lnTo>
                  <a:lnTo>
                    <a:pt x="1737385" y="727786"/>
                  </a:lnTo>
                  <a:lnTo>
                    <a:pt x="1755559" y="702043"/>
                  </a:lnTo>
                  <a:lnTo>
                    <a:pt x="1761566" y="671258"/>
                  </a:lnTo>
                  <a:close/>
                </a:path>
                <a:path w="1767204" h="752475">
                  <a:moveTo>
                    <a:pt x="1766747" y="205536"/>
                  </a:moveTo>
                  <a:lnTo>
                    <a:pt x="1763369" y="186169"/>
                  </a:lnTo>
                  <a:lnTo>
                    <a:pt x="1757184" y="178333"/>
                  </a:lnTo>
                  <a:lnTo>
                    <a:pt x="1752879" y="172859"/>
                  </a:lnTo>
                  <a:lnTo>
                    <a:pt x="1734680" y="165188"/>
                  </a:lnTo>
                  <a:lnTo>
                    <a:pt x="1734566" y="238264"/>
                  </a:lnTo>
                  <a:lnTo>
                    <a:pt x="1732737" y="255803"/>
                  </a:lnTo>
                  <a:lnTo>
                    <a:pt x="1727555" y="266357"/>
                  </a:lnTo>
                  <a:lnTo>
                    <a:pt x="1719503" y="271513"/>
                  </a:lnTo>
                  <a:lnTo>
                    <a:pt x="1709064" y="272884"/>
                  </a:lnTo>
                  <a:lnTo>
                    <a:pt x="1693900" y="269316"/>
                  </a:lnTo>
                  <a:lnTo>
                    <a:pt x="1680375" y="259232"/>
                  </a:lnTo>
                  <a:lnTo>
                    <a:pt x="1670672" y="243586"/>
                  </a:lnTo>
                  <a:lnTo>
                    <a:pt x="1666951" y="223329"/>
                  </a:lnTo>
                  <a:lnTo>
                    <a:pt x="1670253" y="206006"/>
                  </a:lnTo>
                  <a:lnTo>
                    <a:pt x="1679194" y="191681"/>
                  </a:lnTo>
                  <a:lnTo>
                    <a:pt x="1692338" y="181940"/>
                  </a:lnTo>
                  <a:lnTo>
                    <a:pt x="1708226" y="178333"/>
                  </a:lnTo>
                  <a:lnTo>
                    <a:pt x="1716405" y="178333"/>
                  </a:lnTo>
                  <a:lnTo>
                    <a:pt x="1722285" y="180225"/>
                  </a:lnTo>
                  <a:lnTo>
                    <a:pt x="1726171" y="184150"/>
                  </a:lnTo>
                  <a:lnTo>
                    <a:pt x="1731060" y="192265"/>
                  </a:lnTo>
                  <a:lnTo>
                    <a:pt x="1733448" y="203034"/>
                  </a:lnTo>
                  <a:lnTo>
                    <a:pt x="1733575" y="203593"/>
                  </a:lnTo>
                  <a:lnTo>
                    <a:pt x="1734489" y="217690"/>
                  </a:lnTo>
                  <a:lnTo>
                    <a:pt x="1734566" y="238264"/>
                  </a:lnTo>
                  <a:lnTo>
                    <a:pt x="1734566" y="165188"/>
                  </a:lnTo>
                  <a:lnTo>
                    <a:pt x="1678432" y="167805"/>
                  </a:lnTo>
                  <a:lnTo>
                    <a:pt x="1638833" y="203034"/>
                  </a:lnTo>
                  <a:lnTo>
                    <a:pt x="1633118" y="229552"/>
                  </a:lnTo>
                  <a:lnTo>
                    <a:pt x="1634007" y="241693"/>
                  </a:lnTo>
                  <a:lnTo>
                    <a:pt x="1636623" y="253085"/>
                  </a:lnTo>
                  <a:lnTo>
                    <a:pt x="1640890" y="263550"/>
                  </a:lnTo>
                  <a:lnTo>
                    <a:pt x="1646758" y="272884"/>
                  </a:lnTo>
                  <a:lnTo>
                    <a:pt x="1419936" y="272884"/>
                  </a:lnTo>
                  <a:lnTo>
                    <a:pt x="1400200" y="232460"/>
                  </a:lnTo>
                  <a:lnTo>
                    <a:pt x="1400200" y="21742"/>
                  </a:lnTo>
                  <a:lnTo>
                    <a:pt x="1402867" y="15646"/>
                  </a:lnTo>
                  <a:lnTo>
                    <a:pt x="1404061" y="13081"/>
                  </a:lnTo>
                  <a:lnTo>
                    <a:pt x="1404353" y="3644"/>
                  </a:lnTo>
                  <a:lnTo>
                    <a:pt x="1362265" y="24422"/>
                  </a:lnTo>
                  <a:lnTo>
                    <a:pt x="1364005" y="29603"/>
                  </a:lnTo>
                  <a:lnTo>
                    <a:pt x="1367866" y="32359"/>
                  </a:lnTo>
                  <a:lnTo>
                    <a:pt x="1368031" y="34391"/>
                  </a:lnTo>
                  <a:lnTo>
                    <a:pt x="1368132" y="250228"/>
                  </a:lnTo>
                  <a:lnTo>
                    <a:pt x="1391069" y="292519"/>
                  </a:lnTo>
                  <a:lnTo>
                    <a:pt x="1408353" y="295541"/>
                  </a:lnTo>
                  <a:lnTo>
                    <a:pt x="1718170" y="295541"/>
                  </a:lnTo>
                  <a:lnTo>
                    <a:pt x="1739734" y="291033"/>
                  </a:lnTo>
                  <a:lnTo>
                    <a:pt x="1754873" y="279742"/>
                  </a:lnTo>
                  <a:lnTo>
                    <a:pt x="1759038" y="272884"/>
                  </a:lnTo>
                  <a:lnTo>
                    <a:pt x="1763814" y="265023"/>
                  </a:lnTo>
                  <a:lnTo>
                    <a:pt x="1766747" y="250228"/>
                  </a:lnTo>
                  <a:lnTo>
                    <a:pt x="1766747" y="205536"/>
                  </a:lnTo>
                  <a:close/>
                </a:path>
              </a:pathLst>
            </a:custGeom>
            <a:solidFill>
              <a:srgbClr val="404041"/>
            </a:solidFill>
          </p:spPr>
          <p:txBody>
            <a:bodyPr wrap="square" lIns="0" tIns="0" rIns="0" bIns="0" rtlCol="0"/>
            <a:lstStyle/>
            <a:p>
              <a:endParaRPr/>
            </a:p>
          </p:txBody>
        </p:sp>
      </p:grpSp>
      <p:sp>
        <p:nvSpPr>
          <p:cNvPr id="31" name="object 11">
            <a:extLst>
              <a:ext uri="{FF2B5EF4-FFF2-40B4-BE49-F238E27FC236}">
                <a16:creationId xmlns:a16="http://schemas.microsoft.com/office/drawing/2014/main" id="{26D92C56-0981-6368-A6ED-574CB38BBBA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How it works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85153" y="1"/>
            <a:ext cx="1581150" cy="2912110"/>
          </a:xfrm>
          <a:custGeom>
            <a:avLst/>
            <a:gdLst/>
            <a:ahLst/>
            <a:cxnLst/>
            <a:rect l="l" t="t" r="r" b="b"/>
            <a:pathLst>
              <a:path w="1581150" h="2912110">
                <a:moveTo>
                  <a:pt x="1580966" y="0"/>
                </a:moveTo>
                <a:lnTo>
                  <a:pt x="0" y="2911995"/>
                </a:lnTo>
              </a:path>
            </a:pathLst>
          </a:custGeom>
          <a:ln w="31412">
            <a:solidFill>
              <a:srgbClr val="FFDF00"/>
            </a:solidFill>
          </a:ln>
        </p:spPr>
        <p:txBody>
          <a:bodyPr wrap="square" lIns="0" tIns="0" rIns="0" bIns="0" rtlCol="0"/>
          <a:lstStyle/>
          <a:p>
            <a:endParaRPr/>
          </a:p>
        </p:txBody>
      </p:sp>
      <p:grpSp>
        <p:nvGrpSpPr>
          <p:cNvPr id="3" name="object 3"/>
          <p:cNvGrpSpPr/>
          <p:nvPr/>
        </p:nvGrpSpPr>
        <p:grpSpPr>
          <a:xfrm>
            <a:off x="994" y="0"/>
            <a:ext cx="20103452" cy="11308703"/>
            <a:chOff x="994" y="0"/>
            <a:chExt cx="20103452" cy="11308703"/>
          </a:xfrm>
        </p:grpSpPr>
        <p:sp>
          <p:nvSpPr>
            <p:cNvPr id="4" name="object 4"/>
            <p:cNvSpPr/>
            <p:nvPr/>
          </p:nvSpPr>
          <p:spPr>
            <a:xfrm>
              <a:off x="19304346" y="9835503"/>
              <a:ext cx="800100" cy="1473200"/>
            </a:xfrm>
            <a:custGeom>
              <a:avLst/>
              <a:gdLst/>
              <a:ahLst/>
              <a:cxnLst/>
              <a:rect l="l" t="t" r="r" b="b"/>
              <a:pathLst>
                <a:path w="800100" h="1473200">
                  <a:moveTo>
                    <a:pt x="799742" y="0"/>
                  </a:moveTo>
                  <a:lnTo>
                    <a:pt x="0" y="1473052"/>
                  </a:lnTo>
                </a:path>
              </a:pathLst>
            </a:custGeom>
            <a:ln w="31412">
              <a:solidFill>
                <a:srgbClr val="FFDF0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994" y="0"/>
              <a:ext cx="20103094" cy="11308556"/>
            </a:xfrm>
            <a:prstGeom prst="rect">
              <a:avLst/>
            </a:prstGeom>
          </p:spPr>
        </p:pic>
        <p:pic>
          <p:nvPicPr>
            <p:cNvPr id="6" name="object 6"/>
            <p:cNvPicPr/>
            <p:nvPr/>
          </p:nvPicPr>
          <p:blipFill>
            <a:blip r:embed="rId3" cstate="print"/>
            <a:stretch>
              <a:fillRect/>
            </a:stretch>
          </p:blipFill>
          <p:spPr>
            <a:xfrm>
              <a:off x="995" y="0"/>
              <a:ext cx="20103093" cy="11308555"/>
            </a:xfrm>
            <a:prstGeom prst="rect">
              <a:avLst/>
            </a:prstGeom>
          </p:spPr>
        </p:pic>
        <p:sp>
          <p:nvSpPr>
            <p:cNvPr id="7" name="object 7"/>
            <p:cNvSpPr/>
            <p:nvPr/>
          </p:nvSpPr>
          <p:spPr>
            <a:xfrm>
              <a:off x="10150120" y="1364"/>
              <a:ext cx="9954260" cy="11306175"/>
            </a:xfrm>
            <a:custGeom>
              <a:avLst/>
              <a:gdLst/>
              <a:ahLst/>
              <a:cxnLst/>
              <a:rect l="l" t="t" r="r" b="b"/>
              <a:pathLst>
                <a:path w="9954260" h="11306175">
                  <a:moveTo>
                    <a:pt x="3925925" y="0"/>
                  </a:moveTo>
                  <a:lnTo>
                    <a:pt x="1918411" y="0"/>
                  </a:lnTo>
                  <a:lnTo>
                    <a:pt x="0" y="3572230"/>
                  </a:lnTo>
                  <a:lnTo>
                    <a:pt x="2007501" y="3572230"/>
                  </a:lnTo>
                  <a:lnTo>
                    <a:pt x="3925925" y="0"/>
                  </a:lnTo>
                  <a:close/>
                </a:path>
                <a:path w="9954260" h="11306175">
                  <a:moveTo>
                    <a:pt x="9953968" y="10355059"/>
                  </a:moveTo>
                  <a:lnTo>
                    <a:pt x="9443187" y="11306175"/>
                  </a:lnTo>
                  <a:lnTo>
                    <a:pt x="9953968" y="11306175"/>
                  </a:lnTo>
                  <a:lnTo>
                    <a:pt x="9953968" y="10355059"/>
                  </a:lnTo>
                  <a:close/>
                </a:path>
              </a:pathLst>
            </a:custGeom>
            <a:solidFill>
              <a:srgbClr val="FFDF00"/>
            </a:solidFill>
          </p:spPr>
          <p:txBody>
            <a:bodyPr wrap="square" lIns="0" tIns="0" rIns="0" bIns="0" rtlCol="0"/>
            <a:lstStyle/>
            <a:p>
              <a:endParaRPr/>
            </a:p>
          </p:txBody>
        </p:sp>
        <p:sp>
          <p:nvSpPr>
            <p:cNvPr id="8" name="object 8"/>
            <p:cNvSpPr/>
            <p:nvPr/>
          </p:nvSpPr>
          <p:spPr>
            <a:xfrm>
              <a:off x="2625815" y="6534150"/>
              <a:ext cx="4113768" cy="495300"/>
            </a:xfrm>
            <a:custGeom>
              <a:avLst/>
              <a:gdLst/>
              <a:ahLst/>
              <a:cxnLst/>
              <a:rect l="l" t="t" r="r" b="b"/>
              <a:pathLst>
                <a:path w="3924934" h="495300">
                  <a:moveTo>
                    <a:pt x="3788806" y="0"/>
                  </a:moveTo>
                  <a:lnTo>
                    <a:pt x="135775" y="0"/>
                  </a:lnTo>
                  <a:lnTo>
                    <a:pt x="92978" y="6951"/>
                  </a:lnTo>
                  <a:lnTo>
                    <a:pt x="55721" y="26285"/>
                  </a:lnTo>
                  <a:lnTo>
                    <a:pt x="26285" y="55721"/>
                  </a:lnTo>
                  <a:lnTo>
                    <a:pt x="6951" y="92978"/>
                  </a:lnTo>
                  <a:lnTo>
                    <a:pt x="0" y="135775"/>
                  </a:lnTo>
                  <a:lnTo>
                    <a:pt x="0" y="359025"/>
                  </a:lnTo>
                  <a:lnTo>
                    <a:pt x="6951" y="401822"/>
                  </a:lnTo>
                  <a:lnTo>
                    <a:pt x="26285" y="439079"/>
                  </a:lnTo>
                  <a:lnTo>
                    <a:pt x="55721" y="468515"/>
                  </a:lnTo>
                  <a:lnTo>
                    <a:pt x="92978" y="487850"/>
                  </a:lnTo>
                  <a:lnTo>
                    <a:pt x="135775" y="494801"/>
                  </a:lnTo>
                  <a:lnTo>
                    <a:pt x="3788806" y="494801"/>
                  </a:lnTo>
                  <a:lnTo>
                    <a:pt x="3831603" y="487850"/>
                  </a:lnTo>
                  <a:lnTo>
                    <a:pt x="3868860" y="468515"/>
                  </a:lnTo>
                  <a:lnTo>
                    <a:pt x="3898296" y="439079"/>
                  </a:lnTo>
                  <a:lnTo>
                    <a:pt x="3917630" y="401822"/>
                  </a:lnTo>
                  <a:lnTo>
                    <a:pt x="3924582" y="359025"/>
                  </a:lnTo>
                  <a:lnTo>
                    <a:pt x="3924582" y="135775"/>
                  </a:lnTo>
                  <a:lnTo>
                    <a:pt x="3917630" y="92978"/>
                  </a:lnTo>
                  <a:lnTo>
                    <a:pt x="3898296" y="55721"/>
                  </a:lnTo>
                  <a:lnTo>
                    <a:pt x="3868860" y="26285"/>
                  </a:lnTo>
                  <a:lnTo>
                    <a:pt x="3831603" y="6951"/>
                  </a:lnTo>
                  <a:lnTo>
                    <a:pt x="3788806" y="0"/>
                  </a:lnTo>
                  <a:close/>
                </a:path>
              </a:pathLst>
            </a:custGeom>
            <a:solidFill>
              <a:srgbClr val="142B6E"/>
            </a:solidFill>
          </p:spPr>
          <p:txBody>
            <a:bodyPr wrap="square" lIns="0" tIns="0" rIns="0" bIns="0" rtlCol="0"/>
            <a:lstStyle/>
            <a:p>
              <a:pPr algn="l" rtl="0"/>
              <a:endParaRPr/>
            </a:p>
          </p:txBody>
        </p:sp>
      </p:grpSp>
      <p:sp>
        <p:nvSpPr>
          <p:cNvPr id="10" name="object 10"/>
          <p:cNvSpPr txBox="1"/>
          <p:nvPr/>
        </p:nvSpPr>
        <p:spPr>
          <a:xfrm>
            <a:off x="1761818" y="5734251"/>
            <a:ext cx="4977765" cy="365125"/>
          </a:xfrm>
          <a:prstGeom prst="rect">
            <a:avLst/>
          </a:prstGeom>
        </p:spPr>
        <p:txBody>
          <a:bodyPr vert="horz" wrap="square" lIns="0" tIns="15875" rIns="0" bIns="0" rtlCol="0">
            <a:spAutoFit/>
          </a:bodyPr>
          <a:lstStyle/>
          <a:p>
            <a:pPr marL="12700">
              <a:lnSpc>
                <a:spcPct val="100000"/>
              </a:lnSpc>
              <a:spcBef>
                <a:spcPts val="125"/>
              </a:spcBef>
            </a:pPr>
            <a:r>
              <a:rPr sz="2200" b="1" spc="155" dirty="0">
                <a:solidFill>
                  <a:srgbClr val="142B6E"/>
                </a:solidFill>
                <a:latin typeface="Verdana"/>
                <a:cs typeface="Verdana"/>
              </a:rPr>
              <a:t>Visit</a:t>
            </a:r>
            <a:r>
              <a:rPr sz="2200" b="1" spc="385" dirty="0">
                <a:solidFill>
                  <a:srgbClr val="142B6E"/>
                </a:solidFill>
                <a:latin typeface="Verdana"/>
                <a:cs typeface="Verdana"/>
              </a:rPr>
              <a:t> </a:t>
            </a:r>
            <a:r>
              <a:rPr sz="2200" b="1" spc="70" dirty="0">
                <a:solidFill>
                  <a:srgbClr val="142B6E"/>
                </a:solidFill>
                <a:latin typeface="Verdana"/>
                <a:cs typeface="Verdana"/>
              </a:rPr>
              <a:t>www.dxbgreetandgo.ae</a:t>
            </a:r>
            <a:endParaRPr sz="2200">
              <a:latin typeface="Verdana"/>
              <a:cs typeface="Verdana"/>
            </a:endParaRPr>
          </a:p>
        </p:txBody>
      </p:sp>
      <p:sp>
        <p:nvSpPr>
          <p:cNvPr id="12" name="object 12"/>
          <p:cNvSpPr txBox="1"/>
          <p:nvPr/>
        </p:nvSpPr>
        <p:spPr>
          <a:xfrm>
            <a:off x="1218457" y="4213575"/>
            <a:ext cx="1647189" cy="678815"/>
          </a:xfrm>
          <a:prstGeom prst="rect">
            <a:avLst/>
          </a:prstGeom>
        </p:spPr>
        <p:txBody>
          <a:bodyPr vert="horz" wrap="square" lIns="0" tIns="17145" rIns="0" bIns="0" rtlCol="0">
            <a:spAutoFit/>
          </a:bodyPr>
          <a:lstStyle/>
          <a:p>
            <a:pPr marL="12700">
              <a:lnSpc>
                <a:spcPct val="100000"/>
              </a:lnSpc>
              <a:spcBef>
                <a:spcPts val="135"/>
              </a:spcBef>
            </a:pPr>
            <a:r>
              <a:rPr sz="4250" spc="200" dirty="0">
                <a:solidFill>
                  <a:srgbClr val="142B6E"/>
                </a:solidFill>
                <a:latin typeface="Verdana"/>
                <a:cs typeface="Verdana"/>
              </a:rPr>
              <a:t>Step:</a:t>
            </a:r>
            <a:endParaRPr sz="4250">
              <a:latin typeface="Verdana"/>
              <a:cs typeface="Verdana"/>
            </a:endParaRPr>
          </a:p>
        </p:txBody>
      </p:sp>
      <p:sp>
        <p:nvSpPr>
          <p:cNvPr id="13" name="object 13"/>
          <p:cNvSpPr/>
          <p:nvPr/>
        </p:nvSpPr>
        <p:spPr>
          <a:xfrm>
            <a:off x="3209019" y="3961994"/>
            <a:ext cx="1294130" cy="1305560"/>
          </a:xfrm>
          <a:custGeom>
            <a:avLst/>
            <a:gdLst/>
            <a:ahLst/>
            <a:cxnLst/>
            <a:rect l="l" t="t" r="r" b="b"/>
            <a:pathLst>
              <a:path w="1294129" h="1305560">
                <a:moveTo>
                  <a:pt x="1293887" y="0"/>
                </a:moveTo>
                <a:lnTo>
                  <a:pt x="437306" y="0"/>
                </a:lnTo>
                <a:lnTo>
                  <a:pt x="0" y="745254"/>
                </a:lnTo>
                <a:lnTo>
                  <a:pt x="0" y="1304965"/>
                </a:lnTo>
                <a:lnTo>
                  <a:pt x="1293887" y="1304965"/>
                </a:lnTo>
                <a:lnTo>
                  <a:pt x="1293887" y="0"/>
                </a:lnTo>
                <a:close/>
              </a:path>
            </a:pathLst>
          </a:custGeom>
          <a:solidFill>
            <a:srgbClr val="132B6E"/>
          </a:solidFill>
        </p:spPr>
        <p:txBody>
          <a:bodyPr wrap="square" lIns="0" tIns="0" rIns="0" bIns="0" rtlCol="0"/>
          <a:lstStyle/>
          <a:p>
            <a:endParaRPr/>
          </a:p>
        </p:txBody>
      </p:sp>
      <p:sp>
        <p:nvSpPr>
          <p:cNvPr id="14" name="object 14"/>
          <p:cNvSpPr txBox="1"/>
          <p:nvPr/>
        </p:nvSpPr>
        <p:spPr>
          <a:xfrm>
            <a:off x="3522727" y="4284482"/>
            <a:ext cx="763905" cy="687070"/>
          </a:xfrm>
          <a:prstGeom prst="rect">
            <a:avLst/>
          </a:prstGeom>
        </p:spPr>
        <p:txBody>
          <a:bodyPr vert="horz" wrap="square" lIns="0" tIns="17145" rIns="0" bIns="0" rtlCol="0">
            <a:spAutoFit/>
          </a:bodyPr>
          <a:lstStyle/>
          <a:p>
            <a:pPr marL="12700">
              <a:lnSpc>
                <a:spcPct val="100000"/>
              </a:lnSpc>
              <a:spcBef>
                <a:spcPts val="135"/>
              </a:spcBef>
            </a:pPr>
            <a:r>
              <a:rPr sz="4300" spc="125" dirty="0">
                <a:solidFill>
                  <a:srgbClr val="FFFFFF"/>
                </a:solidFill>
                <a:latin typeface="Verdana"/>
                <a:cs typeface="Verdana"/>
              </a:rPr>
              <a:t>01</a:t>
            </a:r>
            <a:endParaRPr sz="4300">
              <a:latin typeface="Verdana"/>
              <a:cs typeface="Verdana"/>
            </a:endParaRPr>
          </a:p>
        </p:txBody>
      </p:sp>
      <p:grpSp>
        <p:nvGrpSpPr>
          <p:cNvPr id="15" name="object 15"/>
          <p:cNvGrpSpPr/>
          <p:nvPr/>
        </p:nvGrpSpPr>
        <p:grpSpPr>
          <a:xfrm>
            <a:off x="1223996" y="4854809"/>
            <a:ext cx="17955895" cy="5933440"/>
            <a:chOff x="1223996" y="4854809"/>
            <a:chExt cx="17955895" cy="5933440"/>
          </a:xfrm>
        </p:grpSpPr>
        <p:pic>
          <p:nvPicPr>
            <p:cNvPr id="16" name="object 16"/>
            <p:cNvPicPr/>
            <p:nvPr/>
          </p:nvPicPr>
          <p:blipFill>
            <a:blip r:embed="rId4" cstate="print"/>
            <a:stretch>
              <a:fillRect/>
            </a:stretch>
          </p:blipFill>
          <p:spPr>
            <a:xfrm>
              <a:off x="9126057" y="4854809"/>
              <a:ext cx="10053651" cy="5932956"/>
            </a:xfrm>
            <a:prstGeom prst="rect">
              <a:avLst/>
            </a:prstGeom>
          </p:spPr>
        </p:pic>
        <p:sp>
          <p:nvSpPr>
            <p:cNvPr id="17" name="object 17"/>
            <p:cNvSpPr/>
            <p:nvPr/>
          </p:nvSpPr>
          <p:spPr>
            <a:xfrm>
              <a:off x="1231694" y="5754009"/>
              <a:ext cx="358140" cy="359410"/>
            </a:xfrm>
            <a:custGeom>
              <a:avLst/>
              <a:gdLst/>
              <a:ahLst/>
              <a:cxnLst/>
              <a:rect l="l" t="t" r="r" b="b"/>
              <a:pathLst>
                <a:path w="358140" h="359410">
                  <a:moveTo>
                    <a:pt x="170704" y="0"/>
                  </a:moveTo>
                  <a:lnTo>
                    <a:pt x="100575" y="18125"/>
                  </a:lnTo>
                  <a:lnTo>
                    <a:pt x="43070" y="62830"/>
                  </a:lnTo>
                  <a:lnTo>
                    <a:pt x="9595" y="121536"/>
                  </a:lnTo>
                  <a:lnTo>
                    <a:pt x="921" y="159990"/>
                  </a:lnTo>
                  <a:lnTo>
                    <a:pt x="639" y="162802"/>
                  </a:lnTo>
                  <a:lnTo>
                    <a:pt x="602" y="163174"/>
                  </a:lnTo>
                  <a:lnTo>
                    <a:pt x="502" y="164168"/>
                  </a:lnTo>
                  <a:lnTo>
                    <a:pt x="0" y="168325"/>
                  </a:lnTo>
                  <a:lnTo>
                    <a:pt x="0" y="190785"/>
                  </a:lnTo>
                  <a:lnTo>
                    <a:pt x="930" y="197568"/>
                  </a:lnTo>
                  <a:lnTo>
                    <a:pt x="1591" y="204219"/>
                  </a:lnTo>
                  <a:lnTo>
                    <a:pt x="2795" y="210858"/>
                  </a:lnTo>
                  <a:lnTo>
                    <a:pt x="22967" y="267547"/>
                  </a:lnTo>
                  <a:lnTo>
                    <a:pt x="60951" y="314185"/>
                  </a:lnTo>
                  <a:lnTo>
                    <a:pt x="104861" y="342981"/>
                  </a:lnTo>
                  <a:lnTo>
                    <a:pt x="155346" y="357618"/>
                  </a:lnTo>
                  <a:lnTo>
                    <a:pt x="164110" y="358707"/>
                  </a:lnTo>
                  <a:lnTo>
                    <a:pt x="168497" y="359251"/>
                  </a:lnTo>
                  <a:lnTo>
                    <a:pt x="200789" y="359251"/>
                  </a:lnTo>
                  <a:lnTo>
                    <a:pt x="207438" y="357304"/>
                  </a:lnTo>
                  <a:lnTo>
                    <a:pt x="212569" y="353618"/>
                  </a:lnTo>
                  <a:lnTo>
                    <a:pt x="214778" y="346749"/>
                  </a:lnTo>
                  <a:lnTo>
                    <a:pt x="215396" y="338330"/>
                  </a:lnTo>
                  <a:lnTo>
                    <a:pt x="212286" y="330888"/>
                  </a:lnTo>
                  <a:lnTo>
                    <a:pt x="206247" y="325540"/>
                  </a:lnTo>
                  <a:lnTo>
                    <a:pt x="198677" y="323556"/>
                  </a:lnTo>
                  <a:lnTo>
                    <a:pt x="187774" y="323556"/>
                  </a:lnTo>
                  <a:lnTo>
                    <a:pt x="184692" y="323399"/>
                  </a:lnTo>
                  <a:lnTo>
                    <a:pt x="181576" y="323399"/>
                  </a:lnTo>
                  <a:lnTo>
                    <a:pt x="179219" y="322289"/>
                  </a:lnTo>
                  <a:lnTo>
                    <a:pt x="178497" y="321116"/>
                  </a:lnTo>
                  <a:lnTo>
                    <a:pt x="175786" y="316195"/>
                  </a:lnTo>
                  <a:lnTo>
                    <a:pt x="135168" y="316195"/>
                  </a:lnTo>
                  <a:lnTo>
                    <a:pt x="110689" y="305343"/>
                  </a:lnTo>
                  <a:lnTo>
                    <a:pt x="89332" y="291034"/>
                  </a:lnTo>
                  <a:lnTo>
                    <a:pt x="70974" y="273167"/>
                  </a:lnTo>
                  <a:lnTo>
                    <a:pt x="55495" y="251642"/>
                  </a:lnTo>
                  <a:lnTo>
                    <a:pt x="177511" y="251642"/>
                  </a:lnTo>
                  <a:lnTo>
                    <a:pt x="186480" y="249929"/>
                  </a:lnTo>
                  <a:lnTo>
                    <a:pt x="192450" y="246120"/>
                  </a:lnTo>
                  <a:lnTo>
                    <a:pt x="196338" y="240455"/>
                  </a:lnTo>
                  <a:lnTo>
                    <a:pt x="197711" y="233339"/>
                  </a:lnTo>
                  <a:lnTo>
                    <a:pt x="196221" y="226232"/>
                  </a:lnTo>
                  <a:lnTo>
                    <a:pt x="192240" y="220576"/>
                  </a:lnTo>
                  <a:lnTo>
                    <a:pt x="186240" y="216831"/>
                  </a:lnTo>
                  <a:lnTo>
                    <a:pt x="179040" y="215517"/>
                  </a:lnTo>
                  <a:lnTo>
                    <a:pt x="41464" y="215517"/>
                  </a:lnTo>
                  <a:lnTo>
                    <a:pt x="40407" y="214785"/>
                  </a:lnTo>
                  <a:lnTo>
                    <a:pt x="39858" y="212430"/>
                  </a:lnTo>
                  <a:lnTo>
                    <a:pt x="39768" y="212041"/>
                  </a:lnTo>
                  <a:lnTo>
                    <a:pt x="37025" y="196335"/>
                  </a:lnTo>
                  <a:lnTo>
                    <a:pt x="36900" y="195615"/>
                  </a:lnTo>
                  <a:lnTo>
                    <a:pt x="36139" y="182210"/>
                  </a:lnTo>
                  <a:lnTo>
                    <a:pt x="36030" y="178210"/>
                  </a:lnTo>
                  <a:lnTo>
                    <a:pt x="36902" y="164168"/>
                  </a:lnTo>
                  <a:lnTo>
                    <a:pt x="36986" y="162802"/>
                  </a:lnTo>
                  <a:lnTo>
                    <a:pt x="39763" y="147520"/>
                  </a:lnTo>
                  <a:lnTo>
                    <a:pt x="39866" y="146954"/>
                  </a:lnTo>
                  <a:lnTo>
                    <a:pt x="39967" y="146399"/>
                  </a:lnTo>
                  <a:lnTo>
                    <a:pt x="40407" y="144556"/>
                  </a:lnTo>
                  <a:lnTo>
                    <a:pt x="40751" y="143959"/>
                  </a:lnTo>
                  <a:lnTo>
                    <a:pt x="40842" y="143802"/>
                  </a:lnTo>
                  <a:lnTo>
                    <a:pt x="354989" y="143802"/>
                  </a:lnTo>
                  <a:lnTo>
                    <a:pt x="347136" y="113381"/>
                  </a:lnTo>
                  <a:lnTo>
                    <a:pt x="344064" y="107793"/>
                  </a:lnTo>
                  <a:lnTo>
                    <a:pt x="55238" y="107793"/>
                  </a:lnTo>
                  <a:lnTo>
                    <a:pt x="70992" y="85915"/>
                  </a:lnTo>
                  <a:lnTo>
                    <a:pt x="89358" y="68026"/>
                  </a:lnTo>
                  <a:lnTo>
                    <a:pt x="110655" y="53744"/>
                  </a:lnTo>
                  <a:lnTo>
                    <a:pt x="135001" y="42968"/>
                  </a:lnTo>
                  <a:lnTo>
                    <a:pt x="175902" y="42968"/>
                  </a:lnTo>
                  <a:lnTo>
                    <a:pt x="179491" y="36413"/>
                  </a:lnTo>
                  <a:lnTo>
                    <a:pt x="287572" y="36413"/>
                  </a:lnTo>
                  <a:lnTo>
                    <a:pt x="277637" y="28686"/>
                  </a:lnTo>
                  <a:lnTo>
                    <a:pt x="256158" y="16563"/>
                  </a:lnTo>
                  <a:lnTo>
                    <a:pt x="233121" y="7742"/>
                  </a:lnTo>
                  <a:lnTo>
                    <a:pt x="208621" y="2226"/>
                  </a:lnTo>
                  <a:lnTo>
                    <a:pt x="170704" y="0"/>
                  </a:lnTo>
                  <a:close/>
                </a:path>
                <a:path w="358140" h="359410">
                  <a:moveTo>
                    <a:pt x="198077" y="323399"/>
                  </a:moveTo>
                  <a:lnTo>
                    <a:pt x="191000" y="323399"/>
                  </a:lnTo>
                  <a:lnTo>
                    <a:pt x="187774" y="323556"/>
                  </a:lnTo>
                  <a:lnTo>
                    <a:pt x="198677" y="323556"/>
                  </a:lnTo>
                  <a:lnTo>
                    <a:pt x="198077" y="323399"/>
                  </a:lnTo>
                  <a:close/>
                </a:path>
                <a:path w="358140" h="359410">
                  <a:moveTo>
                    <a:pt x="151719" y="251642"/>
                  </a:moveTo>
                  <a:lnTo>
                    <a:pt x="114509" y="251642"/>
                  </a:lnTo>
                  <a:lnTo>
                    <a:pt x="118151" y="267547"/>
                  </a:lnTo>
                  <a:lnTo>
                    <a:pt x="118244" y="267951"/>
                  </a:lnTo>
                  <a:lnTo>
                    <a:pt x="122891" y="284107"/>
                  </a:lnTo>
                  <a:lnTo>
                    <a:pt x="128512" y="300169"/>
                  </a:lnTo>
                  <a:lnTo>
                    <a:pt x="135168" y="316195"/>
                  </a:lnTo>
                  <a:lnTo>
                    <a:pt x="175786" y="316195"/>
                  </a:lnTo>
                  <a:lnTo>
                    <a:pt x="169593" y="304953"/>
                  </a:lnTo>
                  <a:lnTo>
                    <a:pt x="162286" y="288151"/>
                  </a:lnTo>
                  <a:lnTo>
                    <a:pt x="156376" y="270796"/>
                  </a:lnTo>
                  <a:lnTo>
                    <a:pt x="151660" y="252972"/>
                  </a:lnTo>
                  <a:lnTo>
                    <a:pt x="151719" y="251642"/>
                  </a:lnTo>
                  <a:close/>
                </a:path>
                <a:path w="358140" h="359410">
                  <a:moveTo>
                    <a:pt x="250076" y="143802"/>
                  </a:moveTo>
                  <a:lnTo>
                    <a:pt x="108384" y="143802"/>
                  </a:lnTo>
                  <a:lnTo>
                    <a:pt x="108384" y="215517"/>
                  </a:lnTo>
                  <a:lnTo>
                    <a:pt x="145435" y="215517"/>
                  </a:lnTo>
                  <a:lnTo>
                    <a:pt x="144090" y="198366"/>
                  </a:lnTo>
                  <a:lnTo>
                    <a:pt x="143978" y="195615"/>
                  </a:lnTo>
                  <a:lnTo>
                    <a:pt x="143638" y="182210"/>
                  </a:lnTo>
                  <a:lnTo>
                    <a:pt x="143615" y="178210"/>
                  </a:lnTo>
                  <a:lnTo>
                    <a:pt x="143793" y="171477"/>
                  </a:lnTo>
                  <a:lnTo>
                    <a:pt x="143876" y="168325"/>
                  </a:lnTo>
                  <a:lnTo>
                    <a:pt x="143986" y="164168"/>
                  </a:lnTo>
                  <a:lnTo>
                    <a:pt x="144047" y="161877"/>
                  </a:lnTo>
                  <a:lnTo>
                    <a:pt x="145373" y="144556"/>
                  </a:lnTo>
                  <a:lnTo>
                    <a:pt x="145419" y="143959"/>
                  </a:lnTo>
                  <a:lnTo>
                    <a:pt x="250077" y="143959"/>
                  </a:lnTo>
                  <a:lnTo>
                    <a:pt x="250076" y="143802"/>
                  </a:lnTo>
                  <a:close/>
                </a:path>
                <a:path w="358140" h="359410">
                  <a:moveTo>
                    <a:pt x="354989" y="143802"/>
                  </a:moveTo>
                  <a:lnTo>
                    <a:pt x="318380" y="143802"/>
                  </a:lnTo>
                  <a:lnTo>
                    <a:pt x="319058" y="144410"/>
                  </a:lnTo>
                  <a:lnTo>
                    <a:pt x="319508" y="146399"/>
                  </a:lnTo>
                  <a:lnTo>
                    <a:pt x="323407" y="182210"/>
                  </a:lnTo>
                  <a:lnTo>
                    <a:pt x="322573" y="192670"/>
                  </a:lnTo>
                  <a:lnTo>
                    <a:pt x="322611" y="196335"/>
                  </a:lnTo>
                  <a:lnTo>
                    <a:pt x="322909" y="201432"/>
                  </a:lnTo>
                  <a:lnTo>
                    <a:pt x="325975" y="207808"/>
                  </a:lnTo>
                  <a:lnTo>
                    <a:pt x="331140" y="212430"/>
                  </a:lnTo>
                  <a:lnTo>
                    <a:pt x="337874" y="214648"/>
                  </a:lnTo>
                  <a:lnTo>
                    <a:pt x="345381" y="214073"/>
                  </a:lnTo>
                  <a:lnTo>
                    <a:pt x="351594" y="210858"/>
                  </a:lnTo>
                  <a:lnTo>
                    <a:pt x="356024" y="205367"/>
                  </a:lnTo>
                  <a:lnTo>
                    <a:pt x="358027" y="198366"/>
                  </a:lnTo>
                  <a:lnTo>
                    <a:pt x="357903" y="180168"/>
                  </a:lnTo>
                  <a:lnTo>
                    <a:pt x="357789" y="171477"/>
                  </a:lnTo>
                  <a:lnTo>
                    <a:pt x="357664" y="161877"/>
                  </a:lnTo>
                  <a:lnTo>
                    <a:pt x="357558" y="153756"/>
                  </a:lnTo>
                  <a:lnTo>
                    <a:pt x="355183" y="144556"/>
                  </a:lnTo>
                  <a:lnTo>
                    <a:pt x="355146" y="144410"/>
                  </a:lnTo>
                  <a:lnTo>
                    <a:pt x="355029" y="143959"/>
                  </a:lnTo>
                  <a:lnTo>
                    <a:pt x="354989" y="143802"/>
                  </a:lnTo>
                  <a:close/>
                </a:path>
                <a:path w="358140" h="359410">
                  <a:moveTo>
                    <a:pt x="250077" y="143959"/>
                  </a:moveTo>
                  <a:lnTo>
                    <a:pt x="213773" y="143959"/>
                  </a:lnTo>
                  <a:lnTo>
                    <a:pt x="214003" y="146399"/>
                  </a:lnTo>
                  <a:lnTo>
                    <a:pt x="214108" y="147520"/>
                  </a:lnTo>
                  <a:lnTo>
                    <a:pt x="214600" y="151195"/>
                  </a:lnTo>
                  <a:lnTo>
                    <a:pt x="214714" y="153756"/>
                  </a:lnTo>
                  <a:lnTo>
                    <a:pt x="214808" y="155844"/>
                  </a:lnTo>
                  <a:lnTo>
                    <a:pt x="214931" y="158616"/>
                  </a:lnTo>
                  <a:lnTo>
                    <a:pt x="214992" y="159990"/>
                  </a:lnTo>
                  <a:lnTo>
                    <a:pt x="215118" y="162802"/>
                  </a:lnTo>
                  <a:lnTo>
                    <a:pt x="215238" y="168325"/>
                  </a:lnTo>
                  <a:lnTo>
                    <a:pt x="215302" y="171477"/>
                  </a:lnTo>
                  <a:lnTo>
                    <a:pt x="216045" y="189288"/>
                  </a:lnTo>
                  <a:lnTo>
                    <a:pt x="222621" y="196335"/>
                  </a:lnTo>
                  <a:lnTo>
                    <a:pt x="240526" y="198366"/>
                  </a:lnTo>
                  <a:lnTo>
                    <a:pt x="248767" y="192670"/>
                  </a:lnTo>
                  <a:lnTo>
                    <a:pt x="251437" y="182210"/>
                  </a:lnTo>
                  <a:lnTo>
                    <a:pt x="251510" y="178210"/>
                  </a:lnTo>
                  <a:lnTo>
                    <a:pt x="251231" y="171477"/>
                  </a:lnTo>
                  <a:lnTo>
                    <a:pt x="250125" y="147520"/>
                  </a:lnTo>
                  <a:lnTo>
                    <a:pt x="250077" y="143959"/>
                  </a:lnTo>
                  <a:close/>
                </a:path>
                <a:path w="358140" h="359410">
                  <a:moveTo>
                    <a:pt x="175902" y="42968"/>
                  </a:moveTo>
                  <a:lnTo>
                    <a:pt x="135001" y="42968"/>
                  </a:lnTo>
                  <a:lnTo>
                    <a:pt x="132666" y="48695"/>
                  </a:lnTo>
                  <a:lnTo>
                    <a:pt x="130309" y="53409"/>
                  </a:lnTo>
                  <a:lnTo>
                    <a:pt x="118502" y="93240"/>
                  </a:lnTo>
                  <a:lnTo>
                    <a:pt x="114677" y="106694"/>
                  </a:lnTo>
                  <a:lnTo>
                    <a:pt x="114222" y="107793"/>
                  </a:lnTo>
                  <a:lnTo>
                    <a:pt x="151389" y="107793"/>
                  </a:lnTo>
                  <a:lnTo>
                    <a:pt x="156385" y="88940"/>
                  </a:lnTo>
                  <a:lnTo>
                    <a:pt x="162555" y="70911"/>
                  </a:lnTo>
                  <a:lnTo>
                    <a:pt x="170039" y="53744"/>
                  </a:lnTo>
                  <a:lnTo>
                    <a:pt x="170103" y="53596"/>
                  </a:lnTo>
                  <a:lnTo>
                    <a:pt x="170185" y="53409"/>
                  </a:lnTo>
                  <a:lnTo>
                    <a:pt x="175902" y="42968"/>
                  </a:lnTo>
                  <a:close/>
                </a:path>
                <a:path w="358140" h="359410">
                  <a:moveTo>
                    <a:pt x="287572" y="36413"/>
                  </a:moveTo>
                  <a:lnTo>
                    <a:pt x="179491" y="36413"/>
                  </a:lnTo>
                  <a:lnTo>
                    <a:pt x="188891" y="53409"/>
                  </a:lnTo>
                  <a:lnTo>
                    <a:pt x="196574" y="70911"/>
                  </a:lnTo>
                  <a:lnTo>
                    <a:pt x="202772" y="88940"/>
                  </a:lnTo>
                  <a:lnTo>
                    <a:pt x="207783" y="107793"/>
                  </a:lnTo>
                  <a:lnTo>
                    <a:pt x="244620" y="107793"/>
                  </a:lnTo>
                  <a:lnTo>
                    <a:pt x="230795" y="59476"/>
                  </a:lnTo>
                  <a:lnTo>
                    <a:pt x="224506" y="44360"/>
                  </a:lnTo>
                  <a:lnTo>
                    <a:pt x="224432" y="43931"/>
                  </a:lnTo>
                  <a:lnTo>
                    <a:pt x="224148" y="42968"/>
                  </a:lnTo>
                  <a:lnTo>
                    <a:pt x="224108" y="42832"/>
                  </a:lnTo>
                  <a:lnTo>
                    <a:pt x="295824" y="42832"/>
                  </a:lnTo>
                  <a:lnTo>
                    <a:pt x="287572" y="36413"/>
                  </a:lnTo>
                  <a:close/>
                </a:path>
                <a:path w="358140" h="359410">
                  <a:moveTo>
                    <a:pt x="295824" y="42832"/>
                  </a:moveTo>
                  <a:lnTo>
                    <a:pt x="224108" y="42832"/>
                  </a:lnTo>
                  <a:lnTo>
                    <a:pt x="248584" y="53596"/>
                  </a:lnTo>
                  <a:lnTo>
                    <a:pt x="269947" y="67898"/>
                  </a:lnTo>
                  <a:lnTo>
                    <a:pt x="288431" y="85915"/>
                  </a:lnTo>
                  <a:lnTo>
                    <a:pt x="304169" y="107793"/>
                  </a:lnTo>
                  <a:lnTo>
                    <a:pt x="344064" y="107793"/>
                  </a:lnTo>
                  <a:lnTo>
                    <a:pt x="327045" y="76839"/>
                  </a:lnTo>
                  <a:lnTo>
                    <a:pt x="297467" y="44109"/>
                  </a:lnTo>
                  <a:lnTo>
                    <a:pt x="295824" y="42832"/>
                  </a:lnTo>
                  <a:close/>
                </a:path>
              </a:pathLst>
            </a:custGeom>
            <a:solidFill>
              <a:srgbClr val="FFDF00"/>
            </a:solidFill>
          </p:spPr>
          <p:txBody>
            <a:bodyPr wrap="square" lIns="0" tIns="0" rIns="0" bIns="0" rtlCol="0"/>
            <a:lstStyle/>
            <a:p>
              <a:endParaRPr/>
            </a:p>
          </p:txBody>
        </p:sp>
        <p:pic>
          <p:nvPicPr>
            <p:cNvPr id="18" name="object 18"/>
            <p:cNvPicPr/>
            <p:nvPr/>
          </p:nvPicPr>
          <p:blipFill>
            <a:blip r:embed="rId5" cstate="print"/>
            <a:stretch>
              <a:fillRect/>
            </a:stretch>
          </p:blipFill>
          <p:spPr>
            <a:xfrm>
              <a:off x="1457907" y="5979964"/>
              <a:ext cx="119483" cy="119567"/>
            </a:xfrm>
            <a:prstGeom prst="rect">
              <a:avLst/>
            </a:prstGeom>
          </p:spPr>
        </p:pic>
        <p:sp>
          <p:nvSpPr>
            <p:cNvPr id="19" name="object 19"/>
            <p:cNvSpPr/>
            <p:nvPr/>
          </p:nvSpPr>
          <p:spPr>
            <a:xfrm>
              <a:off x="14013361" y="7868919"/>
              <a:ext cx="1892935" cy="568325"/>
            </a:xfrm>
            <a:custGeom>
              <a:avLst/>
              <a:gdLst/>
              <a:ahLst/>
              <a:cxnLst/>
              <a:rect l="l" t="t" r="r" b="b"/>
              <a:pathLst>
                <a:path w="1892934" h="568325">
                  <a:moveTo>
                    <a:pt x="730899" y="0"/>
                  </a:moveTo>
                  <a:lnTo>
                    <a:pt x="683404" y="392"/>
                  </a:lnTo>
                  <a:lnTo>
                    <a:pt x="635881" y="1815"/>
                  </a:lnTo>
                  <a:lnTo>
                    <a:pt x="588338" y="4203"/>
                  </a:lnTo>
                  <a:lnTo>
                    <a:pt x="540779" y="7489"/>
                  </a:lnTo>
                  <a:lnTo>
                    <a:pt x="493218" y="11883"/>
                  </a:lnTo>
                  <a:lnTo>
                    <a:pt x="445632" y="17339"/>
                  </a:lnTo>
                  <a:lnTo>
                    <a:pt x="398062" y="24159"/>
                  </a:lnTo>
                  <a:lnTo>
                    <a:pt x="350552" y="32645"/>
                  </a:lnTo>
                  <a:lnTo>
                    <a:pt x="303142" y="43101"/>
                  </a:lnTo>
                  <a:lnTo>
                    <a:pt x="244055" y="59297"/>
                  </a:lnTo>
                  <a:lnTo>
                    <a:pt x="185344" y="80126"/>
                  </a:lnTo>
                  <a:lnTo>
                    <a:pt x="127515" y="107830"/>
                  </a:lnTo>
                  <a:lnTo>
                    <a:pt x="72112" y="146647"/>
                  </a:lnTo>
                  <a:lnTo>
                    <a:pt x="41037" y="179549"/>
                  </a:lnTo>
                  <a:lnTo>
                    <a:pt x="16789" y="218920"/>
                  </a:lnTo>
                  <a:lnTo>
                    <a:pt x="4009" y="255712"/>
                  </a:lnTo>
                  <a:lnTo>
                    <a:pt x="0" y="295827"/>
                  </a:lnTo>
                  <a:lnTo>
                    <a:pt x="1836" y="316082"/>
                  </a:lnTo>
                  <a:lnTo>
                    <a:pt x="12638" y="354620"/>
                  </a:lnTo>
                  <a:lnTo>
                    <a:pt x="30930" y="388386"/>
                  </a:lnTo>
                  <a:lnTo>
                    <a:pt x="79679" y="440536"/>
                  </a:lnTo>
                  <a:lnTo>
                    <a:pt x="135281" y="477237"/>
                  </a:lnTo>
                  <a:lnTo>
                    <a:pt x="193376" y="503939"/>
                  </a:lnTo>
                  <a:lnTo>
                    <a:pt x="252505" y="523892"/>
                  </a:lnTo>
                  <a:lnTo>
                    <a:pt x="330069" y="542381"/>
                  </a:lnTo>
                  <a:lnTo>
                    <a:pt x="377935" y="550610"/>
                  </a:lnTo>
                  <a:lnTo>
                    <a:pt x="425815" y="556937"/>
                  </a:lnTo>
                  <a:lnTo>
                    <a:pt x="473669" y="561625"/>
                  </a:lnTo>
                  <a:lnTo>
                    <a:pt x="521460" y="564938"/>
                  </a:lnTo>
                  <a:lnTo>
                    <a:pt x="574447" y="567054"/>
                  </a:lnTo>
                  <a:lnTo>
                    <a:pt x="627366" y="567952"/>
                  </a:lnTo>
                  <a:lnTo>
                    <a:pt x="680211" y="567676"/>
                  </a:lnTo>
                  <a:lnTo>
                    <a:pt x="732973" y="566271"/>
                  </a:lnTo>
                  <a:lnTo>
                    <a:pt x="785644" y="563782"/>
                  </a:lnTo>
                  <a:lnTo>
                    <a:pt x="838216" y="560253"/>
                  </a:lnTo>
                  <a:lnTo>
                    <a:pt x="890681" y="555728"/>
                  </a:lnTo>
                  <a:lnTo>
                    <a:pt x="943030" y="550253"/>
                  </a:lnTo>
                  <a:lnTo>
                    <a:pt x="995257" y="543871"/>
                  </a:lnTo>
                  <a:lnTo>
                    <a:pt x="1042093" y="537094"/>
                  </a:lnTo>
                  <a:lnTo>
                    <a:pt x="1088775" y="529482"/>
                  </a:lnTo>
                  <a:lnTo>
                    <a:pt x="1135300" y="521092"/>
                  </a:lnTo>
                  <a:lnTo>
                    <a:pt x="1181665" y="511985"/>
                  </a:lnTo>
                  <a:lnTo>
                    <a:pt x="1227868" y="502218"/>
                  </a:lnTo>
                  <a:lnTo>
                    <a:pt x="1285378" y="489054"/>
                  </a:lnTo>
                  <a:lnTo>
                    <a:pt x="1342597" y="474815"/>
                  </a:lnTo>
                  <a:lnTo>
                    <a:pt x="1399449" y="459245"/>
                  </a:lnTo>
                  <a:lnTo>
                    <a:pt x="1455955" y="442607"/>
                  </a:lnTo>
                  <a:lnTo>
                    <a:pt x="1500944" y="428676"/>
                  </a:lnTo>
                  <a:lnTo>
                    <a:pt x="1545685" y="414022"/>
                  </a:lnTo>
                  <a:lnTo>
                    <a:pt x="1590163" y="398644"/>
                  </a:lnTo>
                  <a:lnTo>
                    <a:pt x="1634364" y="382540"/>
                  </a:lnTo>
                  <a:lnTo>
                    <a:pt x="1678273" y="365709"/>
                  </a:lnTo>
                  <a:lnTo>
                    <a:pt x="1721902" y="348233"/>
                  </a:lnTo>
                  <a:lnTo>
                    <a:pt x="1765217" y="330015"/>
                  </a:lnTo>
                  <a:lnTo>
                    <a:pt x="1808133" y="310933"/>
                  </a:lnTo>
                  <a:lnTo>
                    <a:pt x="1850563" y="290866"/>
                  </a:lnTo>
                  <a:lnTo>
                    <a:pt x="1892423" y="269691"/>
                  </a:lnTo>
                  <a:lnTo>
                    <a:pt x="1843798" y="288238"/>
                  </a:lnTo>
                  <a:lnTo>
                    <a:pt x="1794871" y="305827"/>
                  </a:lnTo>
                  <a:lnTo>
                    <a:pt x="1745669" y="322507"/>
                  </a:lnTo>
                  <a:lnTo>
                    <a:pt x="1696221" y="338329"/>
                  </a:lnTo>
                  <a:lnTo>
                    <a:pt x="1646551" y="353342"/>
                  </a:lnTo>
                  <a:lnTo>
                    <a:pt x="1596688" y="367596"/>
                  </a:lnTo>
                  <a:lnTo>
                    <a:pt x="1546659" y="381141"/>
                  </a:lnTo>
                  <a:lnTo>
                    <a:pt x="1496489" y="394027"/>
                  </a:lnTo>
                  <a:lnTo>
                    <a:pt x="1446207" y="406304"/>
                  </a:lnTo>
                  <a:lnTo>
                    <a:pt x="1389414" y="419061"/>
                  </a:lnTo>
                  <a:lnTo>
                    <a:pt x="1303932" y="436423"/>
                  </a:lnTo>
                  <a:lnTo>
                    <a:pt x="1246787" y="446967"/>
                  </a:lnTo>
                  <a:lnTo>
                    <a:pt x="1172290" y="459164"/>
                  </a:lnTo>
                  <a:lnTo>
                    <a:pt x="1126336" y="465725"/>
                  </a:lnTo>
                  <a:lnTo>
                    <a:pt x="1080316" y="471586"/>
                  </a:lnTo>
                  <a:lnTo>
                    <a:pt x="1034244" y="476777"/>
                  </a:lnTo>
                  <a:lnTo>
                    <a:pt x="988137" y="481328"/>
                  </a:lnTo>
                  <a:lnTo>
                    <a:pt x="936894" y="485749"/>
                  </a:lnTo>
                  <a:lnTo>
                    <a:pt x="885583" y="489199"/>
                  </a:lnTo>
                  <a:lnTo>
                    <a:pt x="834236" y="491672"/>
                  </a:lnTo>
                  <a:lnTo>
                    <a:pt x="782884" y="493162"/>
                  </a:lnTo>
                  <a:lnTo>
                    <a:pt x="731558" y="493662"/>
                  </a:lnTo>
                  <a:lnTo>
                    <a:pt x="680289" y="493165"/>
                  </a:lnTo>
                  <a:lnTo>
                    <a:pt x="629108" y="491665"/>
                  </a:lnTo>
                  <a:lnTo>
                    <a:pt x="578046" y="489157"/>
                  </a:lnTo>
                  <a:lnTo>
                    <a:pt x="527135" y="485632"/>
                  </a:lnTo>
                  <a:lnTo>
                    <a:pt x="470304" y="479699"/>
                  </a:lnTo>
                  <a:lnTo>
                    <a:pt x="413995" y="471677"/>
                  </a:lnTo>
                  <a:lnTo>
                    <a:pt x="358514" y="461201"/>
                  </a:lnTo>
                  <a:lnTo>
                    <a:pt x="304168" y="447905"/>
                  </a:lnTo>
                  <a:lnTo>
                    <a:pt x="251486" y="431601"/>
                  </a:lnTo>
                  <a:lnTo>
                    <a:pt x="201616" y="411111"/>
                  </a:lnTo>
                  <a:lnTo>
                    <a:pt x="156427" y="385649"/>
                  </a:lnTo>
                  <a:lnTo>
                    <a:pt x="119388" y="354966"/>
                  </a:lnTo>
                  <a:lnTo>
                    <a:pt x="96216" y="320286"/>
                  </a:lnTo>
                  <a:lnTo>
                    <a:pt x="90589" y="293734"/>
                  </a:lnTo>
                  <a:lnTo>
                    <a:pt x="90960" y="284811"/>
                  </a:lnTo>
                  <a:lnTo>
                    <a:pt x="103724" y="248173"/>
                  </a:lnTo>
                  <a:lnTo>
                    <a:pt x="131870" y="214331"/>
                  </a:lnTo>
                  <a:lnTo>
                    <a:pt x="172094" y="186055"/>
                  </a:lnTo>
                  <a:lnTo>
                    <a:pt x="219605" y="162867"/>
                  </a:lnTo>
                  <a:lnTo>
                    <a:pt x="270885" y="143805"/>
                  </a:lnTo>
                  <a:lnTo>
                    <a:pt x="324450" y="128260"/>
                  </a:lnTo>
                  <a:lnTo>
                    <a:pt x="373315" y="116738"/>
                  </a:lnTo>
                  <a:lnTo>
                    <a:pt x="422772" y="106892"/>
                  </a:lnTo>
                  <a:lnTo>
                    <a:pt x="472738" y="98593"/>
                  </a:lnTo>
                  <a:lnTo>
                    <a:pt x="523127" y="91711"/>
                  </a:lnTo>
                  <a:lnTo>
                    <a:pt x="573855" y="86115"/>
                  </a:lnTo>
                  <a:lnTo>
                    <a:pt x="624837" y="81675"/>
                  </a:lnTo>
                  <a:lnTo>
                    <a:pt x="675988" y="78261"/>
                  </a:lnTo>
                  <a:lnTo>
                    <a:pt x="727223" y="75743"/>
                  </a:lnTo>
                  <a:lnTo>
                    <a:pt x="778457" y="73990"/>
                  </a:lnTo>
                  <a:lnTo>
                    <a:pt x="824691" y="73153"/>
                  </a:lnTo>
                  <a:lnTo>
                    <a:pt x="870954" y="73076"/>
                  </a:lnTo>
                  <a:lnTo>
                    <a:pt x="917227" y="73753"/>
                  </a:lnTo>
                  <a:lnTo>
                    <a:pt x="963494" y="75177"/>
                  </a:lnTo>
                  <a:lnTo>
                    <a:pt x="1009738" y="77341"/>
                  </a:lnTo>
                  <a:lnTo>
                    <a:pt x="1055982" y="79922"/>
                  </a:lnTo>
                  <a:lnTo>
                    <a:pt x="1102174" y="83341"/>
                  </a:lnTo>
                  <a:lnTo>
                    <a:pt x="1148280" y="87668"/>
                  </a:lnTo>
                  <a:lnTo>
                    <a:pt x="1194266" y="92974"/>
                  </a:lnTo>
                  <a:lnTo>
                    <a:pt x="1240098" y="99329"/>
                  </a:lnTo>
                  <a:lnTo>
                    <a:pt x="1297192" y="108435"/>
                  </a:lnTo>
                  <a:lnTo>
                    <a:pt x="1353822" y="119779"/>
                  </a:lnTo>
                  <a:lnTo>
                    <a:pt x="1395712" y="130119"/>
                  </a:lnTo>
                  <a:lnTo>
                    <a:pt x="1435109" y="143928"/>
                  </a:lnTo>
                  <a:lnTo>
                    <a:pt x="1471073" y="163849"/>
                  </a:lnTo>
                  <a:lnTo>
                    <a:pt x="1500236" y="191976"/>
                  </a:lnTo>
                  <a:lnTo>
                    <a:pt x="1518358" y="228362"/>
                  </a:lnTo>
                  <a:lnTo>
                    <a:pt x="1523612" y="269839"/>
                  </a:lnTo>
                  <a:lnTo>
                    <a:pt x="1513351" y="326243"/>
                  </a:lnTo>
                  <a:lnTo>
                    <a:pt x="1502435" y="353259"/>
                  </a:lnTo>
                  <a:lnTo>
                    <a:pt x="1510085" y="340715"/>
                  </a:lnTo>
                  <a:lnTo>
                    <a:pt x="1527408" y="299899"/>
                  </a:lnTo>
                  <a:lnTo>
                    <a:pt x="1535145" y="255516"/>
                  </a:lnTo>
                  <a:lnTo>
                    <a:pt x="1534947" y="240215"/>
                  </a:lnTo>
                  <a:lnTo>
                    <a:pt x="1523623" y="195152"/>
                  </a:lnTo>
                  <a:lnTo>
                    <a:pt x="1497006" y="156417"/>
                  </a:lnTo>
                  <a:lnTo>
                    <a:pt x="1460664" y="127021"/>
                  </a:lnTo>
                  <a:lnTo>
                    <a:pt x="1419579" y="105863"/>
                  </a:lnTo>
                  <a:lnTo>
                    <a:pt x="1363005" y="85906"/>
                  </a:lnTo>
                  <a:lnTo>
                    <a:pt x="1306013" y="69181"/>
                  </a:lnTo>
                  <a:lnTo>
                    <a:pt x="1248464" y="54734"/>
                  </a:lnTo>
                  <a:lnTo>
                    <a:pt x="1202048" y="44999"/>
                  </a:lnTo>
                  <a:lnTo>
                    <a:pt x="1155446" y="36336"/>
                  </a:lnTo>
                  <a:lnTo>
                    <a:pt x="1108683" y="28671"/>
                  </a:lnTo>
                  <a:lnTo>
                    <a:pt x="1061784" y="21929"/>
                  </a:lnTo>
                  <a:lnTo>
                    <a:pt x="1014775" y="16034"/>
                  </a:lnTo>
                  <a:lnTo>
                    <a:pt x="967632" y="11345"/>
                  </a:lnTo>
                  <a:lnTo>
                    <a:pt x="920411" y="7500"/>
                  </a:lnTo>
                  <a:lnTo>
                    <a:pt x="873119" y="4466"/>
                  </a:lnTo>
                  <a:lnTo>
                    <a:pt x="825767" y="2211"/>
                  </a:lnTo>
                  <a:lnTo>
                    <a:pt x="778363" y="704"/>
                  </a:lnTo>
                  <a:lnTo>
                    <a:pt x="730899" y="0"/>
                  </a:lnTo>
                  <a:close/>
                </a:path>
              </a:pathLst>
            </a:custGeom>
            <a:solidFill>
              <a:srgbClr val="E20613"/>
            </a:solidFill>
          </p:spPr>
          <p:txBody>
            <a:bodyPr wrap="square" lIns="0" tIns="0" rIns="0" bIns="0" rtlCol="0"/>
            <a:lstStyle/>
            <a:p>
              <a:endParaRPr/>
            </a:p>
          </p:txBody>
        </p:sp>
        <p:sp>
          <p:nvSpPr>
            <p:cNvPr id="20" name="object 20"/>
            <p:cNvSpPr/>
            <p:nvPr/>
          </p:nvSpPr>
          <p:spPr>
            <a:xfrm>
              <a:off x="1223987" y="9564909"/>
              <a:ext cx="2879725" cy="1000760"/>
            </a:xfrm>
            <a:custGeom>
              <a:avLst/>
              <a:gdLst/>
              <a:ahLst/>
              <a:cxnLst/>
              <a:rect l="l" t="t" r="r" b="b"/>
              <a:pathLst>
                <a:path w="2879725" h="1000759">
                  <a:moveTo>
                    <a:pt x="678395" y="455904"/>
                  </a:moveTo>
                  <a:lnTo>
                    <a:pt x="648576"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99" y="259448"/>
                  </a:lnTo>
                  <a:lnTo>
                    <a:pt x="312699" y="455904"/>
                  </a:lnTo>
                  <a:lnTo>
                    <a:pt x="303568" y="509981"/>
                  </a:lnTo>
                  <a:lnTo>
                    <a:pt x="277977" y="551078"/>
                  </a:lnTo>
                  <a:lnTo>
                    <a:pt x="238531" y="577202"/>
                  </a:lnTo>
                  <a:lnTo>
                    <a:pt x="187896" y="586359"/>
                  </a:lnTo>
                  <a:lnTo>
                    <a:pt x="107365" y="586359"/>
                  </a:lnTo>
                  <a:lnTo>
                    <a:pt x="107365" y="325437"/>
                  </a:lnTo>
                  <a:lnTo>
                    <a:pt x="187896" y="325437"/>
                  </a:lnTo>
                  <a:lnTo>
                    <a:pt x="238531" y="334594"/>
                  </a:lnTo>
                  <a:lnTo>
                    <a:pt x="277977" y="360718"/>
                  </a:lnTo>
                  <a:lnTo>
                    <a:pt x="303568" y="401828"/>
                  </a:lnTo>
                  <a:lnTo>
                    <a:pt x="312699" y="455904"/>
                  </a:lnTo>
                  <a:lnTo>
                    <a:pt x="312699" y="259448"/>
                  </a:lnTo>
                  <a:lnTo>
                    <a:pt x="277304" y="240449"/>
                  </a:lnTo>
                  <a:lnTo>
                    <a:pt x="234403" y="227444"/>
                  </a:lnTo>
                  <a:lnTo>
                    <a:pt x="187896" y="222935"/>
                  </a:lnTo>
                  <a:lnTo>
                    <a:pt x="0" y="222935"/>
                  </a:lnTo>
                  <a:lnTo>
                    <a:pt x="0" y="688848"/>
                  </a:lnTo>
                  <a:lnTo>
                    <a:pt x="187896" y="688848"/>
                  </a:lnTo>
                  <a:lnTo>
                    <a:pt x="234403" y="684339"/>
                  </a:lnTo>
                  <a:lnTo>
                    <a:pt x="277304" y="671347"/>
                  </a:lnTo>
                  <a:lnTo>
                    <a:pt x="315823" y="650671"/>
                  </a:lnTo>
                  <a:lnTo>
                    <a:pt x="349211" y="623112"/>
                  </a:lnTo>
                  <a:lnTo>
                    <a:pt x="376694" y="589470"/>
                  </a:lnTo>
                  <a:lnTo>
                    <a:pt x="397497" y="550557"/>
                  </a:lnTo>
                  <a:lnTo>
                    <a:pt x="410857" y="507149"/>
                  </a:lnTo>
                  <a:lnTo>
                    <a:pt x="529247" y="507149"/>
                  </a:lnTo>
                  <a:lnTo>
                    <a:pt x="423481" y="688848"/>
                  </a:lnTo>
                  <a:lnTo>
                    <a:pt x="542798" y="688848"/>
                  </a:lnTo>
                  <a:lnTo>
                    <a:pt x="648563" y="507149"/>
                  </a:lnTo>
                  <a:lnTo>
                    <a:pt x="678395" y="455904"/>
                  </a:lnTo>
                  <a:close/>
                </a:path>
                <a:path w="2879725" h="1000759">
                  <a:moveTo>
                    <a:pt x="2879356" y="0"/>
                  </a:moveTo>
                  <a:lnTo>
                    <a:pt x="1022781"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21" name="object 21"/>
            <p:cNvSpPr/>
            <p:nvPr/>
          </p:nvSpPr>
          <p:spPr>
            <a:xfrm>
              <a:off x="1763185" y="9952458"/>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22" name="object 22"/>
            <p:cNvSpPr/>
            <p:nvPr/>
          </p:nvSpPr>
          <p:spPr>
            <a:xfrm>
              <a:off x="1802980" y="9890339"/>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24"/>
                  </a:lnTo>
                  <a:lnTo>
                    <a:pt x="622431" y="184955"/>
                  </a:lnTo>
                  <a:lnTo>
                    <a:pt x="623288"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8" y="182371"/>
                  </a:lnTo>
                  <a:lnTo>
                    <a:pt x="630523" y="160564"/>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3" name="object 23"/>
            <p:cNvPicPr/>
            <p:nvPr/>
          </p:nvPicPr>
          <p:blipFill>
            <a:blip r:embed="rId6" cstate="print"/>
            <a:stretch>
              <a:fillRect/>
            </a:stretch>
          </p:blipFill>
          <p:spPr>
            <a:xfrm>
              <a:off x="2803590" y="10193743"/>
              <a:ext cx="118781" cy="162518"/>
            </a:xfrm>
            <a:prstGeom prst="rect">
              <a:avLst/>
            </a:prstGeom>
          </p:spPr>
        </p:pic>
        <p:pic>
          <p:nvPicPr>
            <p:cNvPr id="24" name="object 24"/>
            <p:cNvPicPr/>
            <p:nvPr/>
          </p:nvPicPr>
          <p:blipFill>
            <a:blip r:embed="rId7" cstate="print"/>
            <a:stretch>
              <a:fillRect/>
            </a:stretch>
          </p:blipFill>
          <p:spPr>
            <a:xfrm>
              <a:off x="2946323" y="10193934"/>
              <a:ext cx="208111" cy="120530"/>
            </a:xfrm>
            <a:prstGeom prst="rect">
              <a:avLst/>
            </a:prstGeom>
          </p:spPr>
        </p:pic>
        <p:pic>
          <p:nvPicPr>
            <p:cNvPr id="25" name="object 25"/>
            <p:cNvPicPr/>
            <p:nvPr/>
          </p:nvPicPr>
          <p:blipFill>
            <a:blip r:embed="rId8" cstate="print"/>
            <a:stretch>
              <a:fillRect/>
            </a:stretch>
          </p:blipFill>
          <p:spPr>
            <a:xfrm>
              <a:off x="3173668" y="10165491"/>
              <a:ext cx="226575" cy="148973"/>
            </a:xfrm>
            <a:prstGeom prst="rect">
              <a:avLst/>
            </a:prstGeom>
          </p:spPr>
        </p:pic>
        <p:pic>
          <p:nvPicPr>
            <p:cNvPr id="26" name="object 26"/>
            <p:cNvPicPr/>
            <p:nvPr/>
          </p:nvPicPr>
          <p:blipFill>
            <a:blip r:embed="rId9" cstate="print"/>
            <a:stretch>
              <a:fillRect/>
            </a:stretch>
          </p:blipFill>
          <p:spPr>
            <a:xfrm>
              <a:off x="3685888" y="10193743"/>
              <a:ext cx="118792" cy="162518"/>
            </a:xfrm>
            <a:prstGeom prst="rect">
              <a:avLst/>
            </a:prstGeom>
          </p:spPr>
        </p:pic>
        <p:pic>
          <p:nvPicPr>
            <p:cNvPr id="27" name="object 27"/>
            <p:cNvPicPr/>
            <p:nvPr/>
          </p:nvPicPr>
          <p:blipFill>
            <a:blip r:embed="rId10" cstate="print"/>
            <a:stretch>
              <a:fillRect/>
            </a:stretch>
          </p:blipFill>
          <p:spPr>
            <a:xfrm>
              <a:off x="3465419" y="10151765"/>
              <a:ext cx="160016" cy="162120"/>
            </a:xfrm>
            <a:prstGeom prst="rect">
              <a:avLst/>
            </a:prstGeom>
          </p:spPr>
        </p:pic>
        <p:pic>
          <p:nvPicPr>
            <p:cNvPr id="28" name="object 28"/>
            <p:cNvPicPr/>
            <p:nvPr/>
          </p:nvPicPr>
          <p:blipFill>
            <a:blip r:embed="rId11" cstate="print"/>
            <a:stretch>
              <a:fillRect/>
            </a:stretch>
          </p:blipFill>
          <p:spPr>
            <a:xfrm>
              <a:off x="3826268" y="10193747"/>
              <a:ext cx="128802" cy="120917"/>
            </a:xfrm>
            <a:prstGeom prst="rect">
              <a:avLst/>
            </a:prstGeom>
          </p:spPr>
        </p:pic>
        <p:sp>
          <p:nvSpPr>
            <p:cNvPr id="29" name="object 29"/>
            <p:cNvSpPr/>
            <p:nvPr/>
          </p:nvSpPr>
          <p:spPr>
            <a:xfrm>
              <a:off x="2811514" y="9915681"/>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sp>
          <p:nvSpPr>
            <p:cNvPr id="30" name="object 30"/>
            <p:cNvSpPr/>
            <p:nvPr/>
          </p:nvSpPr>
          <p:spPr>
            <a:xfrm>
              <a:off x="4502326" y="9705839"/>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31" name="object 31"/>
            <p:cNvSpPr/>
            <p:nvPr/>
          </p:nvSpPr>
          <p:spPr>
            <a:xfrm>
              <a:off x="5293385" y="9705828"/>
              <a:ext cx="1767839" cy="752475"/>
            </a:xfrm>
            <a:custGeom>
              <a:avLst/>
              <a:gdLst/>
              <a:ahLst/>
              <a:cxnLst/>
              <a:rect l="l" t="t" r="r" b="b"/>
              <a:pathLst>
                <a:path w="1767840" h="752475">
                  <a:moveTo>
                    <a:pt x="230759" y="468439"/>
                  </a:moveTo>
                  <a:lnTo>
                    <a:pt x="192227" y="468439"/>
                  </a:lnTo>
                  <a:lnTo>
                    <a:pt x="145008" y="606399"/>
                  </a:lnTo>
                  <a:lnTo>
                    <a:pt x="135877" y="633476"/>
                  </a:lnTo>
                  <a:lnTo>
                    <a:pt x="127342" y="659930"/>
                  </a:lnTo>
                  <a:lnTo>
                    <a:pt x="119659" y="685622"/>
                  </a:lnTo>
                  <a:lnTo>
                    <a:pt x="113118" y="710374"/>
                  </a:lnTo>
                  <a:lnTo>
                    <a:pt x="112280" y="710374"/>
                  </a:lnTo>
                  <a:lnTo>
                    <a:pt x="106159" y="685558"/>
                  </a:lnTo>
                  <a:lnTo>
                    <a:pt x="99072" y="660044"/>
                  </a:lnTo>
                  <a:lnTo>
                    <a:pt x="91122" y="633590"/>
                  </a:lnTo>
                  <a:lnTo>
                    <a:pt x="38925" y="468439"/>
                  </a:lnTo>
                  <a:lnTo>
                    <a:pt x="0" y="468439"/>
                  </a:lnTo>
                  <a:lnTo>
                    <a:pt x="91160" y="747674"/>
                  </a:lnTo>
                  <a:lnTo>
                    <a:pt x="130924" y="747674"/>
                  </a:lnTo>
                  <a:lnTo>
                    <a:pt x="230759" y="468439"/>
                  </a:lnTo>
                  <a:close/>
                </a:path>
                <a:path w="1767840" h="752475">
                  <a:moveTo>
                    <a:pt x="449910" y="747649"/>
                  </a:moveTo>
                  <a:lnTo>
                    <a:pt x="419950" y="659841"/>
                  </a:lnTo>
                  <a:lnTo>
                    <a:pt x="410337" y="631659"/>
                  </a:lnTo>
                  <a:lnTo>
                    <a:pt x="374129" y="525551"/>
                  </a:lnTo>
                  <a:lnTo>
                    <a:pt x="374129" y="631659"/>
                  </a:lnTo>
                  <a:lnTo>
                    <a:pt x="290029" y="631659"/>
                  </a:lnTo>
                  <a:lnTo>
                    <a:pt x="317347" y="550887"/>
                  </a:lnTo>
                  <a:lnTo>
                    <a:pt x="321259" y="538149"/>
                  </a:lnTo>
                  <a:lnTo>
                    <a:pt x="324878" y="525449"/>
                  </a:lnTo>
                  <a:lnTo>
                    <a:pt x="328269" y="512838"/>
                  </a:lnTo>
                  <a:lnTo>
                    <a:pt x="331470" y="500341"/>
                  </a:lnTo>
                  <a:lnTo>
                    <a:pt x="332270" y="500341"/>
                  </a:lnTo>
                  <a:lnTo>
                    <a:pt x="342468" y="537921"/>
                  </a:lnTo>
                  <a:lnTo>
                    <a:pt x="374129" y="631659"/>
                  </a:lnTo>
                  <a:lnTo>
                    <a:pt x="374129" y="525551"/>
                  </a:lnTo>
                  <a:lnTo>
                    <a:pt x="365531" y="500341"/>
                  </a:lnTo>
                  <a:lnTo>
                    <a:pt x="354634" y="468439"/>
                  </a:lnTo>
                  <a:lnTo>
                    <a:pt x="311150" y="468439"/>
                  </a:lnTo>
                  <a:lnTo>
                    <a:pt x="216293" y="747649"/>
                  </a:lnTo>
                  <a:lnTo>
                    <a:pt x="253555" y="747649"/>
                  </a:lnTo>
                  <a:lnTo>
                    <a:pt x="282549" y="659841"/>
                  </a:lnTo>
                  <a:lnTo>
                    <a:pt x="381596" y="659841"/>
                  </a:lnTo>
                  <a:lnTo>
                    <a:pt x="411416" y="747649"/>
                  </a:lnTo>
                  <a:lnTo>
                    <a:pt x="449910" y="747649"/>
                  </a:lnTo>
                  <a:close/>
                </a:path>
                <a:path w="1767840" h="752475">
                  <a:moveTo>
                    <a:pt x="646328" y="717359"/>
                  </a:moveTo>
                  <a:lnTo>
                    <a:pt x="526999" y="717359"/>
                  </a:lnTo>
                  <a:lnTo>
                    <a:pt x="526999" y="468439"/>
                  </a:lnTo>
                  <a:lnTo>
                    <a:pt x="490956" y="468439"/>
                  </a:lnTo>
                  <a:lnTo>
                    <a:pt x="490956" y="717359"/>
                  </a:lnTo>
                  <a:lnTo>
                    <a:pt x="490956" y="747839"/>
                  </a:lnTo>
                  <a:lnTo>
                    <a:pt x="646328" y="747839"/>
                  </a:lnTo>
                  <a:lnTo>
                    <a:pt x="646328" y="717359"/>
                  </a:lnTo>
                  <a:close/>
                </a:path>
                <a:path w="1767840" h="752475">
                  <a:moveTo>
                    <a:pt x="678040" y="99136"/>
                  </a:moveTo>
                  <a:lnTo>
                    <a:pt x="676529" y="91655"/>
                  </a:lnTo>
                  <a:lnTo>
                    <a:pt x="672414" y="85547"/>
                  </a:lnTo>
                  <a:lnTo>
                    <a:pt x="666318" y="81432"/>
                  </a:lnTo>
                  <a:lnTo>
                    <a:pt x="658863" y="79921"/>
                  </a:lnTo>
                  <a:lnTo>
                    <a:pt x="651535" y="81457"/>
                  </a:lnTo>
                  <a:lnTo>
                    <a:pt x="645401" y="85559"/>
                  </a:lnTo>
                  <a:lnTo>
                    <a:pt x="641197" y="91554"/>
                  </a:lnTo>
                  <a:lnTo>
                    <a:pt x="639648" y="98717"/>
                  </a:lnTo>
                  <a:lnTo>
                    <a:pt x="641134" y="106400"/>
                  </a:lnTo>
                  <a:lnTo>
                    <a:pt x="645210" y="112623"/>
                  </a:lnTo>
                  <a:lnTo>
                    <a:pt x="651306" y="116789"/>
                  </a:lnTo>
                  <a:lnTo>
                    <a:pt x="658863" y="118313"/>
                  </a:lnTo>
                  <a:lnTo>
                    <a:pt x="666318" y="116801"/>
                  </a:lnTo>
                  <a:lnTo>
                    <a:pt x="672414" y="112674"/>
                  </a:lnTo>
                  <a:lnTo>
                    <a:pt x="676529" y="106578"/>
                  </a:lnTo>
                  <a:lnTo>
                    <a:pt x="678040" y="99136"/>
                  </a:lnTo>
                  <a:close/>
                </a:path>
                <a:path w="1767840" h="752475">
                  <a:moveTo>
                    <a:pt x="679272" y="165214"/>
                  </a:moveTo>
                  <a:lnTo>
                    <a:pt x="637235" y="186029"/>
                  </a:lnTo>
                  <a:lnTo>
                    <a:pt x="638733" y="190576"/>
                  </a:lnTo>
                  <a:lnTo>
                    <a:pt x="638949" y="191173"/>
                  </a:lnTo>
                  <a:lnTo>
                    <a:pt x="642810" y="193979"/>
                  </a:lnTo>
                  <a:lnTo>
                    <a:pt x="642886" y="194970"/>
                  </a:lnTo>
                  <a:lnTo>
                    <a:pt x="642289" y="248513"/>
                  </a:lnTo>
                  <a:lnTo>
                    <a:pt x="623227" y="272973"/>
                  </a:lnTo>
                  <a:lnTo>
                    <a:pt x="405295" y="272973"/>
                  </a:lnTo>
                  <a:lnTo>
                    <a:pt x="396989" y="271259"/>
                  </a:lnTo>
                  <a:lnTo>
                    <a:pt x="388467" y="266344"/>
                  </a:lnTo>
                  <a:lnTo>
                    <a:pt x="381546" y="258635"/>
                  </a:lnTo>
                  <a:lnTo>
                    <a:pt x="378066" y="248513"/>
                  </a:lnTo>
                  <a:lnTo>
                    <a:pt x="378066" y="185051"/>
                  </a:lnTo>
                  <a:lnTo>
                    <a:pt x="380136" y="178663"/>
                  </a:lnTo>
                  <a:lnTo>
                    <a:pt x="381927" y="174663"/>
                  </a:lnTo>
                  <a:lnTo>
                    <a:pt x="382219" y="165214"/>
                  </a:lnTo>
                  <a:lnTo>
                    <a:pt x="340144" y="186029"/>
                  </a:lnTo>
                  <a:lnTo>
                    <a:pt x="341884" y="191173"/>
                  </a:lnTo>
                  <a:lnTo>
                    <a:pt x="344055" y="192709"/>
                  </a:lnTo>
                  <a:lnTo>
                    <a:pt x="345909" y="193979"/>
                  </a:lnTo>
                  <a:lnTo>
                    <a:pt x="345909" y="240804"/>
                  </a:lnTo>
                  <a:lnTo>
                    <a:pt x="345732" y="248513"/>
                  </a:lnTo>
                  <a:lnTo>
                    <a:pt x="345668" y="251752"/>
                  </a:lnTo>
                  <a:lnTo>
                    <a:pt x="345567" y="256146"/>
                  </a:lnTo>
                  <a:lnTo>
                    <a:pt x="329895" y="278384"/>
                  </a:lnTo>
                  <a:lnTo>
                    <a:pt x="326567" y="277329"/>
                  </a:lnTo>
                  <a:lnTo>
                    <a:pt x="324764" y="276745"/>
                  </a:lnTo>
                  <a:lnTo>
                    <a:pt x="324573" y="276745"/>
                  </a:lnTo>
                  <a:lnTo>
                    <a:pt x="316395" y="271830"/>
                  </a:lnTo>
                  <a:lnTo>
                    <a:pt x="308165" y="264769"/>
                  </a:lnTo>
                  <a:lnTo>
                    <a:pt x="301866" y="256146"/>
                  </a:lnTo>
                  <a:lnTo>
                    <a:pt x="301866" y="189572"/>
                  </a:lnTo>
                  <a:lnTo>
                    <a:pt x="303847" y="183388"/>
                  </a:lnTo>
                  <a:lnTo>
                    <a:pt x="303885" y="183248"/>
                  </a:lnTo>
                  <a:lnTo>
                    <a:pt x="305689" y="179222"/>
                  </a:lnTo>
                  <a:lnTo>
                    <a:pt x="305993" y="169773"/>
                  </a:lnTo>
                  <a:lnTo>
                    <a:pt x="263918" y="190576"/>
                  </a:lnTo>
                  <a:lnTo>
                    <a:pt x="265645" y="195707"/>
                  </a:lnTo>
                  <a:lnTo>
                    <a:pt x="267855" y="197281"/>
                  </a:lnTo>
                  <a:lnTo>
                    <a:pt x="269684" y="198513"/>
                  </a:lnTo>
                  <a:lnTo>
                    <a:pt x="269684" y="240804"/>
                  </a:lnTo>
                  <a:lnTo>
                    <a:pt x="269506" y="248513"/>
                  </a:lnTo>
                  <a:lnTo>
                    <a:pt x="269468" y="250418"/>
                  </a:lnTo>
                  <a:lnTo>
                    <a:pt x="269341" y="256146"/>
                  </a:lnTo>
                  <a:lnTo>
                    <a:pt x="253644" y="278384"/>
                  </a:lnTo>
                  <a:lnTo>
                    <a:pt x="248297" y="276745"/>
                  </a:lnTo>
                  <a:lnTo>
                    <a:pt x="240550" y="272262"/>
                  </a:lnTo>
                  <a:lnTo>
                    <a:pt x="232448" y="265582"/>
                  </a:lnTo>
                  <a:lnTo>
                    <a:pt x="226021" y="257340"/>
                  </a:lnTo>
                  <a:lnTo>
                    <a:pt x="226021" y="194970"/>
                  </a:lnTo>
                  <a:lnTo>
                    <a:pt x="228079" y="188645"/>
                  </a:lnTo>
                  <a:lnTo>
                    <a:pt x="229882" y="184619"/>
                  </a:lnTo>
                  <a:lnTo>
                    <a:pt x="229920" y="183248"/>
                  </a:lnTo>
                  <a:lnTo>
                    <a:pt x="230047" y="179222"/>
                  </a:lnTo>
                  <a:lnTo>
                    <a:pt x="230174" y="175171"/>
                  </a:lnTo>
                  <a:lnTo>
                    <a:pt x="188620" y="195707"/>
                  </a:lnTo>
                  <a:lnTo>
                    <a:pt x="188150" y="195986"/>
                  </a:lnTo>
                  <a:lnTo>
                    <a:pt x="189814" y="201079"/>
                  </a:lnTo>
                  <a:lnTo>
                    <a:pt x="190728" y="201752"/>
                  </a:lnTo>
                  <a:lnTo>
                    <a:pt x="193675" y="203885"/>
                  </a:lnTo>
                  <a:lnTo>
                    <a:pt x="193573" y="294043"/>
                  </a:lnTo>
                  <a:lnTo>
                    <a:pt x="179108" y="334911"/>
                  </a:lnTo>
                  <a:lnTo>
                    <a:pt x="144043" y="353949"/>
                  </a:lnTo>
                  <a:lnTo>
                    <a:pt x="133502" y="354596"/>
                  </a:lnTo>
                  <a:lnTo>
                    <a:pt x="108534" y="350748"/>
                  </a:lnTo>
                  <a:lnTo>
                    <a:pt x="108318" y="350748"/>
                  </a:lnTo>
                  <a:lnTo>
                    <a:pt x="67538" y="326288"/>
                  </a:lnTo>
                  <a:lnTo>
                    <a:pt x="43472" y="291668"/>
                  </a:lnTo>
                  <a:lnTo>
                    <a:pt x="41922" y="284645"/>
                  </a:lnTo>
                  <a:lnTo>
                    <a:pt x="42202" y="281051"/>
                  </a:lnTo>
                  <a:lnTo>
                    <a:pt x="62331" y="261645"/>
                  </a:lnTo>
                  <a:lnTo>
                    <a:pt x="56311" y="250418"/>
                  </a:lnTo>
                  <a:lnTo>
                    <a:pt x="18961" y="277710"/>
                  </a:lnTo>
                  <a:lnTo>
                    <a:pt x="14960" y="287350"/>
                  </a:lnTo>
                  <a:lnTo>
                    <a:pt x="15062" y="296570"/>
                  </a:lnTo>
                  <a:lnTo>
                    <a:pt x="33921" y="332333"/>
                  </a:lnTo>
                  <a:lnTo>
                    <a:pt x="75349" y="367169"/>
                  </a:lnTo>
                  <a:lnTo>
                    <a:pt x="133502" y="383463"/>
                  </a:lnTo>
                  <a:lnTo>
                    <a:pt x="150456" y="379615"/>
                  </a:lnTo>
                  <a:lnTo>
                    <a:pt x="167538" y="370116"/>
                  </a:lnTo>
                  <a:lnTo>
                    <a:pt x="183146" y="358013"/>
                  </a:lnTo>
                  <a:lnTo>
                    <a:pt x="186804" y="354596"/>
                  </a:lnTo>
                  <a:lnTo>
                    <a:pt x="195656" y="346367"/>
                  </a:lnTo>
                  <a:lnTo>
                    <a:pt x="222554" y="307708"/>
                  </a:lnTo>
                  <a:lnTo>
                    <a:pt x="226021" y="281051"/>
                  </a:lnTo>
                  <a:lnTo>
                    <a:pt x="237540" y="290474"/>
                  </a:lnTo>
                  <a:lnTo>
                    <a:pt x="246862" y="295630"/>
                  </a:lnTo>
                  <a:lnTo>
                    <a:pt x="247459" y="295922"/>
                  </a:lnTo>
                  <a:lnTo>
                    <a:pt x="255524" y="298348"/>
                  </a:lnTo>
                  <a:lnTo>
                    <a:pt x="262356" y="298919"/>
                  </a:lnTo>
                  <a:lnTo>
                    <a:pt x="274942" y="297510"/>
                  </a:lnTo>
                  <a:lnTo>
                    <a:pt x="285305" y="293370"/>
                  </a:lnTo>
                  <a:lnTo>
                    <a:pt x="293281" y="286600"/>
                  </a:lnTo>
                  <a:lnTo>
                    <a:pt x="296532" y="281051"/>
                  </a:lnTo>
                  <a:lnTo>
                    <a:pt x="298094" y="278384"/>
                  </a:lnTo>
                  <a:lnTo>
                    <a:pt x="298716" y="277329"/>
                  </a:lnTo>
                  <a:lnTo>
                    <a:pt x="311543" y="288734"/>
                  </a:lnTo>
                  <a:lnTo>
                    <a:pt x="322300" y="295262"/>
                  </a:lnTo>
                  <a:lnTo>
                    <a:pt x="331558" y="298348"/>
                  </a:lnTo>
                  <a:lnTo>
                    <a:pt x="332422" y="298348"/>
                  </a:lnTo>
                  <a:lnTo>
                    <a:pt x="338556" y="298919"/>
                  </a:lnTo>
                  <a:lnTo>
                    <a:pt x="350393" y="297700"/>
                  </a:lnTo>
                  <a:lnTo>
                    <a:pt x="360260" y="294043"/>
                  </a:lnTo>
                  <a:lnTo>
                    <a:pt x="368046" y="288036"/>
                  </a:lnTo>
                  <a:lnTo>
                    <a:pt x="373684" y="279717"/>
                  </a:lnTo>
                  <a:lnTo>
                    <a:pt x="386918" y="289306"/>
                  </a:lnTo>
                  <a:lnTo>
                    <a:pt x="400164" y="294043"/>
                  </a:lnTo>
                  <a:lnTo>
                    <a:pt x="400316" y="294043"/>
                  </a:lnTo>
                  <a:lnTo>
                    <a:pt x="410883" y="295630"/>
                  </a:lnTo>
                  <a:lnTo>
                    <a:pt x="634822" y="295630"/>
                  </a:lnTo>
                  <a:lnTo>
                    <a:pt x="652094" y="292608"/>
                  </a:lnTo>
                  <a:lnTo>
                    <a:pt x="664730" y="283730"/>
                  </a:lnTo>
                  <a:lnTo>
                    <a:pt x="666877" y="279717"/>
                  </a:lnTo>
                  <a:lnTo>
                    <a:pt x="667600" y="278384"/>
                  </a:lnTo>
                  <a:lnTo>
                    <a:pt x="670496" y="272973"/>
                  </a:lnTo>
                  <a:lnTo>
                    <a:pt x="672490" y="269265"/>
                  </a:lnTo>
                  <a:lnTo>
                    <a:pt x="675017" y="250418"/>
                  </a:lnTo>
                  <a:lnTo>
                    <a:pt x="675132" y="183388"/>
                  </a:lnTo>
                  <a:lnTo>
                    <a:pt x="678967" y="174663"/>
                  </a:lnTo>
                  <a:lnTo>
                    <a:pt x="679272" y="165214"/>
                  </a:lnTo>
                  <a:close/>
                </a:path>
                <a:path w="1767840" h="752475">
                  <a:moveTo>
                    <a:pt x="774534" y="7340"/>
                  </a:moveTo>
                  <a:lnTo>
                    <a:pt x="767219" y="0"/>
                  </a:lnTo>
                  <a:lnTo>
                    <a:pt x="764984" y="1143"/>
                  </a:lnTo>
                  <a:lnTo>
                    <a:pt x="744639" y="11798"/>
                  </a:lnTo>
                  <a:lnTo>
                    <a:pt x="721055" y="25146"/>
                  </a:lnTo>
                  <a:lnTo>
                    <a:pt x="726998" y="37934"/>
                  </a:lnTo>
                  <a:lnTo>
                    <a:pt x="731659" y="34810"/>
                  </a:lnTo>
                  <a:lnTo>
                    <a:pt x="733856" y="33782"/>
                  </a:lnTo>
                  <a:lnTo>
                    <a:pt x="736727" y="33782"/>
                  </a:lnTo>
                  <a:lnTo>
                    <a:pt x="737400" y="36474"/>
                  </a:lnTo>
                  <a:lnTo>
                    <a:pt x="737400" y="295617"/>
                  </a:lnTo>
                  <a:lnTo>
                    <a:pt x="769594" y="295617"/>
                  </a:lnTo>
                  <a:lnTo>
                    <a:pt x="769594" y="35725"/>
                  </a:lnTo>
                  <a:lnTo>
                    <a:pt x="769835" y="24168"/>
                  </a:lnTo>
                  <a:lnTo>
                    <a:pt x="770559" y="17145"/>
                  </a:lnTo>
                  <a:lnTo>
                    <a:pt x="771728" y="12865"/>
                  </a:lnTo>
                  <a:lnTo>
                    <a:pt x="774534" y="7340"/>
                  </a:lnTo>
                  <a:close/>
                </a:path>
                <a:path w="1767840" h="752475">
                  <a:moveTo>
                    <a:pt x="824890" y="468630"/>
                  </a:moveTo>
                  <a:lnTo>
                    <a:pt x="618147" y="468630"/>
                  </a:lnTo>
                  <a:lnTo>
                    <a:pt x="618147" y="499110"/>
                  </a:lnTo>
                  <a:lnTo>
                    <a:pt x="703072" y="499110"/>
                  </a:lnTo>
                  <a:lnTo>
                    <a:pt x="703072" y="748030"/>
                  </a:lnTo>
                  <a:lnTo>
                    <a:pt x="739546" y="748030"/>
                  </a:lnTo>
                  <a:lnTo>
                    <a:pt x="739546" y="499110"/>
                  </a:lnTo>
                  <a:lnTo>
                    <a:pt x="824890" y="499110"/>
                  </a:lnTo>
                  <a:lnTo>
                    <a:pt x="824890" y="468630"/>
                  </a:lnTo>
                  <a:close/>
                </a:path>
                <a:path w="1767840" h="752475">
                  <a:moveTo>
                    <a:pt x="1037831" y="747687"/>
                  </a:moveTo>
                  <a:lnTo>
                    <a:pt x="1033297" y="736612"/>
                  </a:lnTo>
                  <a:lnTo>
                    <a:pt x="1028293" y="719899"/>
                  </a:lnTo>
                  <a:lnTo>
                    <a:pt x="1022680" y="697903"/>
                  </a:lnTo>
                  <a:lnTo>
                    <a:pt x="1016292" y="671004"/>
                  </a:lnTo>
                  <a:lnTo>
                    <a:pt x="1010107" y="651014"/>
                  </a:lnTo>
                  <a:lnTo>
                    <a:pt x="1001369" y="634758"/>
                  </a:lnTo>
                  <a:lnTo>
                    <a:pt x="993749" y="626694"/>
                  </a:lnTo>
                  <a:lnTo>
                    <a:pt x="989838" y="622541"/>
                  </a:lnTo>
                  <a:lnTo>
                    <a:pt x="975283" y="614680"/>
                  </a:lnTo>
                  <a:lnTo>
                    <a:pt x="975283" y="613435"/>
                  </a:lnTo>
                  <a:lnTo>
                    <a:pt x="995895" y="603300"/>
                  </a:lnTo>
                  <a:lnTo>
                    <a:pt x="1000188" y="599351"/>
                  </a:lnTo>
                  <a:lnTo>
                    <a:pt x="1012596" y="587921"/>
                  </a:lnTo>
                  <a:lnTo>
                    <a:pt x="1023785" y="567474"/>
                  </a:lnTo>
                  <a:lnTo>
                    <a:pt x="1027861" y="542188"/>
                  </a:lnTo>
                  <a:lnTo>
                    <a:pt x="1026414" y="526554"/>
                  </a:lnTo>
                  <a:lnTo>
                    <a:pt x="1022172" y="512241"/>
                  </a:lnTo>
                  <a:lnTo>
                    <a:pt x="1015301" y="499643"/>
                  </a:lnTo>
                  <a:lnTo>
                    <a:pt x="1010348" y="494106"/>
                  </a:lnTo>
                  <a:lnTo>
                    <a:pt x="1005941" y="489165"/>
                  </a:lnTo>
                  <a:lnTo>
                    <a:pt x="991831" y="479272"/>
                  </a:lnTo>
                  <a:lnTo>
                    <a:pt x="991831" y="546315"/>
                  </a:lnTo>
                  <a:lnTo>
                    <a:pt x="987526" y="567474"/>
                  </a:lnTo>
                  <a:lnTo>
                    <a:pt x="987412" y="568058"/>
                  </a:lnTo>
                  <a:lnTo>
                    <a:pt x="974788" y="584796"/>
                  </a:lnTo>
                  <a:lnTo>
                    <a:pt x="954951" y="595553"/>
                  </a:lnTo>
                  <a:lnTo>
                    <a:pt x="928865" y="599351"/>
                  </a:lnTo>
                  <a:lnTo>
                    <a:pt x="892009" y="599351"/>
                  </a:lnTo>
                  <a:lnTo>
                    <a:pt x="892009" y="497433"/>
                  </a:lnTo>
                  <a:lnTo>
                    <a:pt x="897559" y="496214"/>
                  </a:lnTo>
                  <a:lnTo>
                    <a:pt x="905446" y="495147"/>
                  </a:lnTo>
                  <a:lnTo>
                    <a:pt x="915530" y="494398"/>
                  </a:lnTo>
                  <a:lnTo>
                    <a:pt x="927633" y="494106"/>
                  </a:lnTo>
                  <a:lnTo>
                    <a:pt x="954239" y="497433"/>
                  </a:lnTo>
                  <a:lnTo>
                    <a:pt x="953871" y="497433"/>
                  </a:lnTo>
                  <a:lnTo>
                    <a:pt x="974026" y="506857"/>
                  </a:lnTo>
                  <a:lnTo>
                    <a:pt x="987158" y="523011"/>
                  </a:lnTo>
                  <a:lnTo>
                    <a:pt x="991831" y="546315"/>
                  </a:lnTo>
                  <a:lnTo>
                    <a:pt x="991831" y="479272"/>
                  </a:lnTo>
                  <a:lnTo>
                    <a:pt x="991387" y="478955"/>
                  </a:lnTo>
                  <a:lnTo>
                    <a:pt x="973455" y="471843"/>
                  </a:lnTo>
                  <a:lnTo>
                    <a:pt x="951572" y="467702"/>
                  </a:lnTo>
                  <a:lnTo>
                    <a:pt x="925144" y="466344"/>
                  </a:lnTo>
                  <a:lnTo>
                    <a:pt x="906399" y="466737"/>
                  </a:lnTo>
                  <a:lnTo>
                    <a:pt x="888060" y="467855"/>
                  </a:lnTo>
                  <a:lnTo>
                    <a:pt x="870953" y="469684"/>
                  </a:lnTo>
                  <a:lnTo>
                    <a:pt x="855941" y="472186"/>
                  </a:lnTo>
                  <a:lnTo>
                    <a:pt x="855941" y="747687"/>
                  </a:lnTo>
                  <a:lnTo>
                    <a:pt x="892009" y="747687"/>
                  </a:lnTo>
                  <a:lnTo>
                    <a:pt x="892009" y="626694"/>
                  </a:lnTo>
                  <a:lnTo>
                    <a:pt x="925957" y="626694"/>
                  </a:lnTo>
                  <a:lnTo>
                    <a:pt x="963091" y="639838"/>
                  </a:lnTo>
                  <a:lnTo>
                    <a:pt x="981887" y="680961"/>
                  </a:lnTo>
                  <a:lnTo>
                    <a:pt x="987488" y="704900"/>
                  </a:lnTo>
                  <a:lnTo>
                    <a:pt x="992466" y="724268"/>
                  </a:lnTo>
                  <a:lnTo>
                    <a:pt x="996810" y="738644"/>
                  </a:lnTo>
                  <a:lnTo>
                    <a:pt x="1000518" y="747687"/>
                  </a:lnTo>
                  <a:lnTo>
                    <a:pt x="1037831" y="747687"/>
                  </a:lnTo>
                  <a:close/>
                </a:path>
                <a:path w="1767840" h="752475">
                  <a:moveTo>
                    <a:pt x="1053833" y="99136"/>
                  </a:moveTo>
                  <a:lnTo>
                    <a:pt x="1052322" y="91655"/>
                  </a:lnTo>
                  <a:lnTo>
                    <a:pt x="1048194" y="85547"/>
                  </a:lnTo>
                  <a:lnTo>
                    <a:pt x="1042073" y="81432"/>
                  </a:lnTo>
                  <a:lnTo>
                    <a:pt x="1034592" y="79921"/>
                  </a:lnTo>
                  <a:lnTo>
                    <a:pt x="1027290" y="81457"/>
                  </a:lnTo>
                  <a:lnTo>
                    <a:pt x="1021181" y="85559"/>
                  </a:lnTo>
                  <a:lnTo>
                    <a:pt x="1016977" y="91554"/>
                  </a:lnTo>
                  <a:lnTo>
                    <a:pt x="1015415" y="98717"/>
                  </a:lnTo>
                  <a:lnTo>
                    <a:pt x="1016901" y="106400"/>
                  </a:lnTo>
                  <a:lnTo>
                    <a:pt x="1020965" y="112623"/>
                  </a:lnTo>
                  <a:lnTo>
                    <a:pt x="1027061" y="116789"/>
                  </a:lnTo>
                  <a:lnTo>
                    <a:pt x="1034592" y="118313"/>
                  </a:lnTo>
                  <a:lnTo>
                    <a:pt x="1042073" y="116801"/>
                  </a:lnTo>
                  <a:lnTo>
                    <a:pt x="1048194" y="112674"/>
                  </a:lnTo>
                  <a:lnTo>
                    <a:pt x="1052322" y="106578"/>
                  </a:lnTo>
                  <a:lnTo>
                    <a:pt x="1053833" y="99136"/>
                  </a:lnTo>
                  <a:close/>
                </a:path>
                <a:path w="1767840" h="752475">
                  <a:moveTo>
                    <a:pt x="1103109" y="99136"/>
                  </a:moveTo>
                  <a:lnTo>
                    <a:pt x="1101598" y="91655"/>
                  </a:lnTo>
                  <a:lnTo>
                    <a:pt x="1097483" y="85547"/>
                  </a:lnTo>
                  <a:lnTo>
                    <a:pt x="1091387" y="81432"/>
                  </a:lnTo>
                  <a:lnTo>
                    <a:pt x="1083919" y="79921"/>
                  </a:lnTo>
                  <a:lnTo>
                    <a:pt x="1076604" y="81457"/>
                  </a:lnTo>
                  <a:lnTo>
                    <a:pt x="1070495" y="85559"/>
                  </a:lnTo>
                  <a:lnTo>
                    <a:pt x="1066292" y="91554"/>
                  </a:lnTo>
                  <a:lnTo>
                    <a:pt x="1064742" y="98717"/>
                  </a:lnTo>
                  <a:lnTo>
                    <a:pt x="1066215" y="106400"/>
                  </a:lnTo>
                  <a:lnTo>
                    <a:pt x="1070292" y="112623"/>
                  </a:lnTo>
                  <a:lnTo>
                    <a:pt x="1076375" y="116789"/>
                  </a:lnTo>
                  <a:lnTo>
                    <a:pt x="1083919" y="118313"/>
                  </a:lnTo>
                  <a:lnTo>
                    <a:pt x="1091387" y="116801"/>
                  </a:lnTo>
                  <a:lnTo>
                    <a:pt x="1097483" y="112674"/>
                  </a:lnTo>
                  <a:lnTo>
                    <a:pt x="1101598" y="106578"/>
                  </a:lnTo>
                  <a:lnTo>
                    <a:pt x="1103109" y="99136"/>
                  </a:lnTo>
                  <a:close/>
                </a:path>
                <a:path w="1767840" h="752475">
                  <a:moveTo>
                    <a:pt x="1293431" y="747649"/>
                  </a:moveTo>
                  <a:lnTo>
                    <a:pt x="1263472" y="659841"/>
                  </a:lnTo>
                  <a:lnTo>
                    <a:pt x="1253858" y="631659"/>
                  </a:lnTo>
                  <a:lnTo>
                    <a:pt x="1217625" y="525475"/>
                  </a:lnTo>
                  <a:lnTo>
                    <a:pt x="1217625" y="631659"/>
                  </a:lnTo>
                  <a:lnTo>
                    <a:pt x="1133551" y="631659"/>
                  </a:lnTo>
                  <a:lnTo>
                    <a:pt x="1160868" y="550887"/>
                  </a:lnTo>
                  <a:lnTo>
                    <a:pt x="1164767" y="538149"/>
                  </a:lnTo>
                  <a:lnTo>
                    <a:pt x="1168387" y="525449"/>
                  </a:lnTo>
                  <a:lnTo>
                    <a:pt x="1171778" y="512838"/>
                  </a:lnTo>
                  <a:lnTo>
                    <a:pt x="1174978" y="500341"/>
                  </a:lnTo>
                  <a:lnTo>
                    <a:pt x="1175791" y="500341"/>
                  </a:lnTo>
                  <a:lnTo>
                    <a:pt x="1185989" y="537921"/>
                  </a:lnTo>
                  <a:lnTo>
                    <a:pt x="1217625" y="631659"/>
                  </a:lnTo>
                  <a:lnTo>
                    <a:pt x="1217625" y="525475"/>
                  </a:lnTo>
                  <a:lnTo>
                    <a:pt x="1209052" y="500341"/>
                  </a:lnTo>
                  <a:lnTo>
                    <a:pt x="1198156" y="468439"/>
                  </a:lnTo>
                  <a:lnTo>
                    <a:pt x="1154671" y="468439"/>
                  </a:lnTo>
                  <a:lnTo>
                    <a:pt x="1059815" y="747649"/>
                  </a:lnTo>
                  <a:lnTo>
                    <a:pt x="1097076" y="747649"/>
                  </a:lnTo>
                  <a:lnTo>
                    <a:pt x="1126070" y="659841"/>
                  </a:lnTo>
                  <a:lnTo>
                    <a:pt x="1225105" y="659841"/>
                  </a:lnTo>
                  <a:lnTo>
                    <a:pt x="1254937" y="747649"/>
                  </a:lnTo>
                  <a:lnTo>
                    <a:pt x="1293431" y="747649"/>
                  </a:lnTo>
                  <a:close/>
                </a:path>
                <a:path w="1767840" h="752475">
                  <a:moveTo>
                    <a:pt x="1320622" y="3644"/>
                  </a:moveTo>
                  <a:lnTo>
                    <a:pt x="1278559" y="24422"/>
                  </a:lnTo>
                  <a:lnTo>
                    <a:pt x="1280236" y="29578"/>
                  </a:lnTo>
                  <a:lnTo>
                    <a:pt x="1284109" y="32372"/>
                  </a:lnTo>
                  <a:lnTo>
                    <a:pt x="1284274" y="34429"/>
                  </a:lnTo>
                  <a:lnTo>
                    <a:pt x="1284274" y="232498"/>
                  </a:lnTo>
                  <a:lnTo>
                    <a:pt x="1283538" y="250151"/>
                  </a:lnTo>
                  <a:lnTo>
                    <a:pt x="1280668" y="262813"/>
                  </a:lnTo>
                  <a:lnTo>
                    <a:pt x="1274660" y="270433"/>
                  </a:lnTo>
                  <a:lnTo>
                    <a:pt x="1264513" y="272973"/>
                  </a:lnTo>
                  <a:lnTo>
                    <a:pt x="1127391" y="272973"/>
                  </a:lnTo>
                  <a:lnTo>
                    <a:pt x="1119530" y="271272"/>
                  </a:lnTo>
                  <a:lnTo>
                    <a:pt x="1110780" y="266280"/>
                  </a:lnTo>
                  <a:lnTo>
                    <a:pt x="1103528" y="258140"/>
                  </a:lnTo>
                  <a:lnTo>
                    <a:pt x="1100188" y="247015"/>
                  </a:lnTo>
                  <a:lnTo>
                    <a:pt x="1100188" y="185051"/>
                  </a:lnTo>
                  <a:lnTo>
                    <a:pt x="1102271" y="178663"/>
                  </a:lnTo>
                  <a:lnTo>
                    <a:pt x="1104023" y="174663"/>
                  </a:lnTo>
                  <a:lnTo>
                    <a:pt x="1104353" y="165214"/>
                  </a:lnTo>
                  <a:lnTo>
                    <a:pt x="1062291" y="186029"/>
                  </a:lnTo>
                  <a:lnTo>
                    <a:pt x="1063980" y="191147"/>
                  </a:lnTo>
                  <a:lnTo>
                    <a:pt x="1067866" y="193979"/>
                  </a:lnTo>
                  <a:lnTo>
                    <a:pt x="1068019" y="195986"/>
                  </a:lnTo>
                  <a:lnTo>
                    <a:pt x="1067917" y="246100"/>
                  </a:lnTo>
                  <a:lnTo>
                    <a:pt x="1053604" y="272973"/>
                  </a:lnTo>
                  <a:lnTo>
                    <a:pt x="916940" y="272973"/>
                  </a:lnTo>
                  <a:lnTo>
                    <a:pt x="908596" y="271246"/>
                  </a:lnTo>
                  <a:lnTo>
                    <a:pt x="900061" y="266344"/>
                  </a:lnTo>
                  <a:lnTo>
                    <a:pt x="893152" y="258673"/>
                  </a:lnTo>
                  <a:lnTo>
                    <a:pt x="889736" y="248678"/>
                  </a:lnTo>
                  <a:lnTo>
                    <a:pt x="889736" y="205574"/>
                  </a:lnTo>
                  <a:lnTo>
                    <a:pt x="897331" y="167322"/>
                  </a:lnTo>
                  <a:lnTo>
                    <a:pt x="856056" y="167322"/>
                  </a:lnTo>
                  <a:lnTo>
                    <a:pt x="849884" y="167144"/>
                  </a:lnTo>
                  <a:lnTo>
                    <a:pt x="852982" y="172377"/>
                  </a:lnTo>
                  <a:lnTo>
                    <a:pt x="854100" y="176936"/>
                  </a:lnTo>
                  <a:lnTo>
                    <a:pt x="855624" y="185635"/>
                  </a:lnTo>
                  <a:lnTo>
                    <a:pt x="856970" y="196011"/>
                  </a:lnTo>
                  <a:lnTo>
                    <a:pt x="857554" y="205574"/>
                  </a:lnTo>
                  <a:lnTo>
                    <a:pt x="857554" y="319925"/>
                  </a:lnTo>
                  <a:lnTo>
                    <a:pt x="856792" y="327025"/>
                  </a:lnTo>
                  <a:lnTo>
                    <a:pt x="851852" y="341007"/>
                  </a:lnTo>
                  <a:lnTo>
                    <a:pt x="838708" y="354660"/>
                  </a:lnTo>
                  <a:lnTo>
                    <a:pt x="813371" y="360819"/>
                  </a:lnTo>
                  <a:lnTo>
                    <a:pt x="805942" y="360286"/>
                  </a:lnTo>
                  <a:lnTo>
                    <a:pt x="798410" y="358736"/>
                  </a:lnTo>
                  <a:lnTo>
                    <a:pt x="791146" y="356273"/>
                  </a:lnTo>
                  <a:lnTo>
                    <a:pt x="784453" y="352996"/>
                  </a:lnTo>
                  <a:lnTo>
                    <a:pt x="779018" y="349821"/>
                  </a:lnTo>
                  <a:lnTo>
                    <a:pt x="779741" y="368300"/>
                  </a:lnTo>
                  <a:lnTo>
                    <a:pt x="793597" y="376186"/>
                  </a:lnTo>
                  <a:lnTo>
                    <a:pt x="804240" y="380542"/>
                  </a:lnTo>
                  <a:lnTo>
                    <a:pt x="814743" y="382803"/>
                  </a:lnTo>
                  <a:lnTo>
                    <a:pt x="826617" y="383451"/>
                  </a:lnTo>
                  <a:lnTo>
                    <a:pt x="851420" y="378828"/>
                  </a:lnTo>
                  <a:lnTo>
                    <a:pt x="871461" y="366141"/>
                  </a:lnTo>
                  <a:lnTo>
                    <a:pt x="884859" y="347154"/>
                  </a:lnTo>
                  <a:lnTo>
                    <a:pt x="889736" y="323672"/>
                  </a:lnTo>
                  <a:lnTo>
                    <a:pt x="889736" y="283425"/>
                  </a:lnTo>
                  <a:lnTo>
                    <a:pt x="902055" y="290842"/>
                  </a:lnTo>
                  <a:lnTo>
                    <a:pt x="913765" y="294436"/>
                  </a:lnTo>
                  <a:lnTo>
                    <a:pt x="922629" y="295579"/>
                  </a:lnTo>
                  <a:lnTo>
                    <a:pt x="1059891" y="295630"/>
                  </a:lnTo>
                  <a:lnTo>
                    <a:pt x="1071054" y="294462"/>
                  </a:lnTo>
                  <a:lnTo>
                    <a:pt x="1080541" y="291007"/>
                  </a:lnTo>
                  <a:lnTo>
                    <a:pt x="1088250" y="285318"/>
                  </a:lnTo>
                  <a:lnTo>
                    <a:pt x="1094117" y="277431"/>
                  </a:lnTo>
                  <a:lnTo>
                    <a:pt x="1105763" y="287439"/>
                  </a:lnTo>
                  <a:lnTo>
                    <a:pt x="1117917" y="292912"/>
                  </a:lnTo>
                  <a:lnTo>
                    <a:pt x="1128496" y="295198"/>
                  </a:lnTo>
                  <a:lnTo>
                    <a:pt x="1136942" y="295630"/>
                  </a:lnTo>
                  <a:lnTo>
                    <a:pt x="1276134" y="295630"/>
                  </a:lnTo>
                  <a:lnTo>
                    <a:pt x="1293406" y="292608"/>
                  </a:lnTo>
                  <a:lnTo>
                    <a:pt x="1306055" y="283730"/>
                  </a:lnTo>
                  <a:lnTo>
                    <a:pt x="1313815" y="269265"/>
                  </a:lnTo>
                  <a:lnTo>
                    <a:pt x="1316456" y="249516"/>
                  </a:lnTo>
                  <a:lnTo>
                    <a:pt x="1316456" y="21729"/>
                  </a:lnTo>
                  <a:lnTo>
                    <a:pt x="1320292" y="13093"/>
                  </a:lnTo>
                  <a:lnTo>
                    <a:pt x="1320622" y="3644"/>
                  </a:lnTo>
                  <a:close/>
                </a:path>
                <a:path w="1767840" h="752475">
                  <a:moveTo>
                    <a:pt x="1544078" y="468439"/>
                  </a:moveTo>
                  <a:lnTo>
                    <a:pt x="1510118" y="468439"/>
                  </a:lnTo>
                  <a:lnTo>
                    <a:pt x="1510118" y="585279"/>
                  </a:lnTo>
                  <a:lnTo>
                    <a:pt x="1510309" y="616305"/>
                  </a:lnTo>
                  <a:lnTo>
                    <a:pt x="1510957" y="644982"/>
                  </a:lnTo>
                  <a:lnTo>
                    <a:pt x="1512227" y="672477"/>
                  </a:lnTo>
                  <a:lnTo>
                    <a:pt x="1514284" y="700011"/>
                  </a:lnTo>
                  <a:lnTo>
                    <a:pt x="1513459" y="700430"/>
                  </a:lnTo>
                  <a:lnTo>
                    <a:pt x="1491170" y="656615"/>
                  </a:lnTo>
                  <a:lnTo>
                    <a:pt x="1463306" y="609714"/>
                  </a:lnTo>
                  <a:lnTo>
                    <a:pt x="1373822" y="468439"/>
                  </a:lnTo>
                  <a:lnTo>
                    <a:pt x="1334477" y="468439"/>
                  </a:lnTo>
                  <a:lnTo>
                    <a:pt x="1334477" y="747674"/>
                  </a:lnTo>
                  <a:lnTo>
                    <a:pt x="1368450" y="747674"/>
                  </a:lnTo>
                  <a:lnTo>
                    <a:pt x="1368450" y="628332"/>
                  </a:lnTo>
                  <a:lnTo>
                    <a:pt x="1367777" y="566559"/>
                  </a:lnTo>
                  <a:lnTo>
                    <a:pt x="1365542" y="513181"/>
                  </a:lnTo>
                  <a:lnTo>
                    <a:pt x="1366774" y="512737"/>
                  </a:lnTo>
                  <a:lnTo>
                    <a:pt x="1390853" y="559066"/>
                  </a:lnTo>
                  <a:lnTo>
                    <a:pt x="1418958" y="605980"/>
                  </a:lnTo>
                  <a:lnTo>
                    <a:pt x="1507629" y="747674"/>
                  </a:lnTo>
                  <a:lnTo>
                    <a:pt x="1544078" y="747674"/>
                  </a:lnTo>
                  <a:lnTo>
                    <a:pt x="1544078" y="468439"/>
                  </a:lnTo>
                  <a:close/>
                </a:path>
                <a:path w="1767840" h="752475">
                  <a:moveTo>
                    <a:pt x="1723301" y="99136"/>
                  </a:moveTo>
                  <a:lnTo>
                    <a:pt x="1721789" y="91655"/>
                  </a:lnTo>
                  <a:lnTo>
                    <a:pt x="1717675" y="85547"/>
                  </a:lnTo>
                  <a:lnTo>
                    <a:pt x="1711579" y="81432"/>
                  </a:lnTo>
                  <a:lnTo>
                    <a:pt x="1704111" y="79921"/>
                  </a:lnTo>
                  <a:lnTo>
                    <a:pt x="1696796" y="81457"/>
                  </a:lnTo>
                  <a:lnTo>
                    <a:pt x="1690674" y="85559"/>
                  </a:lnTo>
                  <a:lnTo>
                    <a:pt x="1686471" y="91554"/>
                  </a:lnTo>
                  <a:lnTo>
                    <a:pt x="1684909" y="98717"/>
                  </a:lnTo>
                  <a:lnTo>
                    <a:pt x="1686394" y="106400"/>
                  </a:lnTo>
                  <a:lnTo>
                    <a:pt x="1690471" y="112623"/>
                  </a:lnTo>
                  <a:lnTo>
                    <a:pt x="1696567" y="116789"/>
                  </a:lnTo>
                  <a:lnTo>
                    <a:pt x="1704111" y="118313"/>
                  </a:lnTo>
                  <a:lnTo>
                    <a:pt x="1711579" y="116801"/>
                  </a:lnTo>
                  <a:lnTo>
                    <a:pt x="1717675" y="112674"/>
                  </a:lnTo>
                  <a:lnTo>
                    <a:pt x="1721789" y="106578"/>
                  </a:lnTo>
                  <a:lnTo>
                    <a:pt x="1723301" y="99136"/>
                  </a:lnTo>
                  <a:close/>
                </a:path>
                <a:path w="1767840" h="752475">
                  <a:moveTo>
                    <a:pt x="1762023" y="671449"/>
                  </a:moveTo>
                  <a:lnTo>
                    <a:pt x="1744091" y="621880"/>
                  </a:lnTo>
                  <a:lnTo>
                    <a:pt x="1690763" y="589419"/>
                  </a:lnTo>
                  <a:lnTo>
                    <a:pt x="1665833" y="578370"/>
                  </a:lnTo>
                  <a:lnTo>
                    <a:pt x="1648561" y="566674"/>
                  </a:lnTo>
                  <a:lnTo>
                    <a:pt x="1638528" y="552881"/>
                  </a:lnTo>
                  <a:lnTo>
                    <a:pt x="1635277" y="535546"/>
                  </a:lnTo>
                  <a:lnTo>
                    <a:pt x="1638134" y="520966"/>
                  </a:lnTo>
                  <a:lnTo>
                    <a:pt x="1647278" y="507479"/>
                  </a:lnTo>
                  <a:lnTo>
                    <a:pt x="1663573" y="497547"/>
                  </a:lnTo>
                  <a:lnTo>
                    <a:pt x="1687855" y="493687"/>
                  </a:lnTo>
                  <a:lnTo>
                    <a:pt x="1705533" y="495071"/>
                  </a:lnTo>
                  <a:lnTo>
                    <a:pt x="1720443" y="498462"/>
                  </a:lnTo>
                  <a:lnTo>
                    <a:pt x="1732305" y="502793"/>
                  </a:lnTo>
                  <a:lnTo>
                    <a:pt x="1740877" y="506958"/>
                  </a:lnTo>
                  <a:lnTo>
                    <a:pt x="1750834" y="477545"/>
                  </a:lnTo>
                  <a:lnTo>
                    <a:pt x="1739963" y="472440"/>
                  </a:lnTo>
                  <a:lnTo>
                    <a:pt x="1726031" y="468083"/>
                  </a:lnTo>
                  <a:lnTo>
                    <a:pt x="1709064" y="465035"/>
                  </a:lnTo>
                  <a:lnTo>
                    <a:pt x="1689100" y="463892"/>
                  </a:lnTo>
                  <a:lnTo>
                    <a:pt x="1652104" y="469620"/>
                  </a:lnTo>
                  <a:lnTo>
                    <a:pt x="1623606" y="485482"/>
                  </a:lnTo>
                  <a:lnTo>
                    <a:pt x="1605280" y="509498"/>
                  </a:lnTo>
                  <a:lnTo>
                    <a:pt x="1598790" y="539686"/>
                  </a:lnTo>
                  <a:lnTo>
                    <a:pt x="1603908" y="566381"/>
                  </a:lnTo>
                  <a:lnTo>
                    <a:pt x="1618564" y="587959"/>
                  </a:lnTo>
                  <a:lnTo>
                    <a:pt x="1641779" y="605167"/>
                  </a:lnTo>
                  <a:lnTo>
                    <a:pt x="1672526" y="618794"/>
                  </a:lnTo>
                  <a:lnTo>
                    <a:pt x="1696656" y="629945"/>
                  </a:lnTo>
                  <a:lnTo>
                    <a:pt x="1712976" y="642239"/>
                  </a:lnTo>
                  <a:lnTo>
                    <a:pt x="1722221" y="656704"/>
                  </a:lnTo>
                  <a:lnTo>
                    <a:pt x="1725129" y="674331"/>
                  </a:lnTo>
                  <a:lnTo>
                    <a:pt x="1721192" y="693661"/>
                  </a:lnTo>
                  <a:lnTo>
                    <a:pt x="1709762" y="708723"/>
                  </a:lnTo>
                  <a:lnTo>
                    <a:pt x="1691424" y="718502"/>
                  </a:lnTo>
                  <a:lnTo>
                    <a:pt x="1666748" y="721982"/>
                  </a:lnTo>
                  <a:lnTo>
                    <a:pt x="1648434" y="720521"/>
                  </a:lnTo>
                  <a:lnTo>
                    <a:pt x="1631162" y="716584"/>
                  </a:lnTo>
                  <a:lnTo>
                    <a:pt x="1615528" y="710780"/>
                  </a:lnTo>
                  <a:lnTo>
                    <a:pt x="1602117" y="703732"/>
                  </a:lnTo>
                  <a:lnTo>
                    <a:pt x="1592999" y="733983"/>
                  </a:lnTo>
                  <a:lnTo>
                    <a:pt x="1606638" y="741032"/>
                  </a:lnTo>
                  <a:lnTo>
                    <a:pt x="1624114" y="746836"/>
                  </a:lnTo>
                  <a:lnTo>
                    <a:pt x="1643862" y="750773"/>
                  </a:lnTo>
                  <a:lnTo>
                    <a:pt x="1664271" y="752221"/>
                  </a:lnTo>
                  <a:lnTo>
                    <a:pt x="1707324" y="745655"/>
                  </a:lnTo>
                  <a:lnTo>
                    <a:pt x="1737842" y="727989"/>
                  </a:lnTo>
                  <a:lnTo>
                    <a:pt x="1756016" y="702233"/>
                  </a:lnTo>
                  <a:lnTo>
                    <a:pt x="1762023" y="671449"/>
                  </a:lnTo>
                  <a:close/>
                </a:path>
                <a:path w="1767840" h="752475">
                  <a:moveTo>
                    <a:pt x="1767217" y="205600"/>
                  </a:moveTo>
                  <a:lnTo>
                    <a:pt x="1763839" y="186232"/>
                  </a:lnTo>
                  <a:lnTo>
                    <a:pt x="1757654" y="178396"/>
                  </a:lnTo>
                  <a:lnTo>
                    <a:pt x="1753336" y="172923"/>
                  </a:lnTo>
                  <a:lnTo>
                    <a:pt x="1735137" y="165239"/>
                  </a:lnTo>
                  <a:lnTo>
                    <a:pt x="1735035" y="238340"/>
                  </a:lnTo>
                  <a:lnTo>
                    <a:pt x="1733194" y="255892"/>
                  </a:lnTo>
                  <a:lnTo>
                    <a:pt x="1728012" y="266446"/>
                  </a:lnTo>
                  <a:lnTo>
                    <a:pt x="1719961" y="271602"/>
                  </a:lnTo>
                  <a:lnTo>
                    <a:pt x="1709521" y="272961"/>
                  </a:lnTo>
                  <a:lnTo>
                    <a:pt x="1694357" y="269392"/>
                  </a:lnTo>
                  <a:lnTo>
                    <a:pt x="1680832" y="259308"/>
                  </a:lnTo>
                  <a:lnTo>
                    <a:pt x="1671116" y="243662"/>
                  </a:lnTo>
                  <a:lnTo>
                    <a:pt x="1667383" y="223393"/>
                  </a:lnTo>
                  <a:lnTo>
                    <a:pt x="1670685" y="206070"/>
                  </a:lnTo>
                  <a:lnTo>
                    <a:pt x="1679638" y="191744"/>
                  </a:lnTo>
                  <a:lnTo>
                    <a:pt x="1692783" y="181991"/>
                  </a:lnTo>
                  <a:lnTo>
                    <a:pt x="1708683" y="178396"/>
                  </a:lnTo>
                  <a:lnTo>
                    <a:pt x="1716862" y="178396"/>
                  </a:lnTo>
                  <a:lnTo>
                    <a:pt x="1722742" y="180289"/>
                  </a:lnTo>
                  <a:lnTo>
                    <a:pt x="1726628" y="184200"/>
                  </a:lnTo>
                  <a:lnTo>
                    <a:pt x="1731530" y="192316"/>
                  </a:lnTo>
                  <a:lnTo>
                    <a:pt x="1733905" y="203098"/>
                  </a:lnTo>
                  <a:lnTo>
                    <a:pt x="1734032" y="203657"/>
                  </a:lnTo>
                  <a:lnTo>
                    <a:pt x="1734947" y="217754"/>
                  </a:lnTo>
                  <a:lnTo>
                    <a:pt x="1735035" y="238340"/>
                  </a:lnTo>
                  <a:lnTo>
                    <a:pt x="1735035" y="165239"/>
                  </a:lnTo>
                  <a:lnTo>
                    <a:pt x="1678876" y="167855"/>
                  </a:lnTo>
                  <a:lnTo>
                    <a:pt x="1639265" y="203098"/>
                  </a:lnTo>
                  <a:lnTo>
                    <a:pt x="1633550" y="229628"/>
                  </a:lnTo>
                  <a:lnTo>
                    <a:pt x="1634439" y="241769"/>
                  </a:lnTo>
                  <a:lnTo>
                    <a:pt x="1637055" y="253161"/>
                  </a:lnTo>
                  <a:lnTo>
                    <a:pt x="1641335" y="263626"/>
                  </a:lnTo>
                  <a:lnTo>
                    <a:pt x="1647202" y="272961"/>
                  </a:lnTo>
                  <a:lnTo>
                    <a:pt x="1420317" y="272961"/>
                  </a:lnTo>
                  <a:lnTo>
                    <a:pt x="1400568" y="232524"/>
                  </a:lnTo>
                  <a:lnTo>
                    <a:pt x="1400568" y="21755"/>
                  </a:lnTo>
                  <a:lnTo>
                    <a:pt x="1403235" y="15659"/>
                  </a:lnTo>
                  <a:lnTo>
                    <a:pt x="1404429" y="13081"/>
                  </a:lnTo>
                  <a:lnTo>
                    <a:pt x="1404721" y="3657"/>
                  </a:lnTo>
                  <a:lnTo>
                    <a:pt x="1362633" y="24434"/>
                  </a:lnTo>
                  <a:lnTo>
                    <a:pt x="1364373" y="29616"/>
                  </a:lnTo>
                  <a:lnTo>
                    <a:pt x="1368221" y="32372"/>
                  </a:lnTo>
                  <a:lnTo>
                    <a:pt x="1368386" y="34404"/>
                  </a:lnTo>
                  <a:lnTo>
                    <a:pt x="1368501" y="250304"/>
                  </a:lnTo>
                  <a:lnTo>
                    <a:pt x="1391437" y="292595"/>
                  </a:lnTo>
                  <a:lnTo>
                    <a:pt x="1408722" y="295617"/>
                  </a:lnTo>
                  <a:lnTo>
                    <a:pt x="1718627" y="295617"/>
                  </a:lnTo>
                  <a:lnTo>
                    <a:pt x="1740192" y="291109"/>
                  </a:lnTo>
                  <a:lnTo>
                    <a:pt x="1755343" y="279819"/>
                  </a:lnTo>
                  <a:lnTo>
                    <a:pt x="1759508" y="272961"/>
                  </a:lnTo>
                  <a:lnTo>
                    <a:pt x="1764284" y="265099"/>
                  </a:lnTo>
                  <a:lnTo>
                    <a:pt x="1767217" y="250304"/>
                  </a:lnTo>
                  <a:lnTo>
                    <a:pt x="1767217" y="205600"/>
                  </a:lnTo>
                  <a:close/>
                </a:path>
              </a:pathLst>
            </a:custGeom>
            <a:solidFill>
              <a:srgbClr val="404041"/>
            </a:solidFill>
          </p:spPr>
          <p:txBody>
            <a:bodyPr wrap="square" lIns="0" tIns="0" rIns="0" bIns="0" rtlCol="0"/>
            <a:lstStyle/>
            <a:p>
              <a:endParaRPr/>
            </a:p>
          </p:txBody>
        </p:sp>
      </p:grpSp>
      <p:sp>
        <p:nvSpPr>
          <p:cNvPr id="34" name="object 11">
            <a:extLst>
              <a:ext uri="{FF2B5EF4-FFF2-40B4-BE49-F238E27FC236}">
                <a16:creationId xmlns:a16="http://schemas.microsoft.com/office/drawing/2014/main" id="{AF4C5EF5-6FA6-B328-348F-960CC8E758D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How to register</a:t>
            </a:r>
          </a:p>
        </p:txBody>
      </p:sp>
      <p:sp>
        <p:nvSpPr>
          <p:cNvPr id="35" name="object 11">
            <a:extLst>
              <a:ext uri="{FF2B5EF4-FFF2-40B4-BE49-F238E27FC236}">
                <a16:creationId xmlns:a16="http://schemas.microsoft.com/office/drawing/2014/main" id="{26F1A6E8-E128-DBF1-A76A-41E932CA876D}"/>
              </a:ext>
            </a:extLst>
          </p:cNvPr>
          <p:cNvSpPr txBox="1"/>
          <p:nvPr/>
        </p:nvSpPr>
        <p:spPr>
          <a:xfrm>
            <a:off x="1761818" y="6592854"/>
            <a:ext cx="6042660" cy="365125"/>
          </a:xfrm>
          <a:prstGeom prst="rect">
            <a:avLst/>
          </a:prstGeom>
        </p:spPr>
        <p:txBody>
          <a:bodyPr vert="horz" wrap="square" lIns="0" tIns="15875" rIns="0" bIns="0" rtlCol="0">
            <a:spAutoFit/>
          </a:bodyPr>
          <a:lstStyle/>
          <a:p>
            <a:pPr marL="12700">
              <a:lnSpc>
                <a:spcPct val="100000"/>
              </a:lnSpc>
              <a:spcBef>
                <a:spcPts val="125"/>
              </a:spcBef>
              <a:tabLst>
                <a:tab pos="948055" algn="l"/>
                <a:tab pos="4859020" algn="l"/>
              </a:tabLst>
            </a:pPr>
            <a:r>
              <a:rPr lang="en-US" sz="2200" spc="175" dirty="0">
                <a:solidFill>
                  <a:srgbClr val="142B6E"/>
                </a:solidFill>
                <a:latin typeface="Verdana"/>
                <a:cs typeface="Verdana"/>
              </a:rPr>
              <a:t>Click </a:t>
            </a:r>
            <a:r>
              <a:rPr lang="en-US" sz="2200" b="1" spc="175" dirty="0">
                <a:solidFill>
                  <a:schemeClr val="bg1"/>
                </a:solidFill>
                <a:latin typeface="Verdana"/>
                <a:cs typeface="Verdana"/>
              </a:rPr>
              <a:t>register your business</a:t>
            </a:r>
            <a:endParaRPr sz="2200" b="1" dirty="0">
              <a:solidFill>
                <a:schemeClr val="bg1"/>
              </a:solidFill>
              <a:latin typeface="Verdana"/>
              <a:cs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334" y="3617135"/>
            <a:ext cx="9996170" cy="7691755"/>
          </a:xfrm>
          <a:custGeom>
            <a:avLst/>
            <a:gdLst/>
            <a:ahLst/>
            <a:cxnLst/>
            <a:rect l="l" t="t" r="r" b="b"/>
            <a:pathLst>
              <a:path w="9996169" h="7691755">
                <a:moveTo>
                  <a:pt x="9995845" y="0"/>
                </a:moveTo>
                <a:lnTo>
                  <a:pt x="4130578" y="0"/>
                </a:lnTo>
                <a:lnTo>
                  <a:pt x="0" y="7691420"/>
                </a:lnTo>
                <a:lnTo>
                  <a:pt x="5865274" y="7691420"/>
                </a:lnTo>
                <a:lnTo>
                  <a:pt x="9995845" y="0"/>
                </a:lnTo>
                <a:close/>
              </a:path>
            </a:pathLst>
          </a:custGeom>
          <a:solidFill>
            <a:srgbClr val="F7F7F7"/>
          </a:solidFill>
        </p:spPr>
        <p:txBody>
          <a:bodyPr wrap="square" lIns="0" tIns="0" rIns="0" bIns="0" rtlCol="0"/>
          <a:lstStyle/>
          <a:p>
            <a:endParaRPr/>
          </a:p>
        </p:txBody>
      </p:sp>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6183" y="-15875"/>
            <a:ext cx="11574145" cy="11340465"/>
            <a:chOff x="8546183" y="-15875"/>
            <a:chExt cx="11574145" cy="11340465"/>
          </a:xfrm>
        </p:grpSpPr>
        <p:sp>
          <p:nvSpPr>
            <p:cNvPr id="5" name="object 5"/>
            <p:cNvSpPr/>
            <p:nvPr/>
          </p:nvSpPr>
          <p:spPr>
            <a:xfrm>
              <a:off x="8546173" y="5"/>
              <a:ext cx="11558270" cy="11308715"/>
            </a:xfrm>
            <a:custGeom>
              <a:avLst/>
              <a:gdLst/>
              <a:ahLst/>
              <a:cxnLst/>
              <a:rect l="l" t="t" r="r" b="b"/>
              <a:pathLst>
                <a:path w="11558269" h="11308715">
                  <a:moveTo>
                    <a:pt x="9699346" y="0"/>
                  </a:moveTo>
                  <a:lnTo>
                    <a:pt x="6073114" y="0"/>
                  </a:lnTo>
                  <a:lnTo>
                    <a:pt x="0" y="11308550"/>
                  </a:lnTo>
                  <a:lnTo>
                    <a:pt x="3626231" y="11308550"/>
                  </a:lnTo>
                  <a:lnTo>
                    <a:pt x="9699346" y="0"/>
                  </a:lnTo>
                  <a:close/>
                </a:path>
                <a:path w="11558269" h="11308715">
                  <a:moveTo>
                    <a:pt x="11557914" y="342"/>
                  </a:moveTo>
                  <a:lnTo>
                    <a:pt x="10225811" y="342"/>
                  </a:lnTo>
                  <a:lnTo>
                    <a:pt x="4152887" y="11308550"/>
                  </a:lnTo>
                  <a:lnTo>
                    <a:pt x="10511015" y="11308550"/>
                  </a:lnTo>
                  <a:lnTo>
                    <a:pt x="11557914" y="9359151"/>
                  </a:lnTo>
                  <a:lnTo>
                    <a:pt x="11557914" y="342"/>
                  </a:lnTo>
                  <a:close/>
                </a:path>
              </a:pathLst>
            </a:custGeom>
            <a:solidFill>
              <a:srgbClr val="142B6E"/>
            </a:solidFill>
          </p:spPr>
          <p:txBody>
            <a:bodyPr wrap="square" lIns="0" tIns="0" rIns="0" bIns="0" rtlCol="0"/>
            <a:lstStyle/>
            <a:p>
              <a:endParaRPr/>
            </a:p>
          </p:txBody>
        </p:sp>
        <p:sp>
          <p:nvSpPr>
            <p:cNvPr id="6" name="object 6"/>
            <p:cNvSpPr/>
            <p:nvPr/>
          </p:nvSpPr>
          <p:spPr>
            <a:xfrm>
              <a:off x="10147173" y="5682"/>
              <a:ext cx="9957435" cy="11303000"/>
            </a:xfrm>
            <a:custGeom>
              <a:avLst/>
              <a:gdLst/>
              <a:ahLst/>
              <a:cxnLst/>
              <a:rect l="l" t="t" r="r" b="b"/>
              <a:pathLst>
                <a:path w="9957435" h="11303000">
                  <a:moveTo>
                    <a:pt x="3925925" y="0"/>
                  </a:moveTo>
                  <a:lnTo>
                    <a:pt x="1918423" y="0"/>
                  </a:lnTo>
                  <a:lnTo>
                    <a:pt x="0" y="3572230"/>
                  </a:lnTo>
                  <a:lnTo>
                    <a:pt x="2007514" y="3572230"/>
                  </a:lnTo>
                  <a:lnTo>
                    <a:pt x="3925925" y="0"/>
                  </a:lnTo>
                  <a:close/>
                </a:path>
                <a:path w="9957435" h="11303000">
                  <a:moveTo>
                    <a:pt x="9956914" y="10349586"/>
                  </a:moveTo>
                  <a:lnTo>
                    <a:pt x="9444965" y="11302873"/>
                  </a:lnTo>
                  <a:lnTo>
                    <a:pt x="9956914" y="11302873"/>
                  </a:lnTo>
                  <a:lnTo>
                    <a:pt x="9956914" y="10349586"/>
                  </a:lnTo>
                  <a:close/>
                </a:path>
              </a:pathLst>
            </a:custGeom>
            <a:solidFill>
              <a:srgbClr val="FFDF00"/>
            </a:solidFill>
          </p:spPr>
          <p:txBody>
            <a:bodyPr wrap="square" lIns="0" tIns="0" rIns="0" bIns="0" rtlCol="0"/>
            <a:lstStyle/>
            <a:p>
              <a:endParaRPr/>
            </a:p>
          </p:txBody>
        </p:sp>
        <p:sp>
          <p:nvSpPr>
            <p:cNvPr id="7" name="object 7"/>
            <p:cNvSpPr/>
            <p:nvPr/>
          </p:nvSpPr>
          <p:spPr>
            <a:xfrm>
              <a:off x="12782218" y="0"/>
              <a:ext cx="1583690" cy="2916555"/>
            </a:xfrm>
            <a:custGeom>
              <a:avLst/>
              <a:gdLst/>
              <a:ahLst/>
              <a:cxnLst/>
              <a:rect l="l" t="t" r="r" b="b"/>
              <a:pathLst>
                <a:path w="1583690" h="2916555">
                  <a:moveTo>
                    <a:pt x="1583312" y="0"/>
                  </a:moveTo>
                  <a:lnTo>
                    <a:pt x="0" y="2916316"/>
                  </a:lnTo>
                </a:path>
              </a:pathLst>
            </a:custGeom>
            <a:ln w="31412">
              <a:solidFill>
                <a:srgbClr val="FFDF00"/>
              </a:solidFill>
            </a:ln>
          </p:spPr>
          <p:txBody>
            <a:bodyPr wrap="square" lIns="0" tIns="0" rIns="0" bIns="0" rtlCol="0"/>
            <a:lstStyle/>
            <a:p>
              <a:endParaRPr/>
            </a:p>
          </p:txBody>
        </p:sp>
        <p:sp>
          <p:nvSpPr>
            <p:cNvPr id="8" name="object 8"/>
            <p:cNvSpPr/>
            <p:nvPr/>
          </p:nvSpPr>
          <p:spPr>
            <a:xfrm>
              <a:off x="19303760" y="9834402"/>
              <a:ext cx="800735" cy="1474470"/>
            </a:xfrm>
            <a:custGeom>
              <a:avLst/>
              <a:gdLst/>
              <a:ahLst/>
              <a:cxnLst/>
              <a:rect l="l" t="t" r="r" b="b"/>
              <a:pathLst>
                <a:path w="800734" h="1474470">
                  <a:moveTo>
                    <a:pt x="800340" y="0"/>
                  </a:moveTo>
                  <a:lnTo>
                    <a:pt x="0" y="1474153"/>
                  </a:lnTo>
                </a:path>
              </a:pathLst>
            </a:custGeom>
            <a:ln w="31412">
              <a:solidFill>
                <a:srgbClr val="FFDF00"/>
              </a:solidFill>
            </a:ln>
          </p:spPr>
          <p:txBody>
            <a:bodyPr wrap="square" lIns="0" tIns="0" rIns="0" bIns="0" rtlCol="0"/>
            <a:lstStyle/>
            <a:p>
              <a:endParaRPr/>
            </a:p>
          </p:txBody>
        </p:sp>
      </p:grpSp>
      <p:sp>
        <p:nvSpPr>
          <p:cNvPr id="10" name="object 10"/>
          <p:cNvSpPr txBox="1"/>
          <p:nvPr/>
        </p:nvSpPr>
        <p:spPr>
          <a:xfrm>
            <a:off x="1549455" y="4159648"/>
            <a:ext cx="7350125" cy="3950312"/>
          </a:xfrm>
          <a:prstGeom prst="rect">
            <a:avLst/>
          </a:prstGeom>
        </p:spPr>
        <p:txBody>
          <a:bodyPr vert="horz" wrap="square" lIns="0" tIns="170815" rIns="0" bIns="0" rtlCol="0">
            <a:spAutoFit/>
          </a:bodyPr>
          <a:lstStyle/>
          <a:p>
            <a:pPr marL="12700">
              <a:lnSpc>
                <a:spcPct val="100000"/>
              </a:lnSpc>
              <a:spcBef>
                <a:spcPts val="1345"/>
              </a:spcBef>
            </a:pPr>
            <a:r>
              <a:rPr sz="2200" dirty="0">
                <a:solidFill>
                  <a:srgbClr val="142B6E"/>
                </a:solidFill>
                <a:latin typeface="Dubai" panose="020B0503030403030204" pitchFamily="34" charset="-78"/>
                <a:cs typeface="Dubai" panose="020B0503030403030204" pitchFamily="34" charset="-78"/>
              </a:rPr>
              <a:t>Provide business name</a:t>
            </a:r>
            <a:endParaRPr sz="2200" dirty="0">
              <a:latin typeface="Dubai" panose="020B0503030403030204" pitchFamily="34" charset="-78"/>
              <a:cs typeface="Dubai" panose="020B0503030403030204" pitchFamily="34" charset="-78"/>
            </a:endParaRPr>
          </a:p>
          <a:p>
            <a:pPr marL="12700">
              <a:lnSpc>
                <a:spcPct val="100000"/>
              </a:lnSpc>
              <a:spcBef>
                <a:spcPts val="1040"/>
              </a:spcBef>
            </a:pPr>
            <a:r>
              <a:rPr sz="1900" dirty="0">
                <a:solidFill>
                  <a:srgbClr val="142B6E"/>
                </a:solidFill>
                <a:latin typeface="Dubai" panose="020B0503030403030204" pitchFamily="34" charset="-78"/>
                <a:cs typeface="Dubai" panose="020B0503030403030204" pitchFamily="34" charset="-78"/>
              </a:rPr>
              <a:t>(Ensure the business name matches the trade license)</a:t>
            </a:r>
            <a:endParaRPr sz="1900" dirty="0">
              <a:latin typeface="Dubai" panose="020B0503030403030204" pitchFamily="34" charset="-78"/>
              <a:cs typeface="Dubai" panose="020B0503030403030204" pitchFamily="34" charset="-78"/>
            </a:endParaRPr>
          </a:p>
          <a:p>
            <a:pPr>
              <a:lnSpc>
                <a:spcPct val="100000"/>
              </a:lnSpc>
              <a:spcBef>
                <a:spcPts val="1870"/>
              </a:spcBef>
            </a:pPr>
            <a:endParaRPr sz="1900" dirty="0">
              <a:latin typeface="Dubai" panose="020B0503030403030204" pitchFamily="34" charset="-78"/>
              <a:cs typeface="Dubai" panose="020B0503030403030204" pitchFamily="34" charset="-78"/>
            </a:endParaRPr>
          </a:p>
          <a:p>
            <a:pPr marL="12700">
              <a:lnSpc>
                <a:spcPct val="100000"/>
              </a:lnSpc>
            </a:pPr>
            <a:r>
              <a:rPr sz="2200" dirty="0">
                <a:solidFill>
                  <a:srgbClr val="142B6E"/>
                </a:solidFill>
                <a:latin typeface="Dubai" panose="020B0503030403030204" pitchFamily="34" charset="-78"/>
                <a:cs typeface="Dubai" panose="020B0503030403030204" pitchFamily="34" charset="-78"/>
              </a:rPr>
              <a:t>Enter phone number and email</a:t>
            </a:r>
            <a:endParaRPr sz="2200" dirty="0">
              <a:latin typeface="Dubai" panose="020B0503030403030204" pitchFamily="34" charset="-78"/>
              <a:cs typeface="Dubai" panose="020B0503030403030204" pitchFamily="34" charset="-78"/>
            </a:endParaRPr>
          </a:p>
          <a:p>
            <a:pPr>
              <a:lnSpc>
                <a:spcPct val="100000"/>
              </a:lnSpc>
              <a:spcBef>
                <a:spcPts val="1445"/>
              </a:spcBef>
            </a:pPr>
            <a:endParaRPr sz="2200" dirty="0">
              <a:latin typeface="Dubai" panose="020B0503030403030204" pitchFamily="34" charset="-78"/>
              <a:cs typeface="Dubai" panose="020B0503030403030204" pitchFamily="34" charset="-78"/>
            </a:endParaRPr>
          </a:p>
          <a:p>
            <a:pPr marL="12700">
              <a:lnSpc>
                <a:spcPct val="100000"/>
              </a:lnSpc>
              <a:spcBef>
                <a:spcPts val="5"/>
              </a:spcBef>
            </a:pPr>
            <a:r>
              <a:rPr sz="2200" dirty="0">
                <a:solidFill>
                  <a:srgbClr val="142B6E"/>
                </a:solidFill>
                <a:latin typeface="Dubai" panose="020B0503030403030204" pitchFamily="34" charset="-78"/>
                <a:cs typeface="Dubai" panose="020B0503030403030204" pitchFamily="34" charset="-78"/>
              </a:rPr>
              <a:t>Choose </a:t>
            </a:r>
            <a:r>
              <a:rPr lang="en-US" sz="2200" dirty="0">
                <a:solidFill>
                  <a:srgbClr val="142B6E"/>
                </a:solidFill>
                <a:latin typeface="Dubai" panose="020B0503030403030204" pitchFamily="34" charset="-78"/>
                <a:cs typeface="Dubai" panose="020B0503030403030204" pitchFamily="34" charset="-78"/>
              </a:rPr>
              <a:t>b</a:t>
            </a:r>
            <a:r>
              <a:rPr sz="2200" dirty="0">
                <a:solidFill>
                  <a:srgbClr val="142B6E"/>
                </a:solidFill>
                <a:latin typeface="Dubai" panose="020B0503030403030204" pitchFamily="34" charset="-78"/>
                <a:cs typeface="Dubai" panose="020B0503030403030204" pitchFamily="34" charset="-78"/>
              </a:rPr>
              <a:t>usiness type</a:t>
            </a:r>
            <a:endParaRPr sz="2200" dirty="0">
              <a:latin typeface="Dubai" panose="020B0503030403030204" pitchFamily="34" charset="-78"/>
              <a:cs typeface="Dubai" panose="020B0503030403030204" pitchFamily="34" charset="-78"/>
            </a:endParaRPr>
          </a:p>
          <a:p>
            <a:pPr marL="12700">
              <a:lnSpc>
                <a:spcPct val="100000"/>
              </a:lnSpc>
              <a:spcBef>
                <a:spcPts val="1040"/>
              </a:spcBef>
            </a:pPr>
            <a:r>
              <a:rPr sz="1900" dirty="0">
                <a:solidFill>
                  <a:srgbClr val="142B6E"/>
                </a:solidFill>
                <a:latin typeface="Dubai" panose="020B0503030403030204" pitchFamily="34" charset="-78"/>
                <a:cs typeface="Dubai" panose="020B0503030403030204" pitchFamily="34" charset="-78"/>
              </a:rPr>
              <a:t>(Hotel, Limousine, Tour Operator, etc)</a:t>
            </a:r>
            <a:endParaRPr sz="1900" dirty="0">
              <a:latin typeface="Dubai" panose="020B0503030403030204" pitchFamily="34" charset="-78"/>
              <a:cs typeface="Dubai" panose="020B0503030403030204" pitchFamily="34" charset="-78"/>
            </a:endParaRPr>
          </a:p>
          <a:p>
            <a:pPr>
              <a:lnSpc>
                <a:spcPct val="100000"/>
              </a:lnSpc>
              <a:spcBef>
                <a:spcPts val="1125"/>
              </a:spcBef>
            </a:pPr>
            <a:endParaRPr sz="1900" dirty="0">
              <a:latin typeface="Dubai" panose="020B0503030403030204" pitchFamily="34" charset="-78"/>
              <a:cs typeface="Dubai" panose="020B0503030403030204" pitchFamily="34" charset="-78"/>
            </a:endParaRPr>
          </a:p>
          <a:p>
            <a:pPr marL="12700" marR="51435">
              <a:lnSpc>
                <a:spcPct val="128099"/>
              </a:lnSpc>
              <a:spcBef>
                <a:spcPts val="5"/>
              </a:spcBef>
            </a:pPr>
            <a:r>
              <a:rPr sz="2200" dirty="0">
                <a:solidFill>
                  <a:srgbClr val="142B6E"/>
                </a:solidFill>
                <a:latin typeface="Dubai" panose="020B0503030403030204" pitchFamily="34" charset="-78"/>
                <a:cs typeface="Dubai" panose="020B0503030403030204" pitchFamily="34" charset="-78"/>
              </a:rPr>
              <a:t>Enter valid Trade License </a:t>
            </a:r>
            <a:r>
              <a:rPr lang="en-US" sz="2200" dirty="0">
                <a:solidFill>
                  <a:srgbClr val="142B6E"/>
                </a:solidFill>
                <a:latin typeface="Dubai" panose="020B0503030403030204" pitchFamily="34" charset="-78"/>
                <a:cs typeface="Dubai" panose="020B0503030403030204" pitchFamily="34" charset="-78"/>
              </a:rPr>
              <a:t>n</a:t>
            </a:r>
            <a:r>
              <a:rPr sz="2200" dirty="0">
                <a:solidFill>
                  <a:srgbClr val="142B6E"/>
                </a:solidFill>
                <a:latin typeface="Dubai" panose="020B0503030403030204" pitchFamily="34" charset="-78"/>
                <a:cs typeface="Dubai" panose="020B0503030403030204" pitchFamily="34" charset="-78"/>
              </a:rPr>
              <a:t>umber and </a:t>
            </a:r>
            <a:r>
              <a:rPr lang="en-US" sz="2200" dirty="0">
                <a:solidFill>
                  <a:srgbClr val="142B6E"/>
                </a:solidFill>
                <a:latin typeface="Dubai" panose="020B0503030403030204" pitchFamily="34" charset="-78"/>
                <a:cs typeface="Dubai" panose="020B0503030403030204" pitchFamily="34" charset="-78"/>
              </a:rPr>
              <a:t>u</a:t>
            </a:r>
            <a:r>
              <a:rPr sz="2200" dirty="0">
                <a:solidFill>
                  <a:srgbClr val="142B6E"/>
                </a:solidFill>
                <a:latin typeface="Dubai" panose="020B0503030403030204" pitchFamily="34" charset="-78"/>
                <a:cs typeface="Dubai" panose="020B0503030403030204" pitchFamily="34" charset="-78"/>
              </a:rPr>
              <a:t>pload Trade License</a:t>
            </a:r>
            <a:endParaRPr sz="2200" dirty="0">
              <a:latin typeface="Dubai" panose="020B0503030403030204" pitchFamily="34" charset="-78"/>
              <a:cs typeface="Dubai" panose="020B0503030403030204" pitchFamily="34" charset="-78"/>
            </a:endParaRPr>
          </a:p>
        </p:txBody>
      </p:sp>
      <p:sp>
        <p:nvSpPr>
          <p:cNvPr id="11" name="object 11"/>
          <p:cNvSpPr txBox="1">
            <a:spLocks noGrp="1"/>
          </p:cNvSpPr>
          <p:nvPr>
            <p:ph type="title"/>
          </p:nvPr>
        </p:nvSpPr>
        <p:spPr>
          <a:xfrm>
            <a:off x="1215512" y="2751977"/>
            <a:ext cx="1647189" cy="678815"/>
          </a:xfrm>
          <a:prstGeom prst="rect">
            <a:avLst/>
          </a:prstGeom>
        </p:spPr>
        <p:txBody>
          <a:bodyPr vert="horz" wrap="square" lIns="0" tIns="17145" rIns="0" bIns="0" rtlCol="0">
            <a:spAutoFit/>
          </a:bodyPr>
          <a:lstStyle/>
          <a:p>
            <a:pPr marL="12700">
              <a:lnSpc>
                <a:spcPct val="100000"/>
              </a:lnSpc>
              <a:spcBef>
                <a:spcPts val="135"/>
              </a:spcBef>
            </a:pPr>
            <a:r>
              <a:rPr sz="4250" spc="200" dirty="0">
                <a:latin typeface="Verdana"/>
                <a:cs typeface="Verdana"/>
              </a:rPr>
              <a:t>Step:</a:t>
            </a:r>
            <a:endParaRPr sz="4250">
              <a:latin typeface="Verdana"/>
              <a:cs typeface="Verdana"/>
            </a:endParaRPr>
          </a:p>
        </p:txBody>
      </p:sp>
      <p:sp>
        <p:nvSpPr>
          <p:cNvPr id="12" name="object 12"/>
          <p:cNvSpPr/>
          <p:nvPr/>
        </p:nvSpPr>
        <p:spPr>
          <a:xfrm>
            <a:off x="3206085" y="2500392"/>
            <a:ext cx="1294130" cy="1305560"/>
          </a:xfrm>
          <a:custGeom>
            <a:avLst/>
            <a:gdLst/>
            <a:ahLst/>
            <a:cxnLst/>
            <a:rect l="l" t="t" r="r" b="b"/>
            <a:pathLst>
              <a:path w="1294129" h="1305560">
                <a:moveTo>
                  <a:pt x="1293887" y="0"/>
                </a:moveTo>
                <a:lnTo>
                  <a:pt x="437306" y="0"/>
                </a:lnTo>
                <a:lnTo>
                  <a:pt x="0" y="745254"/>
                </a:lnTo>
                <a:lnTo>
                  <a:pt x="0" y="1304965"/>
                </a:lnTo>
                <a:lnTo>
                  <a:pt x="1293887" y="1304965"/>
                </a:lnTo>
                <a:lnTo>
                  <a:pt x="1293887" y="0"/>
                </a:lnTo>
                <a:close/>
              </a:path>
            </a:pathLst>
          </a:custGeom>
          <a:solidFill>
            <a:srgbClr val="132B6E"/>
          </a:solidFill>
        </p:spPr>
        <p:txBody>
          <a:bodyPr wrap="square" lIns="0" tIns="0" rIns="0" bIns="0" rtlCol="0"/>
          <a:lstStyle/>
          <a:p>
            <a:endParaRPr/>
          </a:p>
        </p:txBody>
      </p:sp>
      <p:sp>
        <p:nvSpPr>
          <p:cNvPr id="13" name="object 13"/>
          <p:cNvSpPr txBox="1"/>
          <p:nvPr/>
        </p:nvSpPr>
        <p:spPr>
          <a:xfrm>
            <a:off x="3519771" y="2822884"/>
            <a:ext cx="842644" cy="687070"/>
          </a:xfrm>
          <a:prstGeom prst="rect">
            <a:avLst/>
          </a:prstGeom>
        </p:spPr>
        <p:txBody>
          <a:bodyPr vert="horz" wrap="square" lIns="0" tIns="17145" rIns="0" bIns="0" rtlCol="0">
            <a:spAutoFit/>
          </a:bodyPr>
          <a:lstStyle/>
          <a:p>
            <a:pPr marL="12700">
              <a:lnSpc>
                <a:spcPct val="100000"/>
              </a:lnSpc>
              <a:spcBef>
                <a:spcPts val="135"/>
              </a:spcBef>
            </a:pPr>
            <a:r>
              <a:rPr sz="4300" spc="440" dirty="0">
                <a:solidFill>
                  <a:srgbClr val="FFFFFF"/>
                </a:solidFill>
                <a:latin typeface="Verdana"/>
                <a:cs typeface="Verdana"/>
              </a:rPr>
              <a:t>02</a:t>
            </a:r>
            <a:endParaRPr sz="4300">
              <a:latin typeface="Verdana"/>
              <a:cs typeface="Verdana"/>
            </a:endParaRPr>
          </a:p>
        </p:txBody>
      </p:sp>
      <p:grpSp>
        <p:nvGrpSpPr>
          <p:cNvPr id="14" name="object 14"/>
          <p:cNvGrpSpPr/>
          <p:nvPr/>
        </p:nvGrpSpPr>
        <p:grpSpPr>
          <a:xfrm>
            <a:off x="8742864" y="4217339"/>
            <a:ext cx="10106660" cy="5964555"/>
            <a:chOff x="8742864" y="4217339"/>
            <a:chExt cx="10106660" cy="5964555"/>
          </a:xfrm>
        </p:grpSpPr>
        <p:pic>
          <p:nvPicPr>
            <p:cNvPr id="15" name="object 15"/>
            <p:cNvPicPr/>
            <p:nvPr/>
          </p:nvPicPr>
          <p:blipFill>
            <a:blip r:embed="rId2" cstate="print"/>
            <a:stretch>
              <a:fillRect/>
            </a:stretch>
          </p:blipFill>
          <p:spPr>
            <a:xfrm>
              <a:off x="8742864" y="4217339"/>
              <a:ext cx="10106147" cy="5963937"/>
            </a:xfrm>
            <a:prstGeom prst="rect">
              <a:avLst/>
            </a:prstGeom>
          </p:spPr>
        </p:pic>
        <p:sp>
          <p:nvSpPr>
            <p:cNvPr id="16" name="object 16"/>
            <p:cNvSpPr/>
            <p:nvPr/>
          </p:nvSpPr>
          <p:spPr>
            <a:xfrm>
              <a:off x="14396040" y="8425362"/>
              <a:ext cx="1892935" cy="568325"/>
            </a:xfrm>
            <a:custGeom>
              <a:avLst/>
              <a:gdLst/>
              <a:ahLst/>
              <a:cxnLst/>
              <a:rect l="l" t="t" r="r" b="b"/>
              <a:pathLst>
                <a:path w="1892934" h="568325">
                  <a:moveTo>
                    <a:pt x="730900" y="0"/>
                  </a:moveTo>
                  <a:lnTo>
                    <a:pt x="683404" y="392"/>
                  </a:lnTo>
                  <a:lnTo>
                    <a:pt x="635881" y="1815"/>
                  </a:lnTo>
                  <a:lnTo>
                    <a:pt x="588338" y="4203"/>
                  </a:lnTo>
                  <a:lnTo>
                    <a:pt x="540779" y="7489"/>
                  </a:lnTo>
                  <a:lnTo>
                    <a:pt x="493218" y="11883"/>
                  </a:lnTo>
                  <a:lnTo>
                    <a:pt x="445632" y="17339"/>
                  </a:lnTo>
                  <a:lnTo>
                    <a:pt x="398063" y="24159"/>
                  </a:lnTo>
                  <a:lnTo>
                    <a:pt x="350552" y="32645"/>
                  </a:lnTo>
                  <a:lnTo>
                    <a:pt x="303142" y="43101"/>
                  </a:lnTo>
                  <a:lnTo>
                    <a:pt x="244054" y="59297"/>
                  </a:lnTo>
                  <a:lnTo>
                    <a:pt x="185334" y="80126"/>
                  </a:lnTo>
                  <a:lnTo>
                    <a:pt x="127510" y="107832"/>
                  </a:lnTo>
                  <a:lnTo>
                    <a:pt x="72112" y="146658"/>
                  </a:lnTo>
                  <a:lnTo>
                    <a:pt x="41038" y="179549"/>
                  </a:lnTo>
                  <a:lnTo>
                    <a:pt x="16784" y="218920"/>
                  </a:lnTo>
                  <a:lnTo>
                    <a:pt x="4007" y="255712"/>
                  </a:lnTo>
                  <a:lnTo>
                    <a:pt x="0" y="295827"/>
                  </a:lnTo>
                  <a:lnTo>
                    <a:pt x="1835" y="316082"/>
                  </a:lnTo>
                  <a:lnTo>
                    <a:pt x="12627" y="354620"/>
                  </a:lnTo>
                  <a:lnTo>
                    <a:pt x="30929" y="388386"/>
                  </a:lnTo>
                  <a:lnTo>
                    <a:pt x="79679" y="440537"/>
                  </a:lnTo>
                  <a:lnTo>
                    <a:pt x="135282" y="477242"/>
                  </a:lnTo>
                  <a:lnTo>
                    <a:pt x="193375" y="503943"/>
                  </a:lnTo>
                  <a:lnTo>
                    <a:pt x="252501" y="523894"/>
                  </a:lnTo>
                  <a:lnTo>
                    <a:pt x="330073" y="542381"/>
                  </a:lnTo>
                  <a:lnTo>
                    <a:pt x="377941" y="550610"/>
                  </a:lnTo>
                  <a:lnTo>
                    <a:pt x="425820" y="556937"/>
                  </a:lnTo>
                  <a:lnTo>
                    <a:pt x="473675" y="561625"/>
                  </a:lnTo>
                  <a:lnTo>
                    <a:pt x="521471" y="564938"/>
                  </a:lnTo>
                  <a:lnTo>
                    <a:pt x="574454" y="567057"/>
                  </a:lnTo>
                  <a:lnTo>
                    <a:pt x="627372" y="567956"/>
                  </a:lnTo>
                  <a:lnTo>
                    <a:pt x="680215" y="567681"/>
                  </a:lnTo>
                  <a:lnTo>
                    <a:pt x="732975" y="566276"/>
                  </a:lnTo>
                  <a:lnTo>
                    <a:pt x="785645" y="563785"/>
                  </a:lnTo>
                  <a:lnTo>
                    <a:pt x="838216" y="560255"/>
                  </a:lnTo>
                  <a:lnTo>
                    <a:pt x="890681" y="555729"/>
                  </a:lnTo>
                  <a:lnTo>
                    <a:pt x="943031" y="550253"/>
                  </a:lnTo>
                  <a:lnTo>
                    <a:pt x="995257" y="543871"/>
                  </a:lnTo>
                  <a:lnTo>
                    <a:pt x="1042097" y="537094"/>
                  </a:lnTo>
                  <a:lnTo>
                    <a:pt x="1088779" y="529482"/>
                  </a:lnTo>
                  <a:lnTo>
                    <a:pt x="1135303" y="521092"/>
                  </a:lnTo>
                  <a:lnTo>
                    <a:pt x="1181666" y="511985"/>
                  </a:lnTo>
                  <a:lnTo>
                    <a:pt x="1227868" y="502218"/>
                  </a:lnTo>
                  <a:lnTo>
                    <a:pt x="1285379" y="489054"/>
                  </a:lnTo>
                  <a:lnTo>
                    <a:pt x="1342608" y="474815"/>
                  </a:lnTo>
                  <a:lnTo>
                    <a:pt x="1399450" y="459245"/>
                  </a:lnTo>
                  <a:lnTo>
                    <a:pt x="1455955" y="442607"/>
                  </a:lnTo>
                  <a:lnTo>
                    <a:pt x="1500944" y="428676"/>
                  </a:lnTo>
                  <a:lnTo>
                    <a:pt x="1545685" y="414023"/>
                  </a:lnTo>
                  <a:lnTo>
                    <a:pt x="1590164" y="398646"/>
                  </a:lnTo>
                  <a:lnTo>
                    <a:pt x="1634364" y="382545"/>
                  </a:lnTo>
                  <a:lnTo>
                    <a:pt x="1678273" y="365719"/>
                  </a:lnTo>
                  <a:lnTo>
                    <a:pt x="1721897" y="348238"/>
                  </a:lnTo>
                  <a:lnTo>
                    <a:pt x="1765210" y="330017"/>
                  </a:lnTo>
                  <a:lnTo>
                    <a:pt x="1808125" y="310934"/>
                  </a:lnTo>
                  <a:lnTo>
                    <a:pt x="1850558" y="290866"/>
                  </a:lnTo>
                  <a:lnTo>
                    <a:pt x="1892424" y="269691"/>
                  </a:lnTo>
                  <a:lnTo>
                    <a:pt x="1843798" y="288238"/>
                  </a:lnTo>
                  <a:lnTo>
                    <a:pt x="1794871" y="305827"/>
                  </a:lnTo>
                  <a:lnTo>
                    <a:pt x="1745669" y="322507"/>
                  </a:lnTo>
                  <a:lnTo>
                    <a:pt x="1696221" y="338329"/>
                  </a:lnTo>
                  <a:lnTo>
                    <a:pt x="1646551" y="353342"/>
                  </a:lnTo>
                  <a:lnTo>
                    <a:pt x="1596689" y="367596"/>
                  </a:lnTo>
                  <a:lnTo>
                    <a:pt x="1546659" y="381141"/>
                  </a:lnTo>
                  <a:lnTo>
                    <a:pt x="1496489" y="394027"/>
                  </a:lnTo>
                  <a:lnTo>
                    <a:pt x="1446207" y="406304"/>
                  </a:lnTo>
                  <a:lnTo>
                    <a:pt x="1389417" y="419061"/>
                  </a:lnTo>
                  <a:lnTo>
                    <a:pt x="1303928" y="436423"/>
                  </a:lnTo>
                  <a:lnTo>
                    <a:pt x="1246787" y="446967"/>
                  </a:lnTo>
                  <a:lnTo>
                    <a:pt x="1172294" y="459164"/>
                  </a:lnTo>
                  <a:lnTo>
                    <a:pt x="1126340" y="465725"/>
                  </a:lnTo>
                  <a:lnTo>
                    <a:pt x="1080317" y="471586"/>
                  </a:lnTo>
                  <a:lnTo>
                    <a:pt x="1034240" y="476777"/>
                  </a:lnTo>
                  <a:lnTo>
                    <a:pt x="988126" y="481328"/>
                  </a:lnTo>
                  <a:lnTo>
                    <a:pt x="936886" y="485749"/>
                  </a:lnTo>
                  <a:lnTo>
                    <a:pt x="885577" y="489199"/>
                  </a:lnTo>
                  <a:lnTo>
                    <a:pt x="834231" y="491672"/>
                  </a:lnTo>
                  <a:lnTo>
                    <a:pt x="782879" y="493162"/>
                  </a:lnTo>
                  <a:lnTo>
                    <a:pt x="731553" y="493662"/>
                  </a:lnTo>
                  <a:lnTo>
                    <a:pt x="680284" y="493165"/>
                  </a:lnTo>
                  <a:lnTo>
                    <a:pt x="629104" y="491665"/>
                  </a:lnTo>
                  <a:lnTo>
                    <a:pt x="578044" y="489157"/>
                  </a:lnTo>
                  <a:lnTo>
                    <a:pt x="527135" y="485632"/>
                  </a:lnTo>
                  <a:lnTo>
                    <a:pt x="470308" y="479699"/>
                  </a:lnTo>
                  <a:lnTo>
                    <a:pt x="414000" y="471677"/>
                  </a:lnTo>
                  <a:lnTo>
                    <a:pt x="358520" y="461201"/>
                  </a:lnTo>
                  <a:lnTo>
                    <a:pt x="304179" y="447905"/>
                  </a:lnTo>
                  <a:lnTo>
                    <a:pt x="251492" y="431601"/>
                  </a:lnTo>
                  <a:lnTo>
                    <a:pt x="201616" y="411111"/>
                  </a:lnTo>
                  <a:lnTo>
                    <a:pt x="156431" y="385649"/>
                  </a:lnTo>
                  <a:lnTo>
                    <a:pt x="119389" y="354966"/>
                  </a:lnTo>
                  <a:lnTo>
                    <a:pt x="96216" y="320286"/>
                  </a:lnTo>
                  <a:lnTo>
                    <a:pt x="90587" y="293734"/>
                  </a:lnTo>
                  <a:lnTo>
                    <a:pt x="90971" y="284811"/>
                  </a:lnTo>
                  <a:lnTo>
                    <a:pt x="103724" y="248173"/>
                  </a:lnTo>
                  <a:lnTo>
                    <a:pt x="131880" y="214331"/>
                  </a:lnTo>
                  <a:lnTo>
                    <a:pt x="172095" y="186055"/>
                  </a:lnTo>
                  <a:lnTo>
                    <a:pt x="219605" y="162867"/>
                  </a:lnTo>
                  <a:lnTo>
                    <a:pt x="270885" y="143805"/>
                  </a:lnTo>
                  <a:lnTo>
                    <a:pt x="324450" y="128260"/>
                  </a:lnTo>
                  <a:lnTo>
                    <a:pt x="373315" y="116738"/>
                  </a:lnTo>
                  <a:lnTo>
                    <a:pt x="422772" y="106892"/>
                  </a:lnTo>
                  <a:lnTo>
                    <a:pt x="472738" y="98593"/>
                  </a:lnTo>
                  <a:lnTo>
                    <a:pt x="523127" y="91711"/>
                  </a:lnTo>
                  <a:lnTo>
                    <a:pt x="573855" y="86115"/>
                  </a:lnTo>
                  <a:lnTo>
                    <a:pt x="624837" y="81675"/>
                  </a:lnTo>
                  <a:lnTo>
                    <a:pt x="675988" y="78261"/>
                  </a:lnTo>
                  <a:lnTo>
                    <a:pt x="727223" y="75743"/>
                  </a:lnTo>
                  <a:lnTo>
                    <a:pt x="778457" y="73990"/>
                  </a:lnTo>
                  <a:lnTo>
                    <a:pt x="824688" y="73153"/>
                  </a:lnTo>
                  <a:lnTo>
                    <a:pt x="870950" y="73076"/>
                  </a:lnTo>
                  <a:lnTo>
                    <a:pt x="917226" y="73753"/>
                  </a:lnTo>
                  <a:lnTo>
                    <a:pt x="963499" y="75177"/>
                  </a:lnTo>
                  <a:lnTo>
                    <a:pt x="1009749" y="77341"/>
                  </a:lnTo>
                  <a:lnTo>
                    <a:pt x="1055987" y="79922"/>
                  </a:lnTo>
                  <a:lnTo>
                    <a:pt x="1102173" y="83341"/>
                  </a:lnTo>
                  <a:lnTo>
                    <a:pt x="1148276" y="87668"/>
                  </a:lnTo>
                  <a:lnTo>
                    <a:pt x="1194262" y="92974"/>
                  </a:lnTo>
                  <a:lnTo>
                    <a:pt x="1240098" y="99329"/>
                  </a:lnTo>
                  <a:lnTo>
                    <a:pt x="1297192" y="108435"/>
                  </a:lnTo>
                  <a:lnTo>
                    <a:pt x="1353822" y="119779"/>
                  </a:lnTo>
                  <a:lnTo>
                    <a:pt x="1395712" y="130119"/>
                  </a:lnTo>
                  <a:lnTo>
                    <a:pt x="1435112" y="143928"/>
                  </a:lnTo>
                  <a:lnTo>
                    <a:pt x="1471068" y="163849"/>
                  </a:lnTo>
                  <a:lnTo>
                    <a:pt x="1500237" y="191976"/>
                  </a:lnTo>
                  <a:lnTo>
                    <a:pt x="1518358" y="228362"/>
                  </a:lnTo>
                  <a:lnTo>
                    <a:pt x="1523617" y="269839"/>
                  </a:lnTo>
                  <a:lnTo>
                    <a:pt x="1513352" y="326243"/>
                  </a:lnTo>
                  <a:lnTo>
                    <a:pt x="1502435" y="353259"/>
                  </a:lnTo>
                  <a:lnTo>
                    <a:pt x="1510085" y="340715"/>
                  </a:lnTo>
                  <a:lnTo>
                    <a:pt x="1527408" y="299899"/>
                  </a:lnTo>
                  <a:lnTo>
                    <a:pt x="1535149" y="255516"/>
                  </a:lnTo>
                  <a:lnTo>
                    <a:pt x="1534958" y="240215"/>
                  </a:lnTo>
                  <a:lnTo>
                    <a:pt x="1523623" y="195152"/>
                  </a:lnTo>
                  <a:lnTo>
                    <a:pt x="1497010" y="156417"/>
                  </a:lnTo>
                  <a:lnTo>
                    <a:pt x="1460664" y="127021"/>
                  </a:lnTo>
                  <a:lnTo>
                    <a:pt x="1419579" y="105863"/>
                  </a:lnTo>
                  <a:lnTo>
                    <a:pt x="1363016" y="85906"/>
                  </a:lnTo>
                  <a:lnTo>
                    <a:pt x="1306019" y="69181"/>
                  </a:lnTo>
                  <a:lnTo>
                    <a:pt x="1248464" y="54734"/>
                  </a:lnTo>
                  <a:lnTo>
                    <a:pt x="1202048" y="44999"/>
                  </a:lnTo>
                  <a:lnTo>
                    <a:pt x="1155446" y="36336"/>
                  </a:lnTo>
                  <a:lnTo>
                    <a:pt x="1108683" y="28671"/>
                  </a:lnTo>
                  <a:lnTo>
                    <a:pt x="1061784" y="21929"/>
                  </a:lnTo>
                  <a:lnTo>
                    <a:pt x="1014775" y="16034"/>
                  </a:lnTo>
                  <a:lnTo>
                    <a:pt x="967632" y="11345"/>
                  </a:lnTo>
                  <a:lnTo>
                    <a:pt x="920411" y="7500"/>
                  </a:lnTo>
                  <a:lnTo>
                    <a:pt x="873119" y="4466"/>
                  </a:lnTo>
                  <a:lnTo>
                    <a:pt x="825767" y="2211"/>
                  </a:lnTo>
                  <a:lnTo>
                    <a:pt x="778363" y="704"/>
                  </a:lnTo>
                  <a:lnTo>
                    <a:pt x="730900" y="0"/>
                  </a:lnTo>
                  <a:close/>
                </a:path>
              </a:pathLst>
            </a:custGeom>
            <a:solidFill>
              <a:srgbClr val="E20613"/>
            </a:solidFill>
          </p:spPr>
          <p:txBody>
            <a:bodyPr wrap="square" lIns="0" tIns="0" rIns="0" bIns="0" rtlCol="0"/>
            <a:lstStyle/>
            <a:p>
              <a:endParaRPr/>
            </a:p>
          </p:txBody>
        </p:sp>
      </p:grpSp>
      <p:sp>
        <p:nvSpPr>
          <p:cNvPr id="17" name="object 17"/>
          <p:cNvSpPr txBox="1"/>
          <p:nvPr/>
        </p:nvSpPr>
        <p:spPr>
          <a:xfrm>
            <a:off x="4791187" y="2921479"/>
            <a:ext cx="6543675" cy="433705"/>
          </a:xfrm>
          <a:prstGeom prst="rect">
            <a:avLst/>
          </a:prstGeom>
        </p:spPr>
        <p:txBody>
          <a:bodyPr vert="horz" wrap="square" lIns="0" tIns="15875" rIns="0" bIns="0" rtlCol="0">
            <a:spAutoFit/>
          </a:bodyPr>
          <a:lstStyle/>
          <a:p>
            <a:pPr marL="12700">
              <a:lnSpc>
                <a:spcPct val="100000"/>
              </a:lnSpc>
              <a:spcBef>
                <a:spcPts val="125"/>
              </a:spcBef>
            </a:pPr>
            <a:r>
              <a:rPr sz="2650" b="1" dirty="0">
                <a:solidFill>
                  <a:srgbClr val="142B6E"/>
                </a:solidFill>
                <a:latin typeface="Dubai" panose="020B0503030403030204" pitchFamily="34" charset="-78"/>
                <a:cs typeface="Dubai" panose="020B0503030403030204" pitchFamily="34" charset="-78"/>
              </a:rPr>
              <a:t>Complete the </a:t>
            </a:r>
            <a:r>
              <a:rPr lang="en-US" sz="2650" b="1" dirty="0">
                <a:solidFill>
                  <a:srgbClr val="142B6E"/>
                </a:solidFill>
                <a:latin typeface="Dubai" panose="020B0503030403030204" pitchFamily="34" charset="-78"/>
                <a:cs typeface="Dubai" panose="020B0503030403030204" pitchFamily="34" charset="-78"/>
              </a:rPr>
              <a:t>r</a:t>
            </a:r>
            <a:r>
              <a:rPr sz="2650" b="1" dirty="0">
                <a:solidFill>
                  <a:srgbClr val="142B6E"/>
                </a:solidFill>
                <a:latin typeface="Dubai" panose="020B0503030403030204" pitchFamily="34" charset="-78"/>
                <a:cs typeface="Dubai" panose="020B0503030403030204" pitchFamily="34" charset="-78"/>
              </a:rPr>
              <a:t>egistration </a:t>
            </a:r>
            <a:r>
              <a:rPr lang="en-US" sz="2650" b="1" dirty="0">
                <a:solidFill>
                  <a:srgbClr val="142B6E"/>
                </a:solidFill>
                <a:latin typeface="Dubai" panose="020B0503030403030204" pitchFamily="34" charset="-78"/>
                <a:cs typeface="Dubai" panose="020B0503030403030204" pitchFamily="34" charset="-78"/>
              </a:rPr>
              <a:t>f</a:t>
            </a:r>
            <a:r>
              <a:rPr sz="2650" b="1" dirty="0">
                <a:solidFill>
                  <a:srgbClr val="142B6E"/>
                </a:solidFill>
                <a:latin typeface="Dubai" panose="020B0503030403030204" pitchFamily="34" charset="-78"/>
                <a:cs typeface="Dubai" panose="020B0503030403030204" pitchFamily="34" charset="-78"/>
              </a:rPr>
              <a:t>orm</a:t>
            </a:r>
            <a:endParaRPr sz="2650" dirty="0">
              <a:latin typeface="Dubai" panose="020B0503030403030204" pitchFamily="34" charset="-78"/>
              <a:cs typeface="Dubai" panose="020B0503030403030204" pitchFamily="34" charset="-78"/>
            </a:endParaRPr>
          </a:p>
        </p:txBody>
      </p:sp>
      <p:pic>
        <p:nvPicPr>
          <p:cNvPr id="18" name="object 18"/>
          <p:cNvPicPr/>
          <p:nvPr/>
        </p:nvPicPr>
        <p:blipFill>
          <a:blip r:embed="rId3" cstate="print"/>
          <a:stretch>
            <a:fillRect/>
          </a:stretch>
        </p:blipFill>
        <p:spPr>
          <a:xfrm>
            <a:off x="1205786" y="4377244"/>
            <a:ext cx="267688" cy="263468"/>
          </a:xfrm>
          <a:prstGeom prst="rect">
            <a:avLst/>
          </a:prstGeom>
        </p:spPr>
      </p:pic>
      <p:pic>
        <p:nvPicPr>
          <p:cNvPr id="19" name="object 19"/>
          <p:cNvPicPr/>
          <p:nvPr/>
        </p:nvPicPr>
        <p:blipFill>
          <a:blip r:embed="rId4" cstate="print"/>
          <a:stretch>
            <a:fillRect/>
          </a:stretch>
        </p:blipFill>
        <p:spPr>
          <a:xfrm>
            <a:off x="1205786" y="5680508"/>
            <a:ext cx="267688" cy="263468"/>
          </a:xfrm>
          <a:prstGeom prst="rect">
            <a:avLst/>
          </a:prstGeom>
        </p:spPr>
      </p:pic>
      <p:pic>
        <p:nvPicPr>
          <p:cNvPr id="20" name="object 20"/>
          <p:cNvPicPr/>
          <p:nvPr/>
        </p:nvPicPr>
        <p:blipFill>
          <a:blip r:embed="rId3" cstate="print"/>
          <a:stretch>
            <a:fillRect/>
          </a:stretch>
        </p:blipFill>
        <p:spPr>
          <a:xfrm>
            <a:off x="1205786" y="6518179"/>
            <a:ext cx="267688" cy="263468"/>
          </a:xfrm>
          <a:prstGeom prst="rect">
            <a:avLst/>
          </a:prstGeom>
        </p:spPr>
      </p:pic>
      <p:pic>
        <p:nvPicPr>
          <p:cNvPr id="21" name="object 21"/>
          <p:cNvPicPr/>
          <p:nvPr/>
        </p:nvPicPr>
        <p:blipFill>
          <a:blip r:embed="rId4" cstate="print"/>
          <a:stretch>
            <a:fillRect/>
          </a:stretch>
        </p:blipFill>
        <p:spPr>
          <a:xfrm>
            <a:off x="1205786" y="7795627"/>
            <a:ext cx="267688" cy="263468"/>
          </a:xfrm>
          <a:prstGeom prst="rect">
            <a:avLst/>
          </a:prstGeom>
        </p:spPr>
      </p:pic>
      <p:grpSp>
        <p:nvGrpSpPr>
          <p:cNvPr id="22" name="object 22"/>
          <p:cNvGrpSpPr/>
          <p:nvPr/>
        </p:nvGrpSpPr>
        <p:grpSpPr>
          <a:xfrm>
            <a:off x="1222336" y="9572442"/>
            <a:ext cx="2879725" cy="1000760"/>
            <a:chOff x="1222336" y="9572442"/>
            <a:chExt cx="2879725" cy="1000760"/>
          </a:xfrm>
        </p:grpSpPr>
        <p:sp>
          <p:nvSpPr>
            <p:cNvPr id="23" name="object 23"/>
            <p:cNvSpPr/>
            <p:nvPr/>
          </p:nvSpPr>
          <p:spPr>
            <a:xfrm>
              <a:off x="1222324" y="9572453"/>
              <a:ext cx="2879725" cy="1000760"/>
            </a:xfrm>
            <a:custGeom>
              <a:avLst/>
              <a:gdLst/>
              <a:ahLst/>
              <a:cxnLst/>
              <a:rect l="l" t="t" r="r" b="b"/>
              <a:pathLst>
                <a:path w="2879725" h="1000759">
                  <a:moveTo>
                    <a:pt x="678395" y="455904"/>
                  </a:moveTo>
                  <a:lnTo>
                    <a:pt x="648576" y="404647"/>
                  </a:lnTo>
                  <a:lnTo>
                    <a:pt x="542810" y="222935"/>
                  </a:lnTo>
                  <a:lnTo>
                    <a:pt x="423494" y="222935"/>
                  </a:lnTo>
                  <a:lnTo>
                    <a:pt x="529259" y="404647"/>
                  </a:lnTo>
                  <a:lnTo>
                    <a:pt x="410857" y="404647"/>
                  </a:lnTo>
                  <a:lnTo>
                    <a:pt x="397497" y="361251"/>
                  </a:lnTo>
                  <a:lnTo>
                    <a:pt x="378358" y="325437"/>
                  </a:lnTo>
                  <a:lnTo>
                    <a:pt x="349224" y="288683"/>
                  </a:lnTo>
                  <a:lnTo>
                    <a:pt x="315836" y="261124"/>
                  </a:lnTo>
                  <a:lnTo>
                    <a:pt x="312699" y="259448"/>
                  </a:lnTo>
                  <a:lnTo>
                    <a:pt x="312699" y="455904"/>
                  </a:lnTo>
                  <a:lnTo>
                    <a:pt x="303580" y="509981"/>
                  </a:lnTo>
                  <a:lnTo>
                    <a:pt x="277977" y="551078"/>
                  </a:lnTo>
                  <a:lnTo>
                    <a:pt x="238531" y="577202"/>
                  </a:lnTo>
                  <a:lnTo>
                    <a:pt x="187896" y="586346"/>
                  </a:lnTo>
                  <a:lnTo>
                    <a:pt x="107365" y="586346"/>
                  </a:lnTo>
                  <a:lnTo>
                    <a:pt x="107365" y="325437"/>
                  </a:lnTo>
                  <a:lnTo>
                    <a:pt x="187896" y="325437"/>
                  </a:lnTo>
                  <a:lnTo>
                    <a:pt x="238531" y="334594"/>
                  </a:lnTo>
                  <a:lnTo>
                    <a:pt x="277977" y="360718"/>
                  </a:lnTo>
                  <a:lnTo>
                    <a:pt x="303580" y="401828"/>
                  </a:lnTo>
                  <a:lnTo>
                    <a:pt x="312699" y="455904"/>
                  </a:lnTo>
                  <a:lnTo>
                    <a:pt x="312699" y="259448"/>
                  </a:lnTo>
                  <a:lnTo>
                    <a:pt x="277304" y="240436"/>
                  </a:lnTo>
                  <a:lnTo>
                    <a:pt x="234403" y="227444"/>
                  </a:lnTo>
                  <a:lnTo>
                    <a:pt x="187896" y="222935"/>
                  </a:lnTo>
                  <a:lnTo>
                    <a:pt x="0" y="222935"/>
                  </a:lnTo>
                  <a:lnTo>
                    <a:pt x="0" y="688848"/>
                  </a:lnTo>
                  <a:lnTo>
                    <a:pt x="187896" y="688848"/>
                  </a:lnTo>
                  <a:lnTo>
                    <a:pt x="234403" y="684339"/>
                  </a:lnTo>
                  <a:lnTo>
                    <a:pt x="277304" y="671347"/>
                  </a:lnTo>
                  <a:lnTo>
                    <a:pt x="315836" y="650671"/>
                  </a:lnTo>
                  <a:lnTo>
                    <a:pt x="349224" y="623112"/>
                  </a:lnTo>
                  <a:lnTo>
                    <a:pt x="376694" y="589470"/>
                  </a:lnTo>
                  <a:lnTo>
                    <a:pt x="397497" y="550545"/>
                  </a:lnTo>
                  <a:lnTo>
                    <a:pt x="410857" y="507149"/>
                  </a:lnTo>
                  <a:lnTo>
                    <a:pt x="529259" y="507149"/>
                  </a:lnTo>
                  <a:lnTo>
                    <a:pt x="423494" y="688848"/>
                  </a:lnTo>
                  <a:lnTo>
                    <a:pt x="542810" y="688848"/>
                  </a:lnTo>
                  <a:lnTo>
                    <a:pt x="648576" y="507149"/>
                  </a:lnTo>
                  <a:lnTo>
                    <a:pt x="678395" y="455904"/>
                  </a:lnTo>
                  <a:close/>
                </a:path>
                <a:path w="2879725" h="1000759">
                  <a:moveTo>
                    <a:pt x="2879369" y="0"/>
                  </a:moveTo>
                  <a:lnTo>
                    <a:pt x="1022781" y="0"/>
                  </a:lnTo>
                  <a:lnTo>
                    <a:pt x="441769" y="1000379"/>
                  </a:lnTo>
                  <a:lnTo>
                    <a:pt x="2879369" y="1000379"/>
                  </a:lnTo>
                  <a:lnTo>
                    <a:pt x="2879369" y="0"/>
                  </a:lnTo>
                  <a:close/>
                </a:path>
              </a:pathLst>
            </a:custGeom>
            <a:solidFill>
              <a:srgbClr val="142B6E"/>
            </a:solidFill>
          </p:spPr>
          <p:txBody>
            <a:bodyPr wrap="square" lIns="0" tIns="0" rIns="0" bIns="0" rtlCol="0"/>
            <a:lstStyle/>
            <a:p>
              <a:endParaRPr/>
            </a:p>
          </p:txBody>
        </p:sp>
        <p:sp>
          <p:nvSpPr>
            <p:cNvPr id="24" name="object 24"/>
            <p:cNvSpPr/>
            <p:nvPr/>
          </p:nvSpPr>
          <p:spPr>
            <a:xfrm>
              <a:off x="1761525" y="9959999"/>
              <a:ext cx="139700" cy="239395"/>
            </a:xfrm>
            <a:custGeom>
              <a:avLst/>
              <a:gdLst/>
              <a:ahLst/>
              <a:cxnLst/>
              <a:rect l="l" t="t" r="r" b="b"/>
              <a:pathLst>
                <a:path w="139700" h="239395">
                  <a:moveTo>
                    <a:pt x="99431" y="0"/>
                  </a:moveTo>
                  <a:lnTo>
                    <a:pt x="0" y="170842"/>
                  </a:lnTo>
                  <a:lnTo>
                    <a:pt x="39778" y="239175"/>
                  </a:lnTo>
                  <a:lnTo>
                    <a:pt x="139210" y="68343"/>
                  </a:lnTo>
                  <a:lnTo>
                    <a:pt x="99431" y="0"/>
                  </a:lnTo>
                  <a:close/>
                </a:path>
              </a:pathLst>
            </a:custGeom>
            <a:solidFill>
              <a:srgbClr val="000021"/>
            </a:solidFill>
          </p:spPr>
          <p:txBody>
            <a:bodyPr wrap="square" lIns="0" tIns="0" rIns="0" bIns="0" rtlCol="0"/>
            <a:lstStyle/>
            <a:p>
              <a:endParaRPr/>
            </a:p>
          </p:txBody>
        </p:sp>
        <p:sp>
          <p:nvSpPr>
            <p:cNvPr id="25" name="object 25"/>
            <p:cNvSpPr/>
            <p:nvPr/>
          </p:nvSpPr>
          <p:spPr>
            <a:xfrm>
              <a:off x="1801321" y="9897880"/>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6" name="object 26"/>
            <p:cNvPicPr/>
            <p:nvPr/>
          </p:nvPicPr>
          <p:blipFill>
            <a:blip r:embed="rId5" cstate="print"/>
            <a:stretch>
              <a:fillRect/>
            </a:stretch>
          </p:blipFill>
          <p:spPr>
            <a:xfrm>
              <a:off x="2801930" y="10201284"/>
              <a:ext cx="118781" cy="162518"/>
            </a:xfrm>
            <a:prstGeom prst="rect">
              <a:avLst/>
            </a:prstGeom>
          </p:spPr>
        </p:pic>
        <p:pic>
          <p:nvPicPr>
            <p:cNvPr id="27" name="object 27"/>
            <p:cNvPicPr/>
            <p:nvPr/>
          </p:nvPicPr>
          <p:blipFill>
            <a:blip r:embed="rId6" cstate="print"/>
            <a:stretch>
              <a:fillRect/>
            </a:stretch>
          </p:blipFill>
          <p:spPr>
            <a:xfrm>
              <a:off x="2944665" y="10201476"/>
              <a:ext cx="208110" cy="120530"/>
            </a:xfrm>
            <a:prstGeom prst="rect">
              <a:avLst/>
            </a:prstGeom>
          </p:spPr>
        </p:pic>
        <p:pic>
          <p:nvPicPr>
            <p:cNvPr id="28" name="object 28"/>
            <p:cNvPicPr/>
            <p:nvPr/>
          </p:nvPicPr>
          <p:blipFill>
            <a:blip r:embed="rId7" cstate="print"/>
            <a:stretch>
              <a:fillRect/>
            </a:stretch>
          </p:blipFill>
          <p:spPr>
            <a:xfrm>
              <a:off x="3172009" y="10173032"/>
              <a:ext cx="226575" cy="148973"/>
            </a:xfrm>
            <a:prstGeom prst="rect">
              <a:avLst/>
            </a:prstGeom>
          </p:spPr>
        </p:pic>
        <p:pic>
          <p:nvPicPr>
            <p:cNvPr id="29" name="object 29"/>
            <p:cNvPicPr/>
            <p:nvPr/>
          </p:nvPicPr>
          <p:blipFill>
            <a:blip r:embed="rId8" cstate="print"/>
            <a:stretch>
              <a:fillRect/>
            </a:stretch>
          </p:blipFill>
          <p:spPr>
            <a:xfrm>
              <a:off x="3463759" y="10159306"/>
              <a:ext cx="160016" cy="162120"/>
            </a:xfrm>
            <a:prstGeom prst="rect">
              <a:avLst/>
            </a:prstGeom>
          </p:spPr>
        </p:pic>
        <p:pic>
          <p:nvPicPr>
            <p:cNvPr id="30" name="object 30"/>
            <p:cNvPicPr/>
            <p:nvPr/>
          </p:nvPicPr>
          <p:blipFill>
            <a:blip r:embed="rId9" cstate="print"/>
            <a:stretch>
              <a:fillRect/>
            </a:stretch>
          </p:blipFill>
          <p:spPr>
            <a:xfrm>
              <a:off x="3684229" y="10201284"/>
              <a:ext cx="118792" cy="162518"/>
            </a:xfrm>
            <a:prstGeom prst="rect">
              <a:avLst/>
            </a:prstGeom>
          </p:spPr>
        </p:pic>
        <p:pic>
          <p:nvPicPr>
            <p:cNvPr id="31" name="object 31"/>
            <p:cNvPicPr/>
            <p:nvPr/>
          </p:nvPicPr>
          <p:blipFill>
            <a:blip r:embed="rId10" cstate="print"/>
            <a:stretch>
              <a:fillRect/>
            </a:stretch>
          </p:blipFill>
          <p:spPr>
            <a:xfrm>
              <a:off x="3824610" y="10201288"/>
              <a:ext cx="128802" cy="120917"/>
            </a:xfrm>
            <a:prstGeom prst="rect">
              <a:avLst/>
            </a:prstGeom>
          </p:spPr>
        </p:pic>
        <p:sp>
          <p:nvSpPr>
            <p:cNvPr id="32" name="object 32"/>
            <p:cNvSpPr/>
            <p:nvPr/>
          </p:nvSpPr>
          <p:spPr>
            <a:xfrm>
              <a:off x="2809854" y="9923222"/>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33" name="object 33"/>
          <p:cNvSpPr/>
          <p:nvPr/>
        </p:nvSpPr>
        <p:spPr>
          <a:xfrm>
            <a:off x="4500667" y="9713380"/>
            <a:ext cx="603885" cy="748030"/>
          </a:xfrm>
          <a:custGeom>
            <a:avLst/>
            <a:gdLst/>
            <a:ahLst/>
            <a:cxnLst/>
            <a:rect l="l" t="t" r="r" b="b"/>
            <a:pathLst>
              <a:path w="603885" h="748029">
                <a:moveTo>
                  <a:pt x="506508" y="0"/>
                </a:moveTo>
                <a:lnTo>
                  <a:pt x="435641" y="113870"/>
                </a:lnTo>
                <a:lnTo>
                  <a:pt x="393275" y="27171"/>
                </a:lnTo>
                <a:lnTo>
                  <a:pt x="347654" y="66113"/>
                </a:lnTo>
                <a:lnTo>
                  <a:pt x="359119" y="79568"/>
                </a:lnTo>
                <a:lnTo>
                  <a:pt x="387192" y="55767"/>
                </a:lnTo>
                <a:lnTo>
                  <a:pt x="424657" y="131985"/>
                </a:lnTo>
                <a:lnTo>
                  <a:pt x="214569"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34" name="object 34"/>
          <p:cNvSpPr/>
          <p:nvPr/>
        </p:nvSpPr>
        <p:spPr>
          <a:xfrm>
            <a:off x="5291721" y="10179716"/>
            <a:ext cx="1544320" cy="281940"/>
          </a:xfrm>
          <a:custGeom>
            <a:avLst/>
            <a:gdLst/>
            <a:ahLst/>
            <a:cxnLst/>
            <a:rect l="l" t="t" r="r" b="b"/>
            <a:pathLst>
              <a:path w="1544320" h="281940">
                <a:moveTo>
                  <a:pt x="230759" y="2095"/>
                </a:moveTo>
                <a:lnTo>
                  <a:pt x="192227" y="2095"/>
                </a:lnTo>
                <a:lnTo>
                  <a:pt x="145008" y="140042"/>
                </a:lnTo>
                <a:lnTo>
                  <a:pt x="135890" y="167119"/>
                </a:lnTo>
                <a:lnTo>
                  <a:pt x="127342" y="193586"/>
                </a:lnTo>
                <a:lnTo>
                  <a:pt x="119672" y="219265"/>
                </a:lnTo>
                <a:lnTo>
                  <a:pt x="113118" y="244030"/>
                </a:lnTo>
                <a:lnTo>
                  <a:pt x="112280" y="244030"/>
                </a:lnTo>
                <a:lnTo>
                  <a:pt x="106159"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50" y="193497"/>
                </a:lnTo>
                <a:lnTo>
                  <a:pt x="410337" y="165315"/>
                </a:lnTo>
                <a:lnTo>
                  <a:pt x="374129" y="59207"/>
                </a:lnTo>
                <a:lnTo>
                  <a:pt x="374129" y="165315"/>
                </a:lnTo>
                <a:lnTo>
                  <a:pt x="290029" y="165315"/>
                </a:lnTo>
                <a:lnTo>
                  <a:pt x="317347" y="84543"/>
                </a:lnTo>
                <a:lnTo>
                  <a:pt x="321259" y="71793"/>
                </a:lnTo>
                <a:lnTo>
                  <a:pt x="324878" y="59105"/>
                </a:lnTo>
                <a:lnTo>
                  <a:pt x="328269" y="46494"/>
                </a:lnTo>
                <a:lnTo>
                  <a:pt x="331470" y="33997"/>
                </a:lnTo>
                <a:lnTo>
                  <a:pt x="332270" y="33997"/>
                </a:lnTo>
                <a:lnTo>
                  <a:pt x="342480" y="71564"/>
                </a:lnTo>
                <a:lnTo>
                  <a:pt x="374129" y="165315"/>
                </a:lnTo>
                <a:lnTo>
                  <a:pt x="374129" y="59207"/>
                </a:lnTo>
                <a:lnTo>
                  <a:pt x="365531" y="33997"/>
                </a:lnTo>
                <a:lnTo>
                  <a:pt x="354647" y="2082"/>
                </a:lnTo>
                <a:lnTo>
                  <a:pt x="311150" y="2082"/>
                </a:lnTo>
                <a:lnTo>
                  <a:pt x="216293" y="281305"/>
                </a:lnTo>
                <a:lnTo>
                  <a:pt x="253555" y="281305"/>
                </a:lnTo>
                <a:lnTo>
                  <a:pt x="282549" y="193497"/>
                </a:lnTo>
                <a:lnTo>
                  <a:pt x="381584" y="193497"/>
                </a:lnTo>
                <a:lnTo>
                  <a:pt x="411416" y="281305"/>
                </a:lnTo>
                <a:lnTo>
                  <a:pt x="449922" y="281305"/>
                </a:lnTo>
                <a:close/>
              </a:path>
              <a:path w="1544320" h="281940">
                <a:moveTo>
                  <a:pt x="646328" y="251002"/>
                </a:moveTo>
                <a:lnTo>
                  <a:pt x="527011" y="251002"/>
                </a:lnTo>
                <a:lnTo>
                  <a:pt x="527011" y="2082"/>
                </a:lnTo>
                <a:lnTo>
                  <a:pt x="490969" y="2082"/>
                </a:lnTo>
                <a:lnTo>
                  <a:pt x="490969" y="251002"/>
                </a:lnTo>
                <a:lnTo>
                  <a:pt x="490969" y="281482"/>
                </a:lnTo>
                <a:lnTo>
                  <a:pt x="646328" y="281482"/>
                </a:lnTo>
                <a:lnTo>
                  <a:pt x="646328" y="251002"/>
                </a:lnTo>
                <a:close/>
              </a:path>
              <a:path w="1544320" h="281940">
                <a:moveTo>
                  <a:pt x="824890" y="2286"/>
                </a:moveTo>
                <a:lnTo>
                  <a:pt x="618147" y="2286"/>
                </a:lnTo>
                <a:lnTo>
                  <a:pt x="618147" y="32766"/>
                </a:lnTo>
                <a:lnTo>
                  <a:pt x="703072" y="32766"/>
                </a:lnTo>
                <a:lnTo>
                  <a:pt x="703072" y="281686"/>
                </a:lnTo>
                <a:lnTo>
                  <a:pt x="739546" y="281686"/>
                </a:lnTo>
                <a:lnTo>
                  <a:pt x="739546" y="32766"/>
                </a:lnTo>
                <a:lnTo>
                  <a:pt x="824890" y="32766"/>
                </a:lnTo>
                <a:lnTo>
                  <a:pt x="824890" y="2286"/>
                </a:lnTo>
                <a:close/>
              </a:path>
              <a:path w="1544320" h="281940">
                <a:moveTo>
                  <a:pt x="1037831" y="281330"/>
                </a:moveTo>
                <a:lnTo>
                  <a:pt x="1033297" y="270268"/>
                </a:lnTo>
                <a:lnTo>
                  <a:pt x="1028306" y="253542"/>
                </a:lnTo>
                <a:lnTo>
                  <a:pt x="1022680" y="231546"/>
                </a:lnTo>
                <a:lnTo>
                  <a:pt x="1016292" y="204660"/>
                </a:lnTo>
                <a:lnTo>
                  <a:pt x="1010107" y="184670"/>
                </a:lnTo>
                <a:lnTo>
                  <a:pt x="1001369" y="168414"/>
                </a:lnTo>
                <a:lnTo>
                  <a:pt x="993749" y="160337"/>
                </a:lnTo>
                <a:lnTo>
                  <a:pt x="989838" y="156197"/>
                </a:lnTo>
                <a:lnTo>
                  <a:pt x="975283" y="148336"/>
                </a:lnTo>
                <a:lnTo>
                  <a:pt x="975283" y="147091"/>
                </a:lnTo>
                <a:lnTo>
                  <a:pt x="1012596" y="121564"/>
                </a:lnTo>
                <a:lnTo>
                  <a:pt x="1027874" y="75844"/>
                </a:lnTo>
                <a:lnTo>
                  <a:pt x="1026426" y="60198"/>
                </a:lnTo>
                <a:lnTo>
                  <a:pt x="1005928" y="22821"/>
                </a:lnTo>
                <a:lnTo>
                  <a:pt x="991844" y="12928"/>
                </a:lnTo>
                <a:lnTo>
                  <a:pt x="991844" y="79971"/>
                </a:lnTo>
                <a:lnTo>
                  <a:pt x="987539" y="101130"/>
                </a:lnTo>
                <a:lnTo>
                  <a:pt x="987412" y="101714"/>
                </a:lnTo>
                <a:lnTo>
                  <a:pt x="974801" y="118452"/>
                </a:lnTo>
                <a:lnTo>
                  <a:pt x="954963" y="129197"/>
                </a:lnTo>
                <a:lnTo>
                  <a:pt x="928865" y="133007"/>
                </a:lnTo>
                <a:lnTo>
                  <a:pt x="892009" y="133007"/>
                </a:lnTo>
                <a:lnTo>
                  <a:pt x="892009" y="31089"/>
                </a:lnTo>
                <a:lnTo>
                  <a:pt x="897559" y="29870"/>
                </a:lnTo>
                <a:lnTo>
                  <a:pt x="905459" y="28803"/>
                </a:lnTo>
                <a:lnTo>
                  <a:pt x="915530" y="28041"/>
                </a:lnTo>
                <a:lnTo>
                  <a:pt x="927646" y="27762"/>
                </a:lnTo>
                <a:lnTo>
                  <a:pt x="954239" y="31089"/>
                </a:lnTo>
                <a:lnTo>
                  <a:pt x="953884" y="31089"/>
                </a:lnTo>
                <a:lnTo>
                  <a:pt x="974026" y="40513"/>
                </a:lnTo>
                <a:lnTo>
                  <a:pt x="987171" y="56667"/>
                </a:lnTo>
                <a:lnTo>
                  <a:pt x="991844" y="79971"/>
                </a:lnTo>
                <a:lnTo>
                  <a:pt x="991844" y="12928"/>
                </a:lnTo>
                <a:lnTo>
                  <a:pt x="991387" y="12598"/>
                </a:lnTo>
                <a:lnTo>
                  <a:pt x="973455" y="5499"/>
                </a:lnTo>
                <a:lnTo>
                  <a:pt x="951572" y="1346"/>
                </a:lnTo>
                <a:lnTo>
                  <a:pt x="925144" y="0"/>
                </a:lnTo>
                <a:lnTo>
                  <a:pt x="906411" y="381"/>
                </a:lnTo>
                <a:lnTo>
                  <a:pt x="888060" y="1511"/>
                </a:lnTo>
                <a:lnTo>
                  <a:pt x="870953" y="3340"/>
                </a:lnTo>
                <a:lnTo>
                  <a:pt x="855941" y="5829"/>
                </a:lnTo>
                <a:lnTo>
                  <a:pt x="855941" y="281330"/>
                </a:lnTo>
                <a:lnTo>
                  <a:pt x="892009" y="281330"/>
                </a:lnTo>
                <a:lnTo>
                  <a:pt x="892009" y="160337"/>
                </a:lnTo>
                <a:lnTo>
                  <a:pt x="925969" y="160337"/>
                </a:lnTo>
                <a:lnTo>
                  <a:pt x="963104" y="173494"/>
                </a:lnTo>
                <a:lnTo>
                  <a:pt x="981887" y="214617"/>
                </a:lnTo>
                <a:lnTo>
                  <a:pt x="987501" y="238556"/>
                </a:lnTo>
                <a:lnTo>
                  <a:pt x="992479" y="257911"/>
                </a:lnTo>
                <a:lnTo>
                  <a:pt x="996823" y="272300"/>
                </a:lnTo>
                <a:lnTo>
                  <a:pt x="1000531" y="281330"/>
                </a:lnTo>
                <a:lnTo>
                  <a:pt x="1037831" y="281330"/>
                </a:lnTo>
                <a:close/>
              </a:path>
              <a:path w="1544320" h="281940">
                <a:moveTo>
                  <a:pt x="1293431" y="281305"/>
                </a:moveTo>
                <a:lnTo>
                  <a:pt x="1263472" y="193497"/>
                </a:lnTo>
                <a:lnTo>
                  <a:pt x="1253858" y="165315"/>
                </a:lnTo>
                <a:lnTo>
                  <a:pt x="1217637" y="59169"/>
                </a:lnTo>
                <a:lnTo>
                  <a:pt x="1217637" y="165315"/>
                </a:lnTo>
                <a:lnTo>
                  <a:pt x="1133551" y="165315"/>
                </a:lnTo>
                <a:lnTo>
                  <a:pt x="1160868" y="84543"/>
                </a:lnTo>
                <a:lnTo>
                  <a:pt x="1164767" y="71793"/>
                </a:lnTo>
                <a:lnTo>
                  <a:pt x="1168387" y="59105"/>
                </a:lnTo>
                <a:lnTo>
                  <a:pt x="1171778" y="46494"/>
                </a:lnTo>
                <a:lnTo>
                  <a:pt x="1174978" y="33997"/>
                </a:lnTo>
                <a:lnTo>
                  <a:pt x="1175804" y="33997"/>
                </a:lnTo>
                <a:lnTo>
                  <a:pt x="1185989" y="71564"/>
                </a:lnTo>
                <a:lnTo>
                  <a:pt x="1217637" y="165315"/>
                </a:lnTo>
                <a:lnTo>
                  <a:pt x="1217637" y="59169"/>
                </a:lnTo>
                <a:lnTo>
                  <a:pt x="1209052" y="33997"/>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78" y="2095"/>
                </a:moveTo>
                <a:lnTo>
                  <a:pt x="1510131" y="2095"/>
                </a:lnTo>
                <a:lnTo>
                  <a:pt x="1510131" y="118922"/>
                </a:lnTo>
                <a:lnTo>
                  <a:pt x="1510309" y="149961"/>
                </a:lnTo>
                <a:lnTo>
                  <a:pt x="1510957" y="178625"/>
                </a:lnTo>
                <a:lnTo>
                  <a:pt x="1512227" y="206133"/>
                </a:lnTo>
                <a:lnTo>
                  <a:pt x="1514284" y="233667"/>
                </a:lnTo>
                <a:lnTo>
                  <a:pt x="1513459" y="234086"/>
                </a:lnTo>
                <a:lnTo>
                  <a:pt x="1491183" y="190271"/>
                </a:lnTo>
                <a:lnTo>
                  <a:pt x="1463306" y="143370"/>
                </a:lnTo>
                <a:lnTo>
                  <a:pt x="1373822" y="2095"/>
                </a:lnTo>
                <a:lnTo>
                  <a:pt x="1334477" y="2095"/>
                </a:lnTo>
                <a:lnTo>
                  <a:pt x="1334477" y="281330"/>
                </a:lnTo>
                <a:lnTo>
                  <a:pt x="1368450" y="281330"/>
                </a:lnTo>
                <a:lnTo>
                  <a:pt x="1368450" y="161988"/>
                </a:lnTo>
                <a:lnTo>
                  <a:pt x="1367777" y="100215"/>
                </a:lnTo>
                <a:lnTo>
                  <a:pt x="1365542" y="46837"/>
                </a:lnTo>
                <a:lnTo>
                  <a:pt x="1366786" y="46393"/>
                </a:lnTo>
                <a:lnTo>
                  <a:pt x="1390853" y="92710"/>
                </a:lnTo>
                <a:lnTo>
                  <a:pt x="1418958" y="139623"/>
                </a:lnTo>
                <a:lnTo>
                  <a:pt x="1507629" y="281330"/>
                </a:lnTo>
                <a:lnTo>
                  <a:pt x="1544078" y="281330"/>
                </a:lnTo>
                <a:lnTo>
                  <a:pt x="1544078" y="2095"/>
                </a:lnTo>
                <a:close/>
              </a:path>
            </a:pathLst>
          </a:custGeom>
          <a:solidFill>
            <a:srgbClr val="404041"/>
          </a:solidFill>
        </p:spPr>
        <p:txBody>
          <a:bodyPr wrap="square" lIns="0" tIns="0" rIns="0" bIns="0" rtlCol="0"/>
          <a:lstStyle/>
          <a:p>
            <a:endParaRPr/>
          </a:p>
        </p:txBody>
      </p:sp>
      <p:sp>
        <p:nvSpPr>
          <p:cNvPr id="35" name="object 35"/>
          <p:cNvSpPr/>
          <p:nvPr/>
        </p:nvSpPr>
        <p:spPr>
          <a:xfrm>
            <a:off x="6884734" y="10177254"/>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36" name="object 36"/>
          <p:cNvSpPr/>
          <p:nvPr/>
        </p:nvSpPr>
        <p:spPr>
          <a:xfrm>
            <a:off x="5306682" y="9713372"/>
            <a:ext cx="1752600" cy="383540"/>
          </a:xfrm>
          <a:custGeom>
            <a:avLst/>
            <a:gdLst/>
            <a:ahLst/>
            <a:cxnLst/>
            <a:rect l="l" t="t" r="r" b="b"/>
            <a:pathLst>
              <a:path w="1752600" h="383540">
                <a:moveTo>
                  <a:pt x="663092" y="99123"/>
                </a:moveTo>
                <a:lnTo>
                  <a:pt x="661581" y="91643"/>
                </a:lnTo>
                <a:lnTo>
                  <a:pt x="657466" y="85547"/>
                </a:lnTo>
                <a:lnTo>
                  <a:pt x="651370" y="81432"/>
                </a:lnTo>
                <a:lnTo>
                  <a:pt x="643915" y="79921"/>
                </a:lnTo>
                <a:lnTo>
                  <a:pt x="636574" y="81445"/>
                </a:lnTo>
                <a:lnTo>
                  <a:pt x="630453" y="85559"/>
                </a:lnTo>
                <a:lnTo>
                  <a:pt x="626249" y="91554"/>
                </a:lnTo>
                <a:lnTo>
                  <a:pt x="624687" y="98704"/>
                </a:lnTo>
                <a:lnTo>
                  <a:pt x="626173" y="106400"/>
                </a:lnTo>
                <a:lnTo>
                  <a:pt x="630250" y="112623"/>
                </a:lnTo>
                <a:lnTo>
                  <a:pt x="636358" y="116789"/>
                </a:lnTo>
                <a:lnTo>
                  <a:pt x="643915" y="118313"/>
                </a:lnTo>
                <a:lnTo>
                  <a:pt x="651370" y="116801"/>
                </a:lnTo>
                <a:lnTo>
                  <a:pt x="657466" y="112674"/>
                </a:lnTo>
                <a:lnTo>
                  <a:pt x="661581" y="106578"/>
                </a:lnTo>
                <a:lnTo>
                  <a:pt x="663092" y="99123"/>
                </a:lnTo>
                <a:close/>
              </a:path>
              <a:path w="1752600" h="383540">
                <a:moveTo>
                  <a:pt x="664311" y="165214"/>
                </a:moveTo>
                <a:lnTo>
                  <a:pt x="622274" y="186029"/>
                </a:lnTo>
                <a:lnTo>
                  <a:pt x="623785" y="190563"/>
                </a:lnTo>
                <a:lnTo>
                  <a:pt x="624001" y="191160"/>
                </a:lnTo>
                <a:lnTo>
                  <a:pt x="627849" y="193979"/>
                </a:lnTo>
                <a:lnTo>
                  <a:pt x="627926" y="194970"/>
                </a:lnTo>
                <a:lnTo>
                  <a:pt x="627329" y="248513"/>
                </a:lnTo>
                <a:lnTo>
                  <a:pt x="608266" y="272973"/>
                </a:lnTo>
                <a:lnTo>
                  <a:pt x="390347" y="272973"/>
                </a:lnTo>
                <a:lnTo>
                  <a:pt x="382041" y="271259"/>
                </a:lnTo>
                <a:lnTo>
                  <a:pt x="373507" y="266344"/>
                </a:lnTo>
                <a:lnTo>
                  <a:pt x="366585" y="258635"/>
                </a:lnTo>
                <a:lnTo>
                  <a:pt x="363105" y="248513"/>
                </a:lnTo>
                <a:lnTo>
                  <a:pt x="363105" y="185051"/>
                </a:lnTo>
                <a:lnTo>
                  <a:pt x="365188" y="178663"/>
                </a:lnTo>
                <a:lnTo>
                  <a:pt x="366979" y="174663"/>
                </a:lnTo>
                <a:lnTo>
                  <a:pt x="367271" y="165214"/>
                </a:lnTo>
                <a:lnTo>
                  <a:pt x="325183" y="186029"/>
                </a:lnTo>
                <a:lnTo>
                  <a:pt x="326923" y="191160"/>
                </a:lnTo>
                <a:lnTo>
                  <a:pt x="329095" y="192709"/>
                </a:lnTo>
                <a:lnTo>
                  <a:pt x="330949" y="193979"/>
                </a:lnTo>
                <a:lnTo>
                  <a:pt x="330949" y="240804"/>
                </a:lnTo>
                <a:lnTo>
                  <a:pt x="330784" y="248513"/>
                </a:lnTo>
                <a:lnTo>
                  <a:pt x="330708" y="251752"/>
                </a:lnTo>
                <a:lnTo>
                  <a:pt x="330606" y="256146"/>
                </a:lnTo>
                <a:lnTo>
                  <a:pt x="314934" y="278384"/>
                </a:lnTo>
                <a:lnTo>
                  <a:pt x="311619" y="277317"/>
                </a:lnTo>
                <a:lnTo>
                  <a:pt x="309803" y="276745"/>
                </a:lnTo>
                <a:lnTo>
                  <a:pt x="309626" y="276745"/>
                </a:lnTo>
                <a:lnTo>
                  <a:pt x="301447" y="271830"/>
                </a:lnTo>
                <a:lnTo>
                  <a:pt x="293204" y="264769"/>
                </a:lnTo>
                <a:lnTo>
                  <a:pt x="286918" y="256146"/>
                </a:lnTo>
                <a:lnTo>
                  <a:pt x="286918" y="189572"/>
                </a:lnTo>
                <a:lnTo>
                  <a:pt x="288886" y="183388"/>
                </a:lnTo>
                <a:lnTo>
                  <a:pt x="288937" y="183248"/>
                </a:lnTo>
                <a:lnTo>
                  <a:pt x="290728" y="179222"/>
                </a:lnTo>
                <a:lnTo>
                  <a:pt x="291033" y="169773"/>
                </a:lnTo>
                <a:lnTo>
                  <a:pt x="248958" y="190563"/>
                </a:lnTo>
                <a:lnTo>
                  <a:pt x="250698" y="195694"/>
                </a:lnTo>
                <a:lnTo>
                  <a:pt x="252895" y="197281"/>
                </a:lnTo>
                <a:lnTo>
                  <a:pt x="254723" y="198501"/>
                </a:lnTo>
                <a:lnTo>
                  <a:pt x="254723" y="240804"/>
                </a:lnTo>
                <a:lnTo>
                  <a:pt x="254558" y="248513"/>
                </a:lnTo>
                <a:lnTo>
                  <a:pt x="254508" y="250405"/>
                </a:lnTo>
                <a:lnTo>
                  <a:pt x="254381" y="256146"/>
                </a:lnTo>
                <a:lnTo>
                  <a:pt x="254279" y="257340"/>
                </a:lnTo>
                <a:lnTo>
                  <a:pt x="252476" y="268363"/>
                </a:lnTo>
                <a:lnTo>
                  <a:pt x="252450" y="268579"/>
                </a:lnTo>
                <a:lnTo>
                  <a:pt x="247650" y="275882"/>
                </a:lnTo>
                <a:lnTo>
                  <a:pt x="238683" y="278384"/>
                </a:lnTo>
                <a:lnTo>
                  <a:pt x="233337" y="276745"/>
                </a:lnTo>
                <a:lnTo>
                  <a:pt x="225590" y="272262"/>
                </a:lnTo>
                <a:lnTo>
                  <a:pt x="217487" y="265582"/>
                </a:lnTo>
                <a:lnTo>
                  <a:pt x="211061" y="257340"/>
                </a:lnTo>
                <a:lnTo>
                  <a:pt x="211061" y="194970"/>
                </a:lnTo>
                <a:lnTo>
                  <a:pt x="213118" y="188645"/>
                </a:lnTo>
                <a:lnTo>
                  <a:pt x="214922" y="184607"/>
                </a:lnTo>
                <a:lnTo>
                  <a:pt x="214972" y="183248"/>
                </a:lnTo>
                <a:lnTo>
                  <a:pt x="215087" y="179222"/>
                </a:lnTo>
                <a:lnTo>
                  <a:pt x="215214" y="175171"/>
                </a:lnTo>
                <a:lnTo>
                  <a:pt x="173659" y="195694"/>
                </a:lnTo>
                <a:lnTo>
                  <a:pt x="173189" y="195986"/>
                </a:lnTo>
                <a:lnTo>
                  <a:pt x="174866" y="201066"/>
                </a:lnTo>
                <a:lnTo>
                  <a:pt x="175780" y="201752"/>
                </a:lnTo>
                <a:lnTo>
                  <a:pt x="178714" y="203873"/>
                </a:lnTo>
                <a:lnTo>
                  <a:pt x="178625" y="294043"/>
                </a:lnTo>
                <a:lnTo>
                  <a:pt x="164147" y="334911"/>
                </a:lnTo>
                <a:lnTo>
                  <a:pt x="129082" y="353949"/>
                </a:lnTo>
                <a:lnTo>
                  <a:pt x="118554" y="354596"/>
                </a:lnTo>
                <a:lnTo>
                  <a:pt x="93573" y="350735"/>
                </a:lnTo>
                <a:lnTo>
                  <a:pt x="93357" y="350735"/>
                </a:lnTo>
                <a:lnTo>
                  <a:pt x="52578" y="326288"/>
                </a:lnTo>
                <a:lnTo>
                  <a:pt x="28511" y="291668"/>
                </a:lnTo>
                <a:lnTo>
                  <a:pt x="26962" y="284645"/>
                </a:lnTo>
                <a:lnTo>
                  <a:pt x="27254" y="281051"/>
                </a:lnTo>
                <a:lnTo>
                  <a:pt x="27355" y="279717"/>
                </a:lnTo>
                <a:lnTo>
                  <a:pt x="27800" y="278384"/>
                </a:lnTo>
                <a:lnTo>
                  <a:pt x="29375" y="273926"/>
                </a:lnTo>
                <a:lnTo>
                  <a:pt x="32562" y="269836"/>
                </a:lnTo>
                <a:lnTo>
                  <a:pt x="47383" y="261645"/>
                </a:lnTo>
                <a:lnTo>
                  <a:pt x="41363" y="250405"/>
                </a:lnTo>
                <a:lnTo>
                  <a:pt x="4000" y="277710"/>
                </a:lnTo>
                <a:lnTo>
                  <a:pt x="0" y="287337"/>
                </a:lnTo>
                <a:lnTo>
                  <a:pt x="101" y="296570"/>
                </a:lnTo>
                <a:lnTo>
                  <a:pt x="18961" y="332320"/>
                </a:lnTo>
                <a:lnTo>
                  <a:pt x="60388" y="367157"/>
                </a:lnTo>
                <a:lnTo>
                  <a:pt x="118554" y="383463"/>
                </a:lnTo>
                <a:lnTo>
                  <a:pt x="135509" y="379615"/>
                </a:lnTo>
                <a:lnTo>
                  <a:pt x="168186" y="358013"/>
                </a:lnTo>
                <a:lnTo>
                  <a:pt x="199301" y="323405"/>
                </a:lnTo>
                <a:lnTo>
                  <a:pt x="211061" y="281051"/>
                </a:lnTo>
                <a:lnTo>
                  <a:pt x="222592" y="290474"/>
                </a:lnTo>
                <a:lnTo>
                  <a:pt x="231902" y="295617"/>
                </a:lnTo>
                <a:lnTo>
                  <a:pt x="232498" y="295922"/>
                </a:lnTo>
                <a:lnTo>
                  <a:pt x="240563" y="298335"/>
                </a:lnTo>
                <a:lnTo>
                  <a:pt x="247396" y="298919"/>
                </a:lnTo>
                <a:lnTo>
                  <a:pt x="259981" y="297510"/>
                </a:lnTo>
                <a:lnTo>
                  <a:pt x="270344" y="293370"/>
                </a:lnTo>
                <a:lnTo>
                  <a:pt x="278320" y="286588"/>
                </a:lnTo>
                <a:lnTo>
                  <a:pt x="281571" y="281051"/>
                </a:lnTo>
                <a:lnTo>
                  <a:pt x="283146" y="278384"/>
                </a:lnTo>
                <a:lnTo>
                  <a:pt x="283756" y="277317"/>
                </a:lnTo>
                <a:lnTo>
                  <a:pt x="296595" y="288734"/>
                </a:lnTo>
                <a:lnTo>
                  <a:pt x="307340" y="295262"/>
                </a:lnTo>
                <a:lnTo>
                  <a:pt x="316611" y="298335"/>
                </a:lnTo>
                <a:lnTo>
                  <a:pt x="317461" y="298335"/>
                </a:lnTo>
                <a:lnTo>
                  <a:pt x="323608" y="298919"/>
                </a:lnTo>
                <a:lnTo>
                  <a:pt x="335445" y="297688"/>
                </a:lnTo>
                <a:lnTo>
                  <a:pt x="345300" y="294043"/>
                </a:lnTo>
                <a:lnTo>
                  <a:pt x="353085" y="288036"/>
                </a:lnTo>
                <a:lnTo>
                  <a:pt x="358736" y="279717"/>
                </a:lnTo>
                <a:lnTo>
                  <a:pt x="371957" y="289306"/>
                </a:lnTo>
                <a:lnTo>
                  <a:pt x="385203" y="294043"/>
                </a:lnTo>
                <a:lnTo>
                  <a:pt x="385356" y="294043"/>
                </a:lnTo>
                <a:lnTo>
                  <a:pt x="395935" y="295617"/>
                </a:lnTo>
                <a:lnTo>
                  <a:pt x="619861" y="295617"/>
                </a:lnTo>
                <a:lnTo>
                  <a:pt x="637133" y="292608"/>
                </a:lnTo>
                <a:lnTo>
                  <a:pt x="649770" y="283718"/>
                </a:lnTo>
                <a:lnTo>
                  <a:pt x="651916" y="279717"/>
                </a:lnTo>
                <a:lnTo>
                  <a:pt x="652640" y="278384"/>
                </a:lnTo>
                <a:lnTo>
                  <a:pt x="655548" y="272973"/>
                </a:lnTo>
                <a:lnTo>
                  <a:pt x="657542" y="269265"/>
                </a:lnTo>
                <a:lnTo>
                  <a:pt x="660057" y="250405"/>
                </a:lnTo>
                <a:lnTo>
                  <a:pt x="660184" y="183388"/>
                </a:lnTo>
                <a:lnTo>
                  <a:pt x="664006" y="174663"/>
                </a:lnTo>
                <a:lnTo>
                  <a:pt x="664311" y="165214"/>
                </a:lnTo>
                <a:close/>
              </a:path>
              <a:path w="1752600" h="383540">
                <a:moveTo>
                  <a:pt x="759574" y="7340"/>
                </a:moveTo>
                <a:lnTo>
                  <a:pt x="752271" y="0"/>
                </a:lnTo>
                <a:lnTo>
                  <a:pt x="750023" y="1143"/>
                </a:lnTo>
                <a:lnTo>
                  <a:pt x="729691" y="11798"/>
                </a:lnTo>
                <a:lnTo>
                  <a:pt x="706107" y="25146"/>
                </a:lnTo>
                <a:lnTo>
                  <a:pt x="712050" y="37922"/>
                </a:lnTo>
                <a:lnTo>
                  <a:pt x="716711" y="34810"/>
                </a:lnTo>
                <a:lnTo>
                  <a:pt x="718896" y="33782"/>
                </a:lnTo>
                <a:lnTo>
                  <a:pt x="721779" y="33782"/>
                </a:lnTo>
                <a:lnTo>
                  <a:pt x="722452" y="36474"/>
                </a:lnTo>
                <a:lnTo>
                  <a:pt x="722452" y="295617"/>
                </a:lnTo>
                <a:lnTo>
                  <a:pt x="754634" y="295617"/>
                </a:lnTo>
                <a:lnTo>
                  <a:pt x="754634" y="35725"/>
                </a:lnTo>
                <a:lnTo>
                  <a:pt x="754875" y="24168"/>
                </a:lnTo>
                <a:lnTo>
                  <a:pt x="755599" y="17145"/>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29" y="81445"/>
                </a:lnTo>
                <a:lnTo>
                  <a:pt x="1006221" y="85559"/>
                </a:lnTo>
                <a:lnTo>
                  <a:pt x="1002017" y="91554"/>
                </a:lnTo>
                <a:lnTo>
                  <a:pt x="1000455" y="98704"/>
                </a:lnTo>
                <a:lnTo>
                  <a:pt x="1001941" y="106400"/>
                </a:lnTo>
                <a:lnTo>
                  <a:pt x="1006017" y="112623"/>
                </a:lnTo>
                <a:lnTo>
                  <a:pt x="1012101"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22" y="85547"/>
                </a:lnTo>
                <a:lnTo>
                  <a:pt x="1076426" y="81432"/>
                </a:lnTo>
                <a:lnTo>
                  <a:pt x="1068959" y="79921"/>
                </a:lnTo>
                <a:lnTo>
                  <a:pt x="1061643" y="81445"/>
                </a:lnTo>
                <a:lnTo>
                  <a:pt x="1055535" y="85559"/>
                </a:lnTo>
                <a:lnTo>
                  <a:pt x="1051344" y="91554"/>
                </a:lnTo>
                <a:lnTo>
                  <a:pt x="1049782" y="98704"/>
                </a:lnTo>
                <a:lnTo>
                  <a:pt x="1051267" y="106400"/>
                </a:lnTo>
                <a:lnTo>
                  <a:pt x="1055331" y="112623"/>
                </a:lnTo>
                <a:lnTo>
                  <a:pt x="1061427" y="116789"/>
                </a:lnTo>
                <a:lnTo>
                  <a:pt x="1068959" y="118313"/>
                </a:lnTo>
                <a:lnTo>
                  <a:pt x="1076426" y="116801"/>
                </a:lnTo>
                <a:lnTo>
                  <a:pt x="1082522" y="112674"/>
                </a:lnTo>
                <a:lnTo>
                  <a:pt x="1086637" y="106578"/>
                </a:lnTo>
                <a:lnTo>
                  <a:pt x="1088148" y="99123"/>
                </a:lnTo>
                <a:close/>
              </a:path>
              <a:path w="1752600" h="383540">
                <a:moveTo>
                  <a:pt x="1305674" y="3644"/>
                </a:moveTo>
                <a:lnTo>
                  <a:pt x="1263599" y="24422"/>
                </a:lnTo>
                <a:lnTo>
                  <a:pt x="1265275" y="29565"/>
                </a:lnTo>
                <a:lnTo>
                  <a:pt x="1269149" y="32372"/>
                </a:lnTo>
                <a:lnTo>
                  <a:pt x="1269326" y="34429"/>
                </a:lnTo>
                <a:lnTo>
                  <a:pt x="1269326" y="232498"/>
                </a:lnTo>
                <a:lnTo>
                  <a:pt x="1268590" y="250151"/>
                </a:lnTo>
                <a:lnTo>
                  <a:pt x="1265720" y="262813"/>
                </a:lnTo>
                <a:lnTo>
                  <a:pt x="1259713" y="270433"/>
                </a:lnTo>
                <a:lnTo>
                  <a:pt x="1249565" y="272973"/>
                </a:lnTo>
                <a:lnTo>
                  <a:pt x="1112431" y="272973"/>
                </a:lnTo>
                <a:lnTo>
                  <a:pt x="1104569" y="271272"/>
                </a:lnTo>
                <a:lnTo>
                  <a:pt x="1095819" y="266280"/>
                </a:lnTo>
                <a:lnTo>
                  <a:pt x="1088567" y="258140"/>
                </a:lnTo>
                <a:lnTo>
                  <a:pt x="1085227" y="247002"/>
                </a:lnTo>
                <a:lnTo>
                  <a:pt x="1085227" y="185051"/>
                </a:lnTo>
                <a:lnTo>
                  <a:pt x="1087310" y="178663"/>
                </a:lnTo>
                <a:lnTo>
                  <a:pt x="1089075" y="174663"/>
                </a:lnTo>
                <a:lnTo>
                  <a:pt x="1089393" y="165214"/>
                </a:lnTo>
                <a:lnTo>
                  <a:pt x="1047330" y="186029"/>
                </a:lnTo>
                <a:lnTo>
                  <a:pt x="1049032" y="191147"/>
                </a:lnTo>
                <a:lnTo>
                  <a:pt x="1052906" y="193967"/>
                </a:lnTo>
                <a:lnTo>
                  <a:pt x="1053058" y="195986"/>
                </a:lnTo>
                <a:lnTo>
                  <a:pt x="1052969" y="246100"/>
                </a:lnTo>
                <a:lnTo>
                  <a:pt x="1038656" y="272973"/>
                </a:lnTo>
                <a:lnTo>
                  <a:pt x="901992" y="272973"/>
                </a:lnTo>
                <a:lnTo>
                  <a:pt x="893648" y="271246"/>
                </a:lnTo>
                <a:lnTo>
                  <a:pt x="885101" y="266344"/>
                </a:lnTo>
                <a:lnTo>
                  <a:pt x="878192" y="258673"/>
                </a:lnTo>
                <a:lnTo>
                  <a:pt x="874788" y="248678"/>
                </a:lnTo>
                <a:lnTo>
                  <a:pt x="874788" y="205574"/>
                </a:lnTo>
                <a:lnTo>
                  <a:pt x="882370" y="167322"/>
                </a:lnTo>
                <a:lnTo>
                  <a:pt x="841095" y="167322"/>
                </a:lnTo>
                <a:lnTo>
                  <a:pt x="834923" y="167132"/>
                </a:lnTo>
                <a:lnTo>
                  <a:pt x="838022" y="172377"/>
                </a:lnTo>
                <a:lnTo>
                  <a:pt x="839139" y="176936"/>
                </a:lnTo>
                <a:lnTo>
                  <a:pt x="840663" y="185635"/>
                </a:lnTo>
                <a:lnTo>
                  <a:pt x="842022" y="196011"/>
                </a:lnTo>
                <a:lnTo>
                  <a:pt x="842594" y="205574"/>
                </a:lnTo>
                <a:lnTo>
                  <a:pt x="842594" y="319925"/>
                </a:lnTo>
                <a:lnTo>
                  <a:pt x="841832" y="327025"/>
                </a:lnTo>
                <a:lnTo>
                  <a:pt x="836891" y="340995"/>
                </a:lnTo>
                <a:lnTo>
                  <a:pt x="823747" y="354660"/>
                </a:lnTo>
                <a:lnTo>
                  <a:pt x="798423" y="360819"/>
                </a:lnTo>
                <a:lnTo>
                  <a:pt x="790981" y="360273"/>
                </a:lnTo>
                <a:lnTo>
                  <a:pt x="783463" y="358736"/>
                </a:lnTo>
                <a:lnTo>
                  <a:pt x="776185" y="356273"/>
                </a:lnTo>
                <a:lnTo>
                  <a:pt x="769493" y="352996"/>
                </a:lnTo>
                <a:lnTo>
                  <a:pt x="764070" y="349821"/>
                </a:lnTo>
                <a:lnTo>
                  <a:pt x="764781" y="368287"/>
                </a:lnTo>
                <a:lnTo>
                  <a:pt x="778637" y="376186"/>
                </a:lnTo>
                <a:lnTo>
                  <a:pt x="789279" y="380542"/>
                </a:lnTo>
                <a:lnTo>
                  <a:pt x="799782" y="382803"/>
                </a:lnTo>
                <a:lnTo>
                  <a:pt x="811669" y="383451"/>
                </a:lnTo>
                <a:lnTo>
                  <a:pt x="836460" y="378828"/>
                </a:lnTo>
                <a:lnTo>
                  <a:pt x="856500" y="366128"/>
                </a:lnTo>
                <a:lnTo>
                  <a:pt x="869899" y="347154"/>
                </a:lnTo>
                <a:lnTo>
                  <a:pt x="874788" y="323659"/>
                </a:lnTo>
                <a:lnTo>
                  <a:pt x="874788" y="283425"/>
                </a:lnTo>
                <a:lnTo>
                  <a:pt x="887107" y="290842"/>
                </a:lnTo>
                <a:lnTo>
                  <a:pt x="898804" y="294436"/>
                </a:lnTo>
                <a:lnTo>
                  <a:pt x="907669" y="295579"/>
                </a:lnTo>
                <a:lnTo>
                  <a:pt x="1044930" y="295617"/>
                </a:lnTo>
                <a:lnTo>
                  <a:pt x="1056106" y="294462"/>
                </a:lnTo>
                <a:lnTo>
                  <a:pt x="1065580"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31" y="13093"/>
                </a:lnTo>
                <a:lnTo>
                  <a:pt x="1305674" y="3644"/>
                </a:lnTo>
                <a:close/>
              </a:path>
              <a:path w="1752600" h="383540">
                <a:moveTo>
                  <a:pt x="1708340" y="99123"/>
                </a:moveTo>
                <a:lnTo>
                  <a:pt x="1706841" y="91643"/>
                </a:lnTo>
                <a:lnTo>
                  <a:pt x="1702727" y="85547"/>
                </a:lnTo>
                <a:lnTo>
                  <a:pt x="1696618" y="81432"/>
                </a:lnTo>
                <a:lnTo>
                  <a:pt x="1689150" y="79921"/>
                </a:lnTo>
                <a:lnTo>
                  <a:pt x="1681848" y="81445"/>
                </a:lnTo>
                <a:lnTo>
                  <a:pt x="1675726" y="85559"/>
                </a:lnTo>
                <a:lnTo>
                  <a:pt x="1671510" y="91554"/>
                </a:lnTo>
                <a:lnTo>
                  <a:pt x="1669948" y="98704"/>
                </a:lnTo>
                <a:lnTo>
                  <a:pt x="1671434" y="106400"/>
                </a:lnTo>
                <a:lnTo>
                  <a:pt x="1675511" y="112623"/>
                </a:lnTo>
                <a:lnTo>
                  <a:pt x="1681607" y="116789"/>
                </a:lnTo>
                <a:lnTo>
                  <a:pt x="1689150" y="118313"/>
                </a:lnTo>
                <a:lnTo>
                  <a:pt x="1696618" y="116801"/>
                </a:lnTo>
                <a:lnTo>
                  <a:pt x="1702727" y="112674"/>
                </a:lnTo>
                <a:lnTo>
                  <a:pt x="1706841" y="106578"/>
                </a:lnTo>
                <a:lnTo>
                  <a:pt x="1708340" y="99123"/>
                </a:lnTo>
                <a:close/>
              </a:path>
              <a:path w="1752600" h="383540">
                <a:moveTo>
                  <a:pt x="1752257" y="205587"/>
                </a:moveTo>
                <a:lnTo>
                  <a:pt x="1748891" y="186232"/>
                </a:lnTo>
                <a:lnTo>
                  <a:pt x="1742694" y="178384"/>
                </a:lnTo>
                <a:lnTo>
                  <a:pt x="1738388" y="172923"/>
                </a:lnTo>
                <a:lnTo>
                  <a:pt x="1720189" y="165239"/>
                </a:lnTo>
                <a:lnTo>
                  <a:pt x="1720075" y="238328"/>
                </a:lnTo>
                <a:lnTo>
                  <a:pt x="1718246" y="255879"/>
                </a:lnTo>
                <a:lnTo>
                  <a:pt x="1713064" y="266433"/>
                </a:lnTo>
                <a:lnTo>
                  <a:pt x="1705013" y="271602"/>
                </a:lnTo>
                <a:lnTo>
                  <a:pt x="1694561" y="272961"/>
                </a:lnTo>
                <a:lnTo>
                  <a:pt x="1679397" y="269392"/>
                </a:lnTo>
                <a:lnTo>
                  <a:pt x="1665871" y="259308"/>
                </a:lnTo>
                <a:lnTo>
                  <a:pt x="1656156" y="243662"/>
                </a:lnTo>
                <a:lnTo>
                  <a:pt x="1652435" y="223393"/>
                </a:lnTo>
                <a:lnTo>
                  <a:pt x="1655737" y="206070"/>
                </a:lnTo>
                <a:lnTo>
                  <a:pt x="1664677" y="191744"/>
                </a:lnTo>
                <a:lnTo>
                  <a:pt x="1677822" y="181991"/>
                </a:lnTo>
                <a:lnTo>
                  <a:pt x="1693722" y="178384"/>
                </a:lnTo>
                <a:lnTo>
                  <a:pt x="1701901" y="178384"/>
                </a:lnTo>
                <a:lnTo>
                  <a:pt x="1719986" y="217754"/>
                </a:lnTo>
                <a:lnTo>
                  <a:pt x="1720075" y="238328"/>
                </a:lnTo>
                <a:lnTo>
                  <a:pt x="1720075" y="165239"/>
                </a:lnTo>
                <a:lnTo>
                  <a:pt x="1663915" y="167855"/>
                </a:lnTo>
                <a:lnTo>
                  <a:pt x="1624317" y="203098"/>
                </a:lnTo>
                <a:lnTo>
                  <a:pt x="1618602" y="229616"/>
                </a:lnTo>
                <a:lnTo>
                  <a:pt x="1619491" y="241769"/>
                </a:lnTo>
                <a:lnTo>
                  <a:pt x="1622094" y="253161"/>
                </a:lnTo>
                <a:lnTo>
                  <a:pt x="1626374" y="263626"/>
                </a:lnTo>
                <a:lnTo>
                  <a:pt x="1632242" y="272961"/>
                </a:lnTo>
                <a:lnTo>
                  <a:pt x="1405356" y="272961"/>
                </a:lnTo>
                <a:lnTo>
                  <a:pt x="1385608" y="232524"/>
                </a:lnTo>
                <a:lnTo>
                  <a:pt x="1385608" y="21755"/>
                </a:lnTo>
                <a:lnTo>
                  <a:pt x="1388287" y="15659"/>
                </a:lnTo>
                <a:lnTo>
                  <a:pt x="1389481" y="13081"/>
                </a:lnTo>
                <a:lnTo>
                  <a:pt x="1389773" y="3644"/>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82" y="279819"/>
                </a:lnTo>
                <a:lnTo>
                  <a:pt x="1744548" y="272961"/>
                </a:lnTo>
                <a:lnTo>
                  <a:pt x="1749323" y="265099"/>
                </a:lnTo>
                <a:lnTo>
                  <a:pt x="1752257" y="250304"/>
                </a:lnTo>
                <a:lnTo>
                  <a:pt x="1752257" y="205587"/>
                </a:lnTo>
                <a:close/>
              </a:path>
            </a:pathLst>
          </a:custGeom>
          <a:solidFill>
            <a:srgbClr val="404041"/>
          </a:solidFill>
        </p:spPr>
        <p:txBody>
          <a:bodyPr wrap="square" lIns="0" tIns="0" rIns="0" bIns="0" rtlCol="0"/>
          <a:lstStyle/>
          <a:p>
            <a:endParaRPr/>
          </a:p>
        </p:txBody>
      </p:sp>
      <p:sp>
        <p:nvSpPr>
          <p:cNvPr id="37" name="object 11">
            <a:extLst>
              <a:ext uri="{FF2B5EF4-FFF2-40B4-BE49-F238E27FC236}">
                <a16:creationId xmlns:a16="http://schemas.microsoft.com/office/drawing/2014/main" id="{370181DA-ABEA-CE88-0D18-42C88E991325}"/>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How to register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334" y="3617135"/>
            <a:ext cx="9996170" cy="7691755"/>
          </a:xfrm>
          <a:custGeom>
            <a:avLst/>
            <a:gdLst/>
            <a:ahLst/>
            <a:cxnLst/>
            <a:rect l="l" t="t" r="r" b="b"/>
            <a:pathLst>
              <a:path w="9996169" h="7691755">
                <a:moveTo>
                  <a:pt x="9995845" y="0"/>
                </a:moveTo>
                <a:lnTo>
                  <a:pt x="4130578" y="0"/>
                </a:lnTo>
                <a:lnTo>
                  <a:pt x="0" y="7691420"/>
                </a:lnTo>
                <a:lnTo>
                  <a:pt x="5865274" y="7691420"/>
                </a:lnTo>
                <a:lnTo>
                  <a:pt x="9995845" y="0"/>
                </a:lnTo>
                <a:close/>
              </a:path>
            </a:pathLst>
          </a:custGeom>
          <a:solidFill>
            <a:srgbClr val="F7F7F7"/>
          </a:solidFill>
        </p:spPr>
        <p:txBody>
          <a:bodyPr wrap="square" lIns="0" tIns="0" rIns="0" bIns="0" rtlCol="0"/>
          <a:lstStyle/>
          <a:p>
            <a:endParaRPr/>
          </a:p>
        </p:txBody>
      </p:sp>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6183" y="-15706"/>
            <a:ext cx="11574145" cy="11340465"/>
            <a:chOff x="8546183" y="-15706"/>
            <a:chExt cx="11574145" cy="11340465"/>
          </a:xfrm>
        </p:grpSpPr>
        <p:sp>
          <p:nvSpPr>
            <p:cNvPr id="5" name="object 5"/>
            <p:cNvSpPr/>
            <p:nvPr/>
          </p:nvSpPr>
          <p:spPr>
            <a:xfrm>
              <a:off x="8546173" y="5"/>
              <a:ext cx="11558270" cy="11308715"/>
            </a:xfrm>
            <a:custGeom>
              <a:avLst/>
              <a:gdLst/>
              <a:ahLst/>
              <a:cxnLst/>
              <a:rect l="l" t="t" r="r" b="b"/>
              <a:pathLst>
                <a:path w="11558269" h="11308715">
                  <a:moveTo>
                    <a:pt x="9699346" y="0"/>
                  </a:moveTo>
                  <a:lnTo>
                    <a:pt x="6073114" y="0"/>
                  </a:lnTo>
                  <a:lnTo>
                    <a:pt x="0" y="11308550"/>
                  </a:lnTo>
                  <a:lnTo>
                    <a:pt x="3626231" y="11308550"/>
                  </a:lnTo>
                  <a:lnTo>
                    <a:pt x="9699346" y="0"/>
                  </a:lnTo>
                  <a:close/>
                </a:path>
                <a:path w="11558269" h="11308715">
                  <a:moveTo>
                    <a:pt x="11557914" y="342"/>
                  </a:moveTo>
                  <a:lnTo>
                    <a:pt x="10225811" y="342"/>
                  </a:lnTo>
                  <a:lnTo>
                    <a:pt x="4152887" y="11308550"/>
                  </a:lnTo>
                  <a:lnTo>
                    <a:pt x="10511015" y="11308550"/>
                  </a:lnTo>
                  <a:lnTo>
                    <a:pt x="11557914" y="9359151"/>
                  </a:lnTo>
                  <a:lnTo>
                    <a:pt x="11557914" y="342"/>
                  </a:lnTo>
                  <a:close/>
                </a:path>
              </a:pathLst>
            </a:custGeom>
            <a:solidFill>
              <a:srgbClr val="142B6E"/>
            </a:solidFill>
          </p:spPr>
          <p:txBody>
            <a:bodyPr wrap="square" lIns="0" tIns="0" rIns="0" bIns="0" rtlCol="0"/>
            <a:lstStyle/>
            <a:p>
              <a:endParaRPr/>
            </a:p>
          </p:txBody>
        </p:sp>
        <p:sp>
          <p:nvSpPr>
            <p:cNvPr id="6" name="object 6"/>
            <p:cNvSpPr/>
            <p:nvPr/>
          </p:nvSpPr>
          <p:spPr>
            <a:xfrm>
              <a:off x="10147173" y="5682"/>
              <a:ext cx="9957435" cy="11303000"/>
            </a:xfrm>
            <a:custGeom>
              <a:avLst/>
              <a:gdLst/>
              <a:ahLst/>
              <a:cxnLst/>
              <a:rect l="l" t="t" r="r" b="b"/>
              <a:pathLst>
                <a:path w="9957435" h="11303000">
                  <a:moveTo>
                    <a:pt x="3925925" y="0"/>
                  </a:moveTo>
                  <a:lnTo>
                    <a:pt x="1918423" y="0"/>
                  </a:lnTo>
                  <a:lnTo>
                    <a:pt x="0" y="3572230"/>
                  </a:lnTo>
                  <a:lnTo>
                    <a:pt x="2007514" y="3572230"/>
                  </a:lnTo>
                  <a:lnTo>
                    <a:pt x="3925925" y="0"/>
                  </a:lnTo>
                  <a:close/>
                </a:path>
                <a:path w="9957435" h="11303000">
                  <a:moveTo>
                    <a:pt x="9956914" y="10349586"/>
                  </a:moveTo>
                  <a:lnTo>
                    <a:pt x="9444965" y="11302873"/>
                  </a:lnTo>
                  <a:lnTo>
                    <a:pt x="9956914" y="11302873"/>
                  </a:lnTo>
                  <a:lnTo>
                    <a:pt x="9956914" y="10349586"/>
                  </a:lnTo>
                  <a:close/>
                </a:path>
              </a:pathLst>
            </a:custGeom>
            <a:solidFill>
              <a:srgbClr val="FFDF00"/>
            </a:solidFill>
          </p:spPr>
          <p:txBody>
            <a:bodyPr wrap="square" lIns="0" tIns="0" rIns="0" bIns="0" rtlCol="0"/>
            <a:lstStyle/>
            <a:p>
              <a:endParaRPr/>
            </a:p>
          </p:txBody>
        </p:sp>
        <p:sp>
          <p:nvSpPr>
            <p:cNvPr id="7" name="object 7"/>
            <p:cNvSpPr/>
            <p:nvPr/>
          </p:nvSpPr>
          <p:spPr>
            <a:xfrm>
              <a:off x="12782218" y="0"/>
              <a:ext cx="1583690" cy="2916555"/>
            </a:xfrm>
            <a:custGeom>
              <a:avLst/>
              <a:gdLst/>
              <a:ahLst/>
              <a:cxnLst/>
              <a:rect l="l" t="t" r="r" b="b"/>
              <a:pathLst>
                <a:path w="1583690" h="2916555">
                  <a:moveTo>
                    <a:pt x="1583312" y="0"/>
                  </a:moveTo>
                  <a:lnTo>
                    <a:pt x="0" y="2916316"/>
                  </a:lnTo>
                </a:path>
              </a:pathLst>
            </a:custGeom>
            <a:ln w="31412">
              <a:solidFill>
                <a:srgbClr val="FFDF00"/>
              </a:solidFill>
            </a:ln>
          </p:spPr>
          <p:txBody>
            <a:bodyPr wrap="square" lIns="0" tIns="0" rIns="0" bIns="0" rtlCol="0"/>
            <a:lstStyle/>
            <a:p>
              <a:endParaRPr/>
            </a:p>
          </p:txBody>
        </p:sp>
        <p:sp>
          <p:nvSpPr>
            <p:cNvPr id="8" name="object 8"/>
            <p:cNvSpPr/>
            <p:nvPr/>
          </p:nvSpPr>
          <p:spPr>
            <a:xfrm>
              <a:off x="19303760" y="9834402"/>
              <a:ext cx="800735" cy="1474470"/>
            </a:xfrm>
            <a:custGeom>
              <a:avLst/>
              <a:gdLst/>
              <a:ahLst/>
              <a:cxnLst/>
              <a:rect l="l" t="t" r="r" b="b"/>
              <a:pathLst>
                <a:path w="800734" h="1474470">
                  <a:moveTo>
                    <a:pt x="800340" y="0"/>
                  </a:moveTo>
                  <a:lnTo>
                    <a:pt x="0" y="1474153"/>
                  </a:lnTo>
                </a:path>
              </a:pathLst>
            </a:custGeom>
            <a:ln w="31412">
              <a:solidFill>
                <a:srgbClr val="FFDF00"/>
              </a:solidFill>
            </a:ln>
          </p:spPr>
          <p:txBody>
            <a:bodyPr wrap="square" lIns="0" tIns="0" rIns="0" bIns="0" rtlCol="0"/>
            <a:lstStyle/>
            <a:p>
              <a:endParaRPr/>
            </a:p>
          </p:txBody>
        </p:sp>
      </p:grpSp>
      <p:sp>
        <p:nvSpPr>
          <p:cNvPr id="9" name="object 9"/>
          <p:cNvSpPr txBox="1"/>
          <p:nvPr/>
        </p:nvSpPr>
        <p:spPr>
          <a:xfrm>
            <a:off x="1631853" y="2853404"/>
            <a:ext cx="7848600" cy="4969887"/>
          </a:xfrm>
          <a:prstGeom prst="rect">
            <a:avLst/>
          </a:prstGeom>
        </p:spPr>
        <p:txBody>
          <a:bodyPr vert="horz" wrap="square" lIns="0" tIns="128905" rIns="0" bIns="0" rtlCol="0">
            <a:spAutoFit/>
          </a:bodyPr>
          <a:lstStyle/>
          <a:p>
            <a:pPr marL="12700" marR="502920">
              <a:lnSpc>
                <a:spcPct val="137400"/>
              </a:lnSpc>
            </a:pPr>
            <a:r>
              <a:rPr sz="2200" dirty="0">
                <a:solidFill>
                  <a:srgbClr val="142B6E"/>
                </a:solidFill>
                <a:latin typeface="Dubai" panose="020B0503030403030204" pitchFamily="34" charset="-78"/>
                <a:cs typeface="Dubai" panose="020B0503030403030204" pitchFamily="34" charset="-78"/>
              </a:rPr>
              <a:t>Our team will review your registration details and you will be notified via email</a:t>
            </a:r>
            <a:endParaRPr sz="2200" dirty="0">
              <a:latin typeface="Dubai" panose="020B0503030403030204" pitchFamily="34" charset="-78"/>
              <a:cs typeface="Dubai" panose="020B0503030403030204" pitchFamily="34" charset="-78"/>
            </a:endParaRPr>
          </a:p>
          <a:p>
            <a:pPr>
              <a:lnSpc>
                <a:spcPct val="100000"/>
              </a:lnSpc>
              <a:spcBef>
                <a:spcPts val="2060"/>
              </a:spcBef>
            </a:pPr>
            <a:endParaRPr sz="2200" dirty="0">
              <a:latin typeface="Dubai" panose="020B0503030403030204" pitchFamily="34" charset="-78"/>
              <a:cs typeface="Dubai" panose="020B0503030403030204" pitchFamily="34" charset="-78"/>
            </a:endParaRPr>
          </a:p>
          <a:p>
            <a:pPr marL="12700">
              <a:lnSpc>
                <a:spcPct val="100000"/>
              </a:lnSpc>
            </a:pPr>
            <a:r>
              <a:rPr lang="en-US" sz="2200" b="1" dirty="0">
                <a:solidFill>
                  <a:srgbClr val="142B6E"/>
                </a:solidFill>
                <a:latin typeface="Dubai" panose="020B0503030403030204" pitchFamily="34" charset="-78"/>
                <a:cs typeface="Dubai" panose="020B0503030403030204" pitchFamily="34" charset="-78"/>
              </a:rPr>
              <a:t>How to submit documents:</a:t>
            </a:r>
            <a:endParaRPr sz="2200" b="1" dirty="0">
              <a:latin typeface="Dubai" panose="020B0503030403030204" pitchFamily="34" charset="-78"/>
              <a:cs typeface="Dubai" panose="020B0503030403030204" pitchFamily="34" charset="-78"/>
            </a:endParaRPr>
          </a:p>
          <a:p>
            <a:pPr marL="12700" marR="5080">
              <a:lnSpc>
                <a:spcPct val="148300"/>
              </a:lnSpc>
              <a:spcBef>
                <a:spcPts val="20"/>
              </a:spcBef>
            </a:pPr>
            <a:r>
              <a:rPr sz="2200" dirty="0">
                <a:solidFill>
                  <a:srgbClr val="142B6E"/>
                </a:solidFill>
                <a:latin typeface="Dubai" panose="020B0503030403030204" pitchFamily="34" charset="-78"/>
                <a:cs typeface="Dubai" panose="020B0503030403030204" pitchFamily="34" charset="-78"/>
              </a:rPr>
              <a:t>Use the link received via email with the reference number to upload your files</a:t>
            </a:r>
            <a:r>
              <a:rPr lang="en-US" sz="2200" dirty="0">
                <a:solidFill>
                  <a:srgbClr val="142B6E"/>
                </a:solidFill>
                <a:latin typeface="Dubai" panose="020B0503030403030204" pitchFamily="34" charset="-78"/>
                <a:cs typeface="Dubai" panose="020B0503030403030204" pitchFamily="34" charset="-78"/>
              </a:rPr>
              <a:t>.</a:t>
            </a:r>
          </a:p>
          <a:p>
            <a:pPr marL="12700" marR="5080">
              <a:lnSpc>
                <a:spcPct val="148300"/>
              </a:lnSpc>
              <a:spcBef>
                <a:spcPts val="20"/>
              </a:spcBef>
            </a:pPr>
            <a:endParaRPr lang="en-US" sz="2200" dirty="0">
              <a:solidFill>
                <a:srgbClr val="142B6E"/>
              </a:solidFill>
              <a:latin typeface="Dubai" panose="020B0503030403030204" pitchFamily="34" charset="-78"/>
              <a:cs typeface="Dubai" panose="020B0503030403030204" pitchFamily="34" charset="-78"/>
            </a:endParaRPr>
          </a:p>
          <a:p>
            <a:pPr marL="12700" marR="5080">
              <a:lnSpc>
                <a:spcPct val="148300"/>
              </a:lnSpc>
              <a:spcBef>
                <a:spcPts val="20"/>
              </a:spcBef>
            </a:pPr>
            <a:r>
              <a:rPr lang="en-US" sz="2200" dirty="0">
                <a:solidFill>
                  <a:srgbClr val="142B6E"/>
                </a:solidFill>
                <a:latin typeface="Dubai" panose="020B0503030403030204" pitchFamily="34" charset="-78"/>
                <a:cs typeface="Dubai" panose="020B0503030403030204" pitchFamily="34" charset="-78"/>
              </a:rPr>
              <a:t>If your business registration request is rejected, an email will be sent with a link to upload additional documents</a:t>
            </a:r>
            <a:endParaRPr lang="en-US" sz="2200" dirty="0">
              <a:latin typeface="Dubai" panose="020B0503030403030204" pitchFamily="34" charset="-78"/>
              <a:cs typeface="Dubai" panose="020B0503030403030204" pitchFamily="34" charset="-78"/>
            </a:endParaRPr>
          </a:p>
          <a:p>
            <a:pPr marL="12700" marR="5080">
              <a:lnSpc>
                <a:spcPct val="148300"/>
              </a:lnSpc>
              <a:spcBef>
                <a:spcPts val="20"/>
              </a:spcBef>
            </a:pPr>
            <a:endParaRPr sz="2200" dirty="0">
              <a:latin typeface="Dubai" panose="020B0503030403030204" pitchFamily="34" charset="-78"/>
              <a:cs typeface="Dubai" panose="020B0503030403030204" pitchFamily="34" charset="-78"/>
            </a:endParaRPr>
          </a:p>
        </p:txBody>
      </p:sp>
      <p:sp>
        <p:nvSpPr>
          <p:cNvPr id="10" name="object 10"/>
          <p:cNvSpPr txBox="1">
            <a:spLocks noGrp="1"/>
          </p:cNvSpPr>
          <p:nvPr>
            <p:ph type="title"/>
          </p:nvPr>
        </p:nvSpPr>
        <p:spPr>
          <a:xfrm>
            <a:off x="1214142" y="1391599"/>
            <a:ext cx="1647189" cy="678815"/>
          </a:xfrm>
          <a:prstGeom prst="rect">
            <a:avLst/>
          </a:prstGeom>
        </p:spPr>
        <p:txBody>
          <a:bodyPr vert="horz" wrap="square" lIns="0" tIns="17145" rIns="0" bIns="0" rtlCol="0">
            <a:spAutoFit/>
          </a:bodyPr>
          <a:lstStyle/>
          <a:p>
            <a:pPr marL="12700">
              <a:lnSpc>
                <a:spcPct val="100000"/>
              </a:lnSpc>
              <a:spcBef>
                <a:spcPts val="135"/>
              </a:spcBef>
            </a:pPr>
            <a:r>
              <a:rPr sz="4250" spc="200" dirty="0">
                <a:latin typeface="Verdana"/>
                <a:cs typeface="Verdana"/>
              </a:rPr>
              <a:t>Step:</a:t>
            </a:r>
            <a:endParaRPr sz="4250">
              <a:latin typeface="Verdana"/>
              <a:cs typeface="Verdana"/>
            </a:endParaRPr>
          </a:p>
        </p:txBody>
      </p:sp>
      <p:sp>
        <p:nvSpPr>
          <p:cNvPr id="11" name="object 11"/>
          <p:cNvSpPr/>
          <p:nvPr/>
        </p:nvSpPr>
        <p:spPr>
          <a:xfrm>
            <a:off x="3204709" y="1140015"/>
            <a:ext cx="1294130" cy="1305560"/>
          </a:xfrm>
          <a:custGeom>
            <a:avLst/>
            <a:gdLst/>
            <a:ahLst/>
            <a:cxnLst/>
            <a:rect l="l" t="t" r="r" b="b"/>
            <a:pathLst>
              <a:path w="1294129" h="1305560">
                <a:moveTo>
                  <a:pt x="1293887" y="0"/>
                </a:moveTo>
                <a:lnTo>
                  <a:pt x="437306" y="0"/>
                </a:lnTo>
                <a:lnTo>
                  <a:pt x="0" y="745254"/>
                </a:lnTo>
                <a:lnTo>
                  <a:pt x="0" y="1304965"/>
                </a:lnTo>
                <a:lnTo>
                  <a:pt x="1293887" y="1304965"/>
                </a:lnTo>
                <a:lnTo>
                  <a:pt x="1293887" y="0"/>
                </a:lnTo>
                <a:close/>
              </a:path>
            </a:pathLst>
          </a:custGeom>
          <a:solidFill>
            <a:srgbClr val="132B6E"/>
          </a:solidFill>
        </p:spPr>
        <p:txBody>
          <a:bodyPr wrap="square" lIns="0" tIns="0" rIns="0" bIns="0" rtlCol="0"/>
          <a:lstStyle/>
          <a:p>
            <a:endParaRPr/>
          </a:p>
        </p:txBody>
      </p:sp>
      <p:sp>
        <p:nvSpPr>
          <p:cNvPr id="12" name="object 12"/>
          <p:cNvSpPr txBox="1"/>
          <p:nvPr/>
        </p:nvSpPr>
        <p:spPr>
          <a:xfrm>
            <a:off x="3518391" y="1462507"/>
            <a:ext cx="852169" cy="687070"/>
          </a:xfrm>
          <a:prstGeom prst="rect">
            <a:avLst/>
          </a:prstGeom>
        </p:spPr>
        <p:txBody>
          <a:bodyPr vert="horz" wrap="square" lIns="0" tIns="17145" rIns="0" bIns="0" rtlCol="0">
            <a:spAutoFit/>
          </a:bodyPr>
          <a:lstStyle/>
          <a:p>
            <a:pPr marL="12700">
              <a:lnSpc>
                <a:spcPct val="100000"/>
              </a:lnSpc>
              <a:spcBef>
                <a:spcPts val="135"/>
              </a:spcBef>
            </a:pPr>
            <a:r>
              <a:rPr sz="4300" spc="470" dirty="0">
                <a:solidFill>
                  <a:srgbClr val="FFFFFF"/>
                </a:solidFill>
                <a:latin typeface="Verdana"/>
                <a:cs typeface="Verdana"/>
              </a:rPr>
              <a:t>03</a:t>
            </a:r>
            <a:endParaRPr sz="4300">
              <a:latin typeface="Verdana"/>
              <a:cs typeface="Verdana"/>
            </a:endParaRPr>
          </a:p>
        </p:txBody>
      </p:sp>
      <p:sp>
        <p:nvSpPr>
          <p:cNvPr id="13" name="object 13"/>
          <p:cNvSpPr txBox="1"/>
          <p:nvPr/>
        </p:nvSpPr>
        <p:spPr>
          <a:xfrm>
            <a:off x="4964090" y="1596146"/>
            <a:ext cx="5800090" cy="433705"/>
          </a:xfrm>
          <a:prstGeom prst="rect">
            <a:avLst/>
          </a:prstGeom>
        </p:spPr>
        <p:txBody>
          <a:bodyPr vert="horz" wrap="square" lIns="0" tIns="15875" rIns="0" bIns="0" rtlCol="0">
            <a:spAutoFit/>
          </a:bodyPr>
          <a:lstStyle/>
          <a:p>
            <a:pPr marL="12700">
              <a:lnSpc>
                <a:spcPct val="100000"/>
              </a:lnSpc>
              <a:spcBef>
                <a:spcPts val="125"/>
              </a:spcBef>
            </a:pPr>
            <a:r>
              <a:rPr sz="2650" b="1" dirty="0">
                <a:solidFill>
                  <a:srgbClr val="142B6E"/>
                </a:solidFill>
                <a:latin typeface="Dubai" panose="020B0503030403030204" pitchFamily="34" charset="-78"/>
                <a:cs typeface="Dubai" panose="020B0503030403030204" pitchFamily="34" charset="-78"/>
              </a:rPr>
              <a:t>Wait for </a:t>
            </a:r>
            <a:r>
              <a:rPr lang="en-US" sz="2650" b="1" dirty="0">
                <a:solidFill>
                  <a:srgbClr val="142B6E"/>
                </a:solidFill>
                <a:latin typeface="Dubai" panose="020B0503030403030204" pitchFamily="34" charset="-78"/>
                <a:cs typeface="Dubai" panose="020B0503030403030204" pitchFamily="34" charset="-78"/>
              </a:rPr>
              <a:t>a</a:t>
            </a:r>
            <a:r>
              <a:rPr sz="2650" b="1" dirty="0">
                <a:solidFill>
                  <a:srgbClr val="142B6E"/>
                </a:solidFill>
                <a:latin typeface="Dubai" panose="020B0503030403030204" pitchFamily="34" charset="-78"/>
                <a:cs typeface="Dubai" panose="020B0503030403030204" pitchFamily="34" charset="-78"/>
              </a:rPr>
              <a:t>pproval (24 hours)</a:t>
            </a:r>
            <a:endParaRPr sz="2650" dirty="0">
              <a:latin typeface="Dubai" panose="020B0503030403030204" pitchFamily="34" charset="-78"/>
              <a:cs typeface="Dubai" panose="020B0503030403030204" pitchFamily="34" charset="-78"/>
            </a:endParaRPr>
          </a:p>
        </p:txBody>
      </p:sp>
      <p:pic>
        <p:nvPicPr>
          <p:cNvPr id="14" name="object 14"/>
          <p:cNvPicPr/>
          <p:nvPr/>
        </p:nvPicPr>
        <p:blipFill>
          <a:blip r:embed="rId2" cstate="print"/>
          <a:stretch>
            <a:fillRect/>
          </a:stretch>
        </p:blipFill>
        <p:spPr>
          <a:xfrm>
            <a:off x="8952213" y="4218176"/>
            <a:ext cx="10109442" cy="5965882"/>
          </a:xfrm>
          <a:prstGeom prst="rect">
            <a:avLst/>
          </a:prstGeom>
        </p:spPr>
      </p:pic>
      <p:pic>
        <p:nvPicPr>
          <p:cNvPr id="15" name="object 15"/>
          <p:cNvPicPr/>
          <p:nvPr/>
        </p:nvPicPr>
        <p:blipFill>
          <a:blip r:embed="rId3" cstate="print"/>
          <a:stretch>
            <a:fillRect/>
          </a:stretch>
        </p:blipFill>
        <p:spPr>
          <a:xfrm>
            <a:off x="1245924" y="3030770"/>
            <a:ext cx="267688" cy="263468"/>
          </a:xfrm>
          <a:prstGeom prst="rect">
            <a:avLst/>
          </a:prstGeom>
        </p:spPr>
      </p:pic>
      <p:pic>
        <p:nvPicPr>
          <p:cNvPr id="16" name="object 16"/>
          <p:cNvPicPr/>
          <p:nvPr/>
        </p:nvPicPr>
        <p:blipFill>
          <a:blip r:embed="rId3" cstate="print"/>
          <a:stretch>
            <a:fillRect/>
          </a:stretch>
        </p:blipFill>
        <p:spPr>
          <a:xfrm>
            <a:off x="1219802" y="6496050"/>
            <a:ext cx="267688" cy="263468"/>
          </a:xfrm>
          <a:prstGeom prst="rect">
            <a:avLst/>
          </a:prstGeom>
        </p:spPr>
      </p:pic>
      <p:grpSp>
        <p:nvGrpSpPr>
          <p:cNvPr id="17" name="object 17"/>
          <p:cNvGrpSpPr/>
          <p:nvPr/>
        </p:nvGrpSpPr>
        <p:grpSpPr>
          <a:xfrm>
            <a:off x="1220969" y="9572442"/>
            <a:ext cx="2879725" cy="1000760"/>
            <a:chOff x="1220969" y="9572442"/>
            <a:chExt cx="2879725" cy="1000760"/>
          </a:xfrm>
        </p:grpSpPr>
        <p:sp>
          <p:nvSpPr>
            <p:cNvPr id="18" name="object 18"/>
            <p:cNvSpPr/>
            <p:nvPr/>
          </p:nvSpPr>
          <p:spPr>
            <a:xfrm>
              <a:off x="1220965" y="9572453"/>
              <a:ext cx="2879725" cy="1000760"/>
            </a:xfrm>
            <a:custGeom>
              <a:avLst/>
              <a:gdLst/>
              <a:ahLst/>
              <a:cxnLst/>
              <a:rect l="l" t="t" r="r" b="b"/>
              <a:pathLst>
                <a:path w="2879725" h="1000759">
                  <a:moveTo>
                    <a:pt x="678395" y="455904"/>
                  </a:moveTo>
                  <a:lnTo>
                    <a:pt x="648563" y="404647"/>
                  </a:lnTo>
                  <a:lnTo>
                    <a:pt x="542798" y="222935"/>
                  </a:lnTo>
                  <a:lnTo>
                    <a:pt x="423481" y="222935"/>
                  </a:lnTo>
                  <a:lnTo>
                    <a:pt x="529247" y="404647"/>
                  </a:lnTo>
                  <a:lnTo>
                    <a:pt x="410845" y="404647"/>
                  </a:lnTo>
                  <a:lnTo>
                    <a:pt x="397484" y="361251"/>
                  </a:lnTo>
                  <a:lnTo>
                    <a:pt x="378358" y="325437"/>
                  </a:lnTo>
                  <a:lnTo>
                    <a:pt x="349211" y="288683"/>
                  </a:lnTo>
                  <a:lnTo>
                    <a:pt x="315823" y="261124"/>
                  </a:lnTo>
                  <a:lnTo>
                    <a:pt x="312686" y="259448"/>
                  </a:lnTo>
                  <a:lnTo>
                    <a:pt x="312686" y="455904"/>
                  </a:lnTo>
                  <a:lnTo>
                    <a:pt x="303568" y="509981"/>
                  </a:lnTo>
                  <a:lnTo>
                    <a:pt x="277964" y="551078"/>
                  </a:lnTo>
                  <a:lnTo>
                    <a:pt x="238531" y="577202"/>
                  </a:lnTo>
                  <a:lnTo>
                    <a:pt x="187883" y="586346"/>
                  </a:lnTo>
                  <a:lnTo>
                    <a:pt x="107353" y="586346"/>
                  </a:lnTo>
                  <a:lnTo>
                    <a:pt x="107353" y="325437"/>
                  </a:lnTo>
                  <a:lnTo>
                    <a:pt x="187883" y="325437"/>
                  </a:lnTo>
                  <a:lnTo>
                    <a:pt x="238531"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84" y="550545"/>
                  </a:lnTo>
                  <a:lnTo>
                    <a:pt x="410845" y="507149"/>
                  </a:lnTo>
                  <a:lnTo>
                    <a:pt x="529247" y="507149"/>
                  </a:lnTo>
                  <a:lnTo>
                    <a:pt x="423481" y="688848"/>
                  </a:lnTo>
                  <a:lnTo>
                    <a:pt x="542798" y="688848"/>
                  </a:lnTo>
                  <a:lnTo>
                    <a:pt x="648563" y="507149"/>
                  </a:lnTo>
                  <a:lnTo>
                    <a:pt x="678395"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19" name="object 19"/>
            <p:cNvSpPr/>
            <p:nvPr/>
          </p:nvSpPr>
          <p:spPr>
            <a:xfrm>
              <a:off x="1760157" y="9959999"/>
              <a:ext cx="139700" cy="239395"/>
            </a:xfrm>
            <a:custGeom>
              <a:avLst/>
              <a:gdLst/>
              <a:ahLst/>
              <a:cxnLst/>
              <a:rect l="l" t="t" r="r" b="b"/>
              <a:pathLst>
                <a:path w="139700" h="239395">
                  <a:moveTo>
                    <a:pt x="99431" y="0"/>
                  </a:moveTo>
                  <a:lnTo>
                    <a:pt x="0" y="170842"/>
                  </a:lnTo>
                  <a:lnTo>
                    <a:pt x="39778" y="239175"/>
                  </a:lnTo>
                  <a:lnTo>
                    <a:pt x="139210" y="68343"/>
                  </a:lnTo>
                  <a:lnTo>
                    <a:pt x="99431" y="0"/>
                  </a:lnTo>
                  <a:close/>
                </a:path>
              </a:pathLst>
            </a:custGeom>
            <a:solidFill>
              <a:srgbClr val="000021"/>
            </a:solidFill>
          </p:spPr>
          <p:txBody>
            <a:bodyPr wrap="square" lIns="0" tIns="0" rIns="0" bIns="0" rtlCol="0"/>
            <a:lstStyle/>
            <a:p>
              <a:endParaRPr/>
            </a:p>
          </p:txBody>
        </p:sp>
        <p:sp>
          <p:nvSpPr>
            <p:cNvPr id="20" name="object 20"/>
            <p:cNvSpPr/>
            <p:nvPr/>
          </p:nvSpPr>
          <p:spPr>
            <a:xfrm>
              <a:off x="1799953" y="9897880"/>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1" name="object 21"/>
            <p:cNvPicPr/>
            <p:nvPr/>
          </p:nvPicPr>
          <p:blipFill>
            <a:blip r:embed="rId4" cstate="print"/>
            <a:stretch>
              <a:fillRect/>
            </a:stretch>
          </p:blipFill>
          <p:spPr>
            <a:xfrm>
              <a:off x="2800563" y="10201284"/>
              <a:ext cx="118781" cy="162518"/>
            </a:xfrm>
            <a:prstGeom prst="rect">
              <a:avLst/>
            </a:prstGeom>
          </p:spPr>
        </p:pic>
        <p:pic>
          <p:nvPicPr>
            <p:cNvPr id="22" name="object 22"/>
            <p:cNvPicPr/>
            <p:nvPr/>
          </p:nvPicPr>
          <p:blipFill>
            <a:blip r:embed="rId5" cstate="print"/>
            <a:stretch>
              <a:fillRect/>
            </a:stretch>
          </p:blipFill>
          <p:spPr>
            <a:xfrm>
              <a:off x="2943297" y="10201476"/>
              <a:ext cx="208110" cy="120530"/>
            </a:xfrm>
            <a:prstGeom prst="rect">
              <a:avLst/>
            </a:prstGeom>
          </p:spPr>
        </p:pic>
        <p:pic>
          <p:nvPicPr>
            <p:cNvPr id="23" name="object 23"/>
            <p:cNvPicPr/>
            <p:nvPr/>
          </p:nvPicPr>
          <p:blipFill>
            <a:blip r:embed="rId6" cstate="print"/>
            <a:stretch>
              <a:fillRect/>
            </a:stretch>
          </p:blipFill>
          <p:spPr>
            <a:xfrm>
              <a:off x="3170642" y="10173032"/>
              <a:ext cx="226575" cy="148973"/>
            </a:xfrm>
            <a:prstGeom prst="rect">
              <a:avLst/>
            </a:prstGeom>
          </p:spPr>
        </p:pic>
        <p:pic>
          <p:nvPicPr>
            <p:cNvPr id="24" name="object 24"/>
            <p:cNvPicPr/>
            <p:nvPr/>
          </p:nvPicPr>
          <p:blipFill>
            <a:blip r:embed="rId7" cstate="print"/>
            <a:stretch>
              <a:fillRect/>
            </a:stretch>
          </p:blipFill>
          <p:spPr>
            <a:xfrm>
              <a:off x="3462391" y="10159306"/>
              <a:ext cx="160016" cy="162120"/>
            </a:xfrm>
            <a:prstGeom prst="rect">
              <a:avLst/>
            </a:prstGeom>
          </p:spPr>
        </p:pic>
        <p:pic>
          <p:nvPicPr>
            <p:cNvPr id="25" name="object 25"/>
            <p:cNvPicPr/>
            <p:nvPr/>
          </p:nvPicPr>
          <p:blipFill>
            <a:blip r:embed="rId8" cstate="print"/>
            <a:stretch>
              <a:fillRect/>
            </a:stretch>
          </p:blipFill>
          <p:spPr>
            <a:xfrm>
              <a:off x="3682861" y="10201284"/>
              <a:ext cx="118792" cy="162518"/>
            </a:xfrm>
            <a:prstGeom prst="rect">
              <a:avLst/>
            </a:prstGeom>
          </p:spPr>
        </p:pic>
        <p:pic>
          <p:nvPicPr>
            <p:cNvPr id="26" name="object 26"/>
            <p:cNvPicPr/>
            <p:nvPr/>
          </p:nvPicPr>
          <p:blipFill>
            <a:blip r:embed="rId9" cstate="print"/>
            <a:stretch>
              <a:fillRect/>
            </a:stretch>
          </p:blipFill>
          <p:spPr>
            <a:xfrm>
              <a:off x="3823242" y="10201288"/>
              <a:ext cx="128802" cy="120917"/>
            </a:xfrm>
            <a:prstGeom prst="rect">
              <a:avLst/>
            </a:prstGeom>
          </p:spPr>
        </p:pic>
        <p:sp>
          <p:nvSpPr>
            <p:cNvPr id="27" name="object 27"/>
            <p:cNvSpPr/>
            <p:nvPr/>
          </p:nvSpPr>
          <p:spPr>
            <a:xfrm>
              <a:off x="2808487" y="9923222"/>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28" name="object 28"/>
          <p:cNvSpPr/>
          <p:nvPr/>
        </p:nvSpPr>
        <p:spPr>
          <a:xfrm>
            <a:off x="4499299" y="9713380"/>
            <a:ext cx="603885" cy="748030"/>
          </a:xfrm>
          <a:custGeom>
            <a:avLst/>
            <a:gdLst/>
            <a:ahLst/>
            <a:cxnLst/>
            <a:rect l="l" t="t" r="r" b="b"/>
            <a:pathLst>
              <a:path w="603885" h="748029">
                <a:moveTo>
                  <a:pt x="506508" y="0"/>
                </a:moveTo>
                <a:lnTo>
                  <a:pt x="435641" y="113870"/>
                </a:lnTo>
                <a:lnTo>
                  <a:pt x="393275" y="27171"/>
                </a:lnTo>
                <a:lnTo>
                  <a:pt x="347654" y="66113"/>
                </a:lnTo>
                <a:lnTo>
                  <a:pt x="359119" y="79568"/>
                </a:lnTo>
                <a:lnTo>
                  <a:pt x="387192" y="55767"/>
                </a:lnTo>
                <a:lnTo>
                  <a:pt x="424657" y="131985"/>
                </a:lnTo>
                <a:lnTo>
                  <a:pt x="214569"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29" name="object 29"/>
          <p:cNvSpPr/>
          <p:nvPr/>
        </p:nvSpPr>
        <p:spPr>
          <a:xfrm>
            <a:off x="5290363" y="10179716"/>
            <a:ext cx="1544320" cy="281940"/>
          </a:xfrm>
          <a:custGeom>
            <a:avLst/>
            <a:gdLst/>
            <a:ahLst/>
            <a:cxnLst/>
            <a:rect l="l" t="t" r="r" b="b"/>
            <a:pathLst>
              <a:path w="1544320" h="281940">
                <a:moveTo>
                  <a:pt x="230759" y="2095"/>
                </a:moveTo>
                <a:lnTo>
                  <a:pt x="192214" y="2095"/>
                </a:lnTo>
                <a:lnTo>
                  <a:pt x="145008" y="140042"/>
                </a:lnTo>
                <a:lnTo>
                  <a:pt x="135877" y="167119"/>
                </a:lnTo>
                <a:lnTo>
                  <a:pt x="127342" y="193586"/>
                </a:lnTo>
                <a:lnTo>
                  <a:pt x="119659" y="219265"/>
                </a:lnTo>
                <a:lnTo>
                  <a:pt x="113106" y="244030"/>
                </a:lnTo>
                <a:lnTo>
                  <a:pt x="112280" y="244030"/>
                </a:lnTo>
                <a:lnTo>
                  <a:pt x="106159" y="219214"/>
                </a:lnTo>
                <a:lnTo>
                  <a:pt x="99072" y="193700"/>
                </a:lnTo>
                <a:lnTo>
                  <a:pt x="91122" y="167246"/>
                </a:lnTo>
                <a:lnTo>
                  <a:pt x="38925" y="2095"/>
                </a:lnTo>
                <a:lnTo>
                  <a:pt x="0" y="2095"/>
                </a:lnTo>
                <a:lnTo>
                  <a:pt x="91160" y="281330"/>
                </a:lnTo>
                <a:lnTo>
                  <a:pt x="130924" y="281330"/>
                </a:lnTo>
                <a:lnTo>
                  <a:pt x="230759" y="2095"/>
                </a:lnTo>
                <a:close/>
              </a:path>
              <a:path w="1544320" h="281940">
                <a:moveTo>
                  <a:pt x="449910" y="281305"/>
                </a:moveTo>
                <a:lnTo>
                  <a:pt x="419950" y="193497"/>
                </a:lnTo>
                <a:lnTo>
                  <a:pt x="410337" y="165315"/>
                </a:lnTo>
                <a:lnTo>
                  <a:pt x="374129" y="59232"/>
                </a:lnTo>
                <a:lnTo>
                  <a:pt x="374129" y="165315"/>
                </a:lnTo>
                <a:lnTo>
                  <a:pt x="290017" y="165315"/>
                </a:lnTo>
                <a:lnTo>
                  <a:pt x="317334" y="84543"/>
                </a:lnTo>
                <a:lnTo>
                  <a:pt x="321246" y="71793"/>
                </a:lnTo>
                <a:lnTo>
                  <a:pt x="324878" y="59105"/>
                </a:lnTo>
                <a:lnTo>
                  <a:pt x="328269" y="46494"/>
                </a:lnTo>
                <a:lnTo>
                  <a:pt x="331470" y="33997"/>
                </a:lnTo>
                <a:lnTo>
                  <a:pt x="332257" y="33997"/>
                </a:lnTo>
                <a:lnTo>
                  <a:pt x="342468" y="71564"/>
                </a:lnTo>
                <a:lnTo>
                  <a:pt x="374129" y="165315"/>
                </a:lnTo>
                <a:lnTo>
                  <a:pt x="374129" y="59232"/>
                </a:lnTo>
                <a:lnTo>
                  <a:pt x="365518" y="33997"/>
                </a:lnTo>
                <a:lnTo>
                  <a:pt x="354634" y="2082"/>
                </a:lnTo>
                <a:lnTo>
                  <a:pt x="311137" y="2082"/>
                </a:lnTo>
                <a:lnTo>
                  <a:pt x="216281" y="281305"/>
                </a:lnTo>
                <a:lnTo>
                  <a:pt x="253555" y="281305"/>
                </a:lnTo>
                <a:lnTo>
                  <a:pt x="282549" y="193497"/>
                </a:lnTo>
                <a:lnTo>
                  <a:pt x="381584" y="193497"/>
                </a:lnTo>
                <a:lnTo>
                  <a:pt x="411403" y="281305"/>
                </a:lnTo>
                <a:lnTo>
                  <a:pt x="449910" y="281305"/>
                </a:lnTo>
                <a:close/>
              </a:path>
              <a:path w="1544320" h="281940">
                <a:moveTo>
                  <a:pt x="646328" y="251002"/>
                </a:moveTo>
                <a:lnTo>
                  <a:pt x="526999" y="251002"/>
                </a:lnTo>
                <a:lnTo>
                  <a:pt x="526999" y="2082"/>
                </a:lnTo>
                <a:lnTo>
                  <a:pt x="490956" y="2082"/>
                </a:lnTo>
                <a:lnTo>
                  <a:pt x="490956" y="251002"/>
                </a:lnTo>
                <a:lnTo>
                  <a:pt x="490956" y="281482"/>
                </a:lnTo>
                <a:lnTo>
                  <a:pt x="646328" y="281482"/>
                </a:lnTo>
                <a:lnTo>
                  <a:pt x="646328" y="251002"/>
                </a:lnTo>
                <a:close/>
              </a:path>
              <a:path w="1544320" h="281940">
                <a:moveTo>
                  <a:pt x="824877" y="2286"/>
                </a:moveTo>
                <a:lnTo>
                  <a:pt x="618147" y="2286"/>
                </a:lnTo>
                <a:lnTo>
                  <a:pt x="618147" y="32766"/>
                </a:lnTo>
                <a:lnTo>
                  <a:pt x="703072" y="32766"/>
                </a:lnTo>
                <a:lnTo>
                  <a:pt x="703072" y="281686"/>
                </a:lnTo>
                <a:lnTo>
                  <a:pt x="739546" y="281686"/>
                </a:lnTo>
                <a:lnTo>
                  <a:pt x="739546" y="32766"/>
                </a:lnTo>
                <a:lnTo>
                  <a:pt x="824877" y="32766"/>
                </a:lnTo>
                <a:lnTo>
                  <a:pt x="824877" y="2286"/>
                </a:lnTo>
                <a:close/>
              </a:path>
              <a:path w="1544320" h="281940">
                <a:moveTo>
                  <a:pt x="1037831" y="281330"/>
                </a:moveTo>
                <a:lnTo>
                  <a:pt x="1033297" y="270268"/>
                </a:lnTo>
                <a:lnTo>
                  <a:pt x="1028293" y="253542"/>
                </a:lnTo>
                <a:lnTo>
                  <a:pt x="1022680" y="231546"/>
                </a:lnTo>
                <a:lnTo>
                  <a:pt x="1016279" y="204660"/>
                </a:lnTo>
                <a:lnTo>
                  <a:pt x="1010107" y="184670"/>
                </a:lnTo>
                <a:lnTo>
                  <a:pt x="1001356" y="168414"/>
                </a:lnTo>
                <a:lnTo>
                  <a:pt x="993736" y="160337"/>
                </a:lnTo>
                <a:lnTo>
                  <a:pt x="989825" y="156197"/>
                </a:lnTo>
                <a:lnTo>
                  <a:pt x="975271" y="148336"/>
                </a:lnTo>
                <a:lnTo>
                  <a:pt x="975271" y="147091"/>
                </a:lnTo>
                <a:lnTo>
                  <a:pt x="995895" y="136956"/>
                </a:lnTo>
                <a:lnTo>
                  <a:pt x="1000175" y="133007"/>
                </a:lnTo>
                <a:lnTo>
                  <a:pt x="1012583" y="121564"/>
                </a:lnTo>
                <a:lnTo>
                  <a:pt x="1023772" y="101130"/>
                </a:lnTo>
                <a:lnTo>
                  <a:pt x="1027861" y="75844"/>
                </a:lnTo>
                <a:lnTo>
                  <a:pt x="1026414" y="60198"/>
                </a:lnTo>
                <a:lnTo>
                  <a:pt x="1022172" y="45885"/>
                </a:lnTo>
                <a:lnTo>
                  <a:pt x="1015288" y="33299"/>
                </a:lnTo>
                <a:lnTo>
                  <a:pt x="1010335" y="27762"/>
                </a:lnTo>
                <a:lnTo>
                  <a:pt x="1005928" y="22821"/>
                </a:lnTo>
                <a:lnTo>
                  <a:pt x="991831" y="12928"/>
                </a:lnTo>
                <a:lnTo>
                  <a:pt x="991831" y="79971"/>
                </a:lnTo>
                <a:lnTo>
                  <a:pt x="987526" y="101130"/>
                </a:lnTo>
                <a:lnTo>
                  <a:pt x="987412" y="101714"/>
                </a:lnTo>
                <a:lnTo>
                  <a:pt x="974788" y="118452"/>
                </a:lnTo>
                <a:lnTo>
                  <a:pt x="954951" y="129197"/>
                </a:lnTo>
                <a:lnTo>
                  <a:pt x="928852" y="133007"/>
                </a:lnTo>
                <a:lnTo>
                  <a:pt x="891997" y="133007"/>
                </a:lnTo>
                <a:lnTo>
                  <a:pt x="891997" y="31089"/>
                </a:lnTo>
                <a:lnTo>
                  <a:pt x="897559" y="29870"/>
                </a:lnTo>
                <a:lnTo>
                  <a:pt x="905446" y="28803"/>
                </a:lnTo>
                <a:lnTo>
                  <a:pt x="915517" y="28041"/>
                </a:lnTo>
                <a:lnTo>
                  <a:pt x="927633" y="27762"/>
                </a:lnTo>
                <a:lnTo>
                  <a:pt x="954239" y="31089"/>
                </a:lnTo>
                <a:lnTo>
                  <a:pt x="953871" y="31089"/>
                </a:lnTo>
                <a:lnTo>
                  <a:pt x="974026" y="40513"/>
                </a:lnTo>
                <a:lnTo>
                  <a:pt x="987158" y="56667"/>
                </a:lnTo>
                <a:lnTo>
                  <a:pt x="991831" y="79971"/>
                </a:lnTo>
                <a:lnTo>
                  <a:pt x="991831" y="12928"/>
                </a:lnTo>
                <a:lnTo>
                  <a:pt x="991374" y="12598"/>
                </a:lnTo>
                <a:lnTo>
                  <a:pt x="973455" y="5499"/>
                </a:lnTo>
                <a:lnTo>
                  <a:pt x="951560" y="1346"/>
                </a:lnTo>
                <a:lnTo>
                  <a:pt x="925144" y="0"/>
                </a:lnTo>
                <a:lnTo>
                  <a:pt x="906399" y="381"/>
                </a:lnTo>
                <a:lnTo>
                  <a:pt x="888047" y="1511"/>
                </a:lnTo>
                <a:lnTo>
                  <a:pt x="870953" y="3340"/>
                </a:lnTo>
                <a:lnTo>
                  <a:pt x="855941" y="5829"/>
                </a:lnTo>
                <a:lnTo>
                  <a:pt x="855941" y="281330"/>
                </a:lnTo>
                <a:lnTo>
                  <a:pt x="891997" y="281330"/>
                </a:lnTo>
                <a:lnTo>
                  <a:pt x="891997" y="160337"/>
                </a:lnTo>
                <a:lnTo>
                  <a:pt x="925957" y="160337"/>
                </a:lnTo>
                <a:lnTo>
                  <a:pt x="963091" y="173494"/>
                </a:lnTo>
                <a:lnTo>
                  <a:pt x="981887" y="214617"/>
                </a:lnTo>
                <a:lnTo>
                  <a:pt x="987488" y="238556"/>
                </a:lnTo>
                <a:lnTo>
                  <a:pt x="992466" y="257911"/>
                </a:lnTo>
                <a:lnTo>
                  <a:pt x="996810" y="272300"/>
                </a:lnTo>
                <a:lnTo>
                  <a:pt x="1000518" y="281330"/>
                </a:lnTo>
                <a:lnTo>
                  <a:pt x="1037831" y="281330"/>
                </a:lnTo>
                <a:close/>
              </a:path>
              <a:path w="1544320" h="281940">
                <a:moveTo>
                  <a:pt x="1293418" y="281305"/>
                </a:moveTo>
                <a:lnTo>
                  <a:pt x="1263459" y="193497"/>
                </a:lnTo>
                <a:lnTo>
                  <a:pt x="1253845" y="165315"/>
                </a:lnTo>
                <a:lnTo>
                  <a:pt x="1217625" y="59169"/>
                </a:lnTo>
                <a:lnTo>
                  <a:pt x="1217625" y="165315"/>
                </a:lnTo>
                <a:lnTo>
                  <a:pt x="1133538" y="165315"/>
                </a:lnTo>
                <a:lnTo>
                  <a:pt x="1160856" y="84543"/>
                </a:lnTo>
                <a:lnTo>
                  <a:pt x="1164767" y="71793"/>
                </a:lnTo>
                <a:lnTo>
                  <a:pt x="1168387" y="59105"/>
                </a:lnTo>
                <a:lnTo>
                  <a:pt x="1171765" y="46494"/>
                </a:lnTo>
                <a:lnTo>
                  <a:pt x="1174978" y="33997"/>
                </a:lnTo>
                <a:lnTo>
                  <a:pt x="1175791" y="33997"/>
                </a:lnTo>
                <a:lnTo>
                  <a:pt x="1185976" y="71564"/>
                </a:lnTo>
                <a:lnTo>
                  <a:pt x="1217625" y="165315"/>
                </a:lnTo>
                <a:lnTo>
                  <a:pt x="1217625" y="59169"/>
                </a:lnTo>
                <a:lnTo>
                  <a:pt x="1209040" y="33997"/>
                </a:lnTo>
                <a:lnTo>
                  <a:pt x="1198156" y="2082"/>
                </a:lnTo>
                <a:lnTo>
                  <a:pt x="1154658" y="2082"/>
                </a:lnTo>
                <a:lnTo>
                  <a:pt x="1059802" y="281305"/>
                </a:lnTo>
                <a:lnTo>
                  <a:pt x="1097076" y="281305"/>
                </a:lnTo>
                <a:lnTo>
                  <a:pt x="1126070" y="193497"/>
                </a:lnTo>
                <a:lnTo>
                  <a:pt x="1225105" y="193497"/>
                </a:lnTo>
                <a:lnTo>
                  <a:pt x="1254925" y="281305"/>
                </a:lnTo>
                <a:lnTo>
                  <a:pt x="1293418" y="281305"/>
                </a:lnTo>
                <a:close/>
              </a:path>
              <a:path w="1544320" h="281940">
                <a:moveTo>
                  <a:pt x="1544078" y="2095"/>
                </a:moveTo>
                <a:lnTo>
                  <a:pt x="1510118" y="2095"/>
                </a:lnTo>
                <a:lnTo>
                  <a:pt x="1510118" y="118922"/>
                </a:lnTo>
                <a:lnTo>
                  <a:pt x="1510296" y="149961"/>
                </a:lnTo>
                <a:lnTo>
                  <a:pt x="1510944" y="178625"/>
                </a:lnTo>
                <a:lnTo>
                  <a:pt x="1512227" y="206133"/>
                </a:lnTo>
                <a:lnTo>
                  <a:pt x="1514271" y="233667"/>
                </a:lnTo>
                <a:lnTo>
                  <a:pt x="1513446" y="234086"/>
                </a:lnTo>
                <a:lnTo>
                  <a:pt x="1491170" y="190271"/>
                </a:lnTo>
                <a:lnTo>
                  <a:pt x="1463306" y="143370"/>
                </a:lnTo>
                <a:lnTo>
                  <a:pt x="1373822" y="2095"/>
                </a:lnTo>
                <a:lnTo>
                  <a:pt x="1334465" y="2095"/>
                </a:lnTo>
                <a:lnTo>
                  <a:pt x="1334465" y="281330"/>
                </a:lnTo>
                <a:lnTo>
                  <a:pt x="1368450" y="281330"/>
                </a:lnTo>
                <a:lnTo>
                  <a:pt x="1368450" y="161988"/>
                </a:lnTo>
                <a:lnTo>
                  <a:pt x="1367777" y="100215"/>
                </a:lnTo>
                <a:lnTo>
                  <a:pt x="1365542" y="46837"/>
                </a:lnTo>
                <a:lnTo>
                  <a:pt x="1366774" y="46393"/>
                </a:lnTo>
                <a:lnTo>
                  <a:pt x="1390853" y="92710"/>
                </a:lnTo>
                <a:lnTo>
                  <a:pt x="1418945" y="139623"/>
                </a:lnTo>
                <a:lnTo>
                  <a:pt x="1507629" y="281330"/>
                </a:lnTo>
                <a:lnTo>
                  <a:pt x="1544078" y="281330"/>
                </a:lnTo>
                <a:lnTo>
                  <a:pt x="1544078" y="2095"/>
                </a:lnTo>
                <a:close/>
              </a:path>
            </a:pathLst>
          </a:custGeom>
          <a:solidFill>
            <a:srgbClr val="404041"/>
          </a:solidFill>
        </p:spPr>
        <p:txBody>
          <a:bodyPr wrap="square" lIns="0" tIns="0" rIns="0" bIns="0" rtlCol="0"/>
          <a:lstStyle/>
          <a:p>
            <a:endParaRPr/>
          </a:p>
        </p:txBody>
      </p:sp>
      <p:sp>
        <p:nvSpPr>
          <p:cNvPr id="30" name="object 30"/>
          <p:cNvSpPr/>
          <p:nvPr/>
        </p:nvSpPr>
        <p:spPr>
          <a:xfrm>
            <a:off x="6883367" y="10177254"/>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31" name="object 31"/>
          <p:cNvSpPr/>
          <p:nvPr/>
        </p:nvSpPr>
        <p:spPr>
          <a:xfrm>
            <a:off x="5305311" y="9713372"/>
            <a:ext cx="1752600" cy="383540"/>
          </a:xfrm>
          <a:custGeom>
            <a:avLst/>
            <a:gdLst/>
            <a:ahLst/>
            <a:cxnLst/>
            <a:rect l="l" t="t" r="r" b="b"/>
            <a:pathLst>
              <a:path w="1752600" h="383540">
                <a:moveTo>
                  <a:pt x="663092" y="99123"/>
                </a:moveTo>
                <a:lnTo>
                  <a:pt x="661581" y="91643"/>
                </a:lnTo>
                <a:lnTo>
                  <a:pt x="657466" y="85547"/>
                </a:lnTo>
                <a:lnTo>
                  <a:pt x="651370" y="81432"/>
                </a:lnTo>
                <a:lnTo>
                  <a:pt x="643915" y="79921"/>
                </a:lnTo>
                <a:lnTo>
                  <a:pt x="636587" y="81445"/>
                </a:lnTo>
                <a:lnTo>
                  <a:pt x="630453" y="85559"/>
                </a:lnTo>
                <a:lnTo>
                  <a:pt x="626249" y="91554"/>
                </a:lnTo>
                <a:lnTo>
                  <a:pt x="624687" y="98704"/>
                </a:lnTo>
                <a:lnTo>
                  <a:pt x="626173" y="106400"/>
                </a:lnTo>
                <a:lnTo>
                  <a:pt x="630262" y="112623"/>
                </a:lnTo>
                <a:lnTo>
                  <a:pt x="636358" y="116789"/>
                </a:lnTo>
                <a:lnTo>
                  <a:pt x="643915" y="118313"/>
                </a:lnTo>
                <a:lnTo>
                  <a:pt x="651370" y="116801"/>
                </a:lnTo>
                <a:lnTo>
                  <a:pt x="657466" y="112674"/>
                </a:lnTo>
                <a:lnTo>
                  <a:pt x="661581" y="106578"/>
                </a:lnTo>
                <a:lnTo>
                  <a:pt x="663092" y="99123"/>
                </a:lnTo>
                <a:close/>
              </a:path>
              <a:path w="1752600" h="383540">
                <a:moveTo>
                  <a:pt x="664324" y="165214"/>
                </a:moveTo>
                <a:lnTo>
                  <a:pt x="622274" y="186029"/>
                </a:lnTo>
                <a:lnTo>
                  <a:pt x="623785" y="190563"/>
                </a:lnTo>
                <a:lnTo>
                  <a:pt x="624001" y="191160"/>
                </a:lnTo>
                <a:lnTo>
                  <a:pt x="627862" y="193979"/>
                </a:lnTo>
                <a:lnTo>
                  <a:pt x="627926" y="194970"/>
                </a:lnTo>
                <a:lnTo>
                  <a:pt x="627329" y="248513"/>
                </a:lnTo>
                <a:lnTo>
                  <a:pt x="608266" y="272973"/>
                </a:lnTo>
                <a:lnTo>
                  <a:pt x="390347" y="272973"/>
                </a:lnTo>
                <a:lnTo>
                  <a:pt x="382041" y="271259"/>
                </a:lnTo>
                <a:lnTo>
                  <a:pt x="373519" y="266344"/>
                </a:lnTo>
                <a:lnTo>
                  <a:pt x="366598" y="258635"/>
                </a:lnTo>
                <a:lnTo>
                  <a:pt x="363118" y="248513"/>
                </a:lnTo>
                <a:lnTo>
                  <a:pt x="363118" y="185051"/>
                </a:lnTo>
                <a:lnTo>
                  <a:pt x="365188" y="178663"/>
                </a:lnTo>
                <a:lnTo>
                  <a:pt x="366979" y="174663"/>
                </a:lnTo>
                <a:lnTo>
                  <a:pt x="367271" y="165214"/>
                </a:lnTo>
                <a:lnTo>
                  <a:pt x="325183" y="186029"/>
                </a:lnTo>
                <a:lnTo>
                  <a:pt x="326923" y="191160"/>
                </a:lnTo>
                <a:lnTo>
                  <a:pt x="329107" y="192709"/>
                </a:lnTo>
                <a:lnTo>
                  <a:pt x="330962" y="193979"/>
                </a:lnTo>
                <a:lnTo>
                  <a:pt x="330962" y="240804"/>
                </a:lnTo>
                <a:lnTo>
                  <a:pt x="330784" y="248513"/>
                </a:lnTo>
                <a:lnTo>
                  <a:pt x="330708" y="251752"/>
                </a:lnTo>
                <a:lnTo>
                  <a:pt x="330619" y="256146"/>
                </a:lnTo>
                <a:lnTo>
                  <a:pt x="330504" y="257340"/>
                </a:lnTo>
                <a:lnTo>
                  <a:pt x="328701" y="268363"/>
                </a:lnTo>
                <a:lnTo>
                  <a:pt x="328676" y="268579"/>
                </a:lnTo>
                <a:lnTo>
                  <a:pt x="323875"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99" y="183388"/>
                </a:lnTo>
                <a:lnTo>
                  <a:pt x="288937" y="183248"/>
                </a:lnTo>
                <a:lnTo>
                  <a:pt x="290741" y="179222"/>
                </a:lnTo>
                <a:lnTo>
                  <a:pt x="291045" y="169773"/>
                </a:lnTo>
                <a:lnTo>
                  <a:pt x="248958" y="190563"/>
                </a:lnTo>
                <a:lnTo>
                  <a:pt x="250698" y="195694"/>
                </a:lnTo>
                <a:lnTo>
                  <a:pt x="252895" y="197281"/>
                </a:lnTo>
                <a:lnTo>
                  <a:pt x="254723" y="198501"/>
                </a:lnTo>
                <a:lnTo>
                  <a:pt x="254723" y="240804"/>
                </a:lnTo>
                <a:lnTo>
                  <a:pt x="254558" y="248513"/>
                </a:lnTo>
                <a:lnTo>
                  <a:pt x="254520" y="250405"/>
                </a:lnTo>
                <a:lnTo>
                  <a:pt x="254393" y="256146"/>
                </a:lnTo>
                <a:lnTo>
                  <a:pt x="238683" y="278384"/>
                </a:lnTo>
                <a:lnTo>
                  <a:pt x="233349" y="276745"/>
                </a:lnTo>
                <a:lnTo>
                  <a:pt x="225602" y="272262"/>
                </a:lnTo>
                <a:lnTo>
                  <a:pt x="217487" y="265582"/>
                </a:lnTo>
                <a:lnTo>
                  <a:pt x="211061" y="257340"/>
                </a:lnTo>
                <a:lnTo>
                  <a:pt x="211061" y="194970"/>
                </a:lnTo>
                <a:lnTo>
                  <a:pt x="213131" y="188645"/>
                </a:lnTo>
                <a:lnTo>
                  <a:pt x="214934" y="184607"/>
                </a:lnTo>
                <a:lnTo>
                  <a:pt x="214972" y="183248"/>
                </a:lnTo>
                <a:lnTo>
                  <a:pt x="215099" y="179222"/>
                </a:lnTo>
                <a:lnTo>
                  <a:pt x="215226" y="175171"/>
                </a:lnTo>
                <a:lnTo>
                  <a:pt x="173672" y="195694"/>
                </a:lnTo>
                <a:lnTo>
                  <a:pt x="173189" y="195986"/>
                </a:lnTo>
                <a:lnTo>
                  <a:pt x="174866" y="201066"/>
                </a:lnTo>
                <a:lnTo>
                  <a:pt x="175780" y="201752"/>
                </a:lnTo>
                <a:lnTo>
                  <a:pt x="178727" y="203873"/>
                </a:lnTo>
                <a:lnTo>
                  <a:pt x="178625" y="294043"/>
                </a:lnTo>
                <a:lnTo>
                  <a:pt x="164160" y="334911"/>
                </a:lnTo>
                <a:lnTo>
                  <a:pt x="129082" y="353949"/>
                </a:lnTo>
                <a:lnTo>
                  <a:pt x="118554" y="354596"/>
                </a:lnTo>
                <a:lnTo>
                  <a:pt x="93573" y="350735"/>
                </a:lnTo>
                <a:lnTo>
                  <a:pt x="93370" y="350735"/>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13"/>
                </a:lnTo>
                <a:lnTo>
                  <a:pt x="199301" y="323405"/>
                </a:lnTo>
                <a:lnTo>
                  <a:pt x="211061" y="281051"/>
                </a:lnTo>
                <a:lnTo>
                  <a:pt x="222592" y="290474"/>
                </a:lnTo>
                <a:lnTo>
                  <a:pt x="231902" y="295617"/>
                </a:lnTo>
                <a:lnTo>
                  <a:pt x="232511" y="295922"/>
                </a:lnTo>
                <a:lnTo>
                  <a:pt x="240576" y="298335"/>
                </a:lnTo>
                <a:lnTo>
                  <a:pt x="247396" y="298919"/>
                </a:lnTo>
                <a:lnTo>
                  <a:pt x="259981" y="297510"/>
                </a:lnTo>
                <a:lnTo>
                  <a:pt x="283768" y="277317"/>
                </a:lnTo>
                <a:lnTo>
                  <a:pt x="296595" y="288734"/>
                </a:lnTo>
                <a:lnTo>
                  <a:pt x="307340" y="295262"/>
                </a:lnTo>
                <a:lnTo>
                  <a:pt x="316611" y="298335"/>
                </a:lnTo>
                <a:lnTo>
                  <a:pt x="317474" y="298335"/>
                </a:lnTo>
                <a:lnTo>
                  <a:pt x="323608" y="298919"/>
                </a:lnTo>
                <a:lnTo>
                  <a:pt x="335445" y="297688"/>
                </a:lnTo>
                <a:lnTo>
                  <a:pt x="345300" y="294043"/>
                </a:lnTo>
                <a:lnTo>
                  <a:pt x="353098" y="288036"/>
                </a:lnTo>
                <a:lnTo>
                  <a:pt x="358736" y="279717"/>
                </a:lnTo>
                <a:lnTo>
                  <a:pt x="371957" y="289306"/>
                </a:lnTo>
                <a:lnTo>
                  <a:pt x="385203" y="294043"/>
                </a:lnTo>
                <a:lnTo>
                  <a:pt x="385368" y="294043"/>
                </a:lnTo>
                <a:lnTo>
                  <a:pt x="395935" y="295617"/>
                </a:lnTo>
                <a:lnTo>
                  <a:pt x="619874" y="295617"/>
                </a:lnTo>
                <a:lnTo>
                  <a:pt x="637133" y="292608"/>
                </a:lnTo>
                <a:lnTo>
                  <a:pt x="649770" y="283718"/>
                </a:lnTo>
                <a:lnTo>
                  <a:pt x="651929" y="279717"/>
                </a:lnTo>
                <a:lnTo>
                  <a:pt x="652640" y="278384"/>
                </a:lnTo>
                <a:lnTo>
                  <a:pt x="655548" y="272973"/>
                </a:lnTo>
                <a:lnTo>
                  <a:pt x="657542" y="269265"/>
                </a:lnTo>
                <a:lnTo>
                  <a:pt x="660057" y="250405"/>
                </a:lnTo>
                <a:lnTo>
                  <a:pt x="660184" y="183388"/>
                </a:lnTo>
                <a:lnTo>
                  <a:pt x="664019" y="174663"/>
                </a:lnTo>
                <a:lnTo>
                  <a:pt x="664324" y="165214"/>
                </a:lnTo>
                <a:close/>
              </a:path>
              <a:path w="1752600" h="383540">
                <a:moveTo>
                  <a:pt x="759574" y="7340"/>
                </a:moveTo>
                <a:lnTo>
                  <a:pt x="752271" y="0"/>
                </a:lnTo>
                <a:lnTo>
                  <a:pt x="750036" y="1143"/>
                </a:lnTo>
                <a:lnTo>
                  <a:pt x="729691" y="11798"/>
                </a:lnTo>
                <a:lnTo>
                  <a:pt x="706107" y="25146"/>
                </a:lnTo>
                <a:lnTo>
                  <a:pt x="712050" y="37922"/>
                </a:lnTo>
                <a:lnTo>
                  <a:pt x="716711" y="34810"/>
                </a:lnTo>
                <a:lnTo>
                  <a:pt x="718896" y="33782"/>
                </a:lnTo>
                <a:lnTo>
                  <a:pt x="721779" y="33782"/>
                </a:lnTo>
                <a:lnTo>
                  <a:pt x="722452" y="36474"/>
                </a:lnTo>
                <a:lnTo>
                  <a:pt x="722452" y="295617"/>
                </a:lnTo>
                <a:lnTo>
                  <a:pt x="754634" y="295617"/>
                </a:lnTo>
                <a:lnTo>
                  <a:pt x="754634" y="35725"/>
                </a:lnTo>
                <a:lnTo>
                  <a:pt x="754888" y="24168"/>
                </a:lnTo>
                <a:lnTo>
                  <a:pt x="755599" y="17145"/>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42" y="81445"/>
                </a:lnTo>
                <a:lnTo>
                  <a:pt x="1006221" y="85559"/>
                </a:lnTo>
                <a:lnTo>
                  <a:pt x="1002017" y="91554"/>
                </a:lnTo>
                <a:lnTo>
                  <a:pt x="1000455" y="98704"/>
                </a:lnTo>
                <a:lnTo>
                  <a:pt x="1001941" y="106400"/>
                </a:lnTo>
                <a:lnTo>
                  <a:pt x="1006017" y="112623"/>
                </a:lnTo>
                <a:lnTo>
                  <a:pt x="1012113"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35" y="85547"/>
                </a:lnTo>
                <a:lnTo>
                  <a:pt x="1076426" y="81432"/>
                </a:lnTo>
                <a:lnTo>
                  <a:pt x="1068971" y="79921"/>
                </a:lnTo>
                <a:lnTo>
                  <a:pt x="1061656" y="81445"/>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35" y="112674"/>
                </a:lnTo>
                <a:lnTo>
                  <a:pt x="1086637" y="106578"/>
                </a:lnTo>
                <a:lnTo>
                  <a:pt x="1088148" y="99123"/>
                </a:lnTo>
                <a:close/>
              </a:path>
              <a:path w="1752600" h="383540">
                <a:moveTo>
                  <a:pt x="1305674" y="3644"/>
                </a:moveTo>
                <a:lnTo>
                  <a:pt x="1263599" y="24422"/>
                </a:lnTo>
                <a:lnTo>
                  <a:pt x="1265275" y="29565"/>
                </a:lnTo>
                <a:lnTo>
                  <a:pt x="1269149" y="32372"/>
                </a:lnTo>
                <a:lnTo>
                  <a:pt x="1269326" y="34429"/>
                </a:lnTo>
                <a:lnTo>
                  <a:pt x="1269326" y="232498"/>
                </a:lnTo>
                <a:lnTo>
                  <a:pt x="1268590" y="250151"/>
                </a:lnTo>
                <a:lnTo>
                  <a:pt x="1265720" y="262813"/>
                </a:lnTo>
                <a:lnTo>
                  <a:pt x="1259713" y="270433"/>
                </a:lnTo>
                <a:lnTo>
                  <a:pt x="1249578" y="272973"/>
                </a:lnTo>
                <a:lnTo>
                  <a:pt x="1112431" y="272973"/>
                </a:lnTo>
                <a:lnTo>
                  <a:pt x="1104569" y="271272"/>
                </a:lnTo>
                <a:lnTo>
                  <a:pt x="1095819" y="266280"/>
                </a:lnTo>
                <a:lnTo>
                  <a:pt x="1088580" y="258140"/>
                </a:lnTo>
                <a:lnTo>
                  <a:pt x="1085227" y="247002"/>
                </a:lnTo>
                <a:lnTo>
                  <a:pt x="1085227" y="185051"/>
                </a:lnTo>
                <a:lnTo>
                  <a:pt x="1087310" y="178663"/>
                </a:lnTo>
                <a:lnTo>
                  <a:pt x="1089075" y="174663"/>
                </a:lnTo>
                <a:lnTo>
                  <a:pt x="1089393" y="165214"/>
                </a:lnTo>
                <a:lnTo>
                  <a:pt x="1047343" y="186029"/>
                </a:lnTo>
                <a:lnTo>
                  <a:pt x="1049032" y="191147"/>
                </a:lnTo>
                <a:lnTo>
                  <a:pt x="1052906" y="193967"/>
                </a:lnTo>
                <a:lnTo>
                  <a:pt x="1053071" y="195986"/>
                </a:lnTo>
                <a:lnTo>
                  <a:pt x="1052969" y="246100"/>
                </a:lnTo>
                <a:lnTo>
                  <a:pt x="1038656" y="272973"/>
                </a:lnTo>
                <a:lnTo>
                  <a:pt x="901992" y="272973"/>
                </a:lnTo>
                <a:lnTo>
                  <a:pt x="893648" y="271246"/>
                </a:lnTo>
                <a:lnTo>
                  <a:pt x="885101" y="266344"/>
                </a:lnTo>
                <a:lnTo>
                  <a:pt x="878205" y="258673"/>
                </a:lnTo>
                <a:lnTo>
                  <a:pt x="874788" y="248678"/>
                </a:lnTo>
                <a:lnTo>
                  <a:pt x="874788" y="205574"/>
                </a:lnTo>
                <a:lnTo>
                  <a:pt x="882383" y="167322"/>
                </a:lnTo>
                <a:lnTo>
                  <a:pt x="841108" y="167322"/>
                </a:lnTo>
                <a:lnTo>
                  <a:pt x="834923" y="167132"/>
                </a:lnTo>
                <a:lnTo>
                  <a:pt x="838022" y="172377"/>
                </a:lnTo>
                <a:lnTo>
                  <a:pt x="839139" y="176936"/>
                </a:lnTo>
                <a:lnTo>
                  <a:pt x="840676" y="185635"/>
                </a:lnTo>
                <a:lnTo>
                  <a:pt x="842022" y="196011"/>
                </a:lnTo>
                <a:lnTo>
                  <a:pt x="842594" y="205574"/>
                </a:lnTo>
                <a:lnTo>
                  <a:pt x="842594" y="319925"/>
                </a:lnTo>
                <a:lnTo>
                  <a:pt x="841844" y="327025"/>
                </a:lnTo>
                <a:lnTo>
                  <a:pt x="836891" y="340995"/>
                </a:lnTo>
                <a:lnTo>
                  <a:pt x="823760" y="354660"/>
                </a:lnTo>
                <a:lnTo>
                  <a:pt x="798423" y="360819"/>
                </a:lnTo>
                <a:lnTo>
                  <a:pt x="790981" y="360273"/>
                </a:lnTo>
                <a:lnTo>
                  <a:pt x="783463" y="358736"/>
                </a:lnTo>
                <a:lnTo>
                  <a:pt x="776185" y="356273"/>
                </a:lnTo>
                <a:lnTo>
                  <a:pt x="769505" y="352996"/>
                </a:lnTo>
                <a:lnTo>
                  <a:pt x="764070" y="349821"/>
                </a:lnTo>
                <a:lnTo>
                  <a:pt x="764794" y="368287"/>
                </a:lnTo>
                <a:lnTo>
                  <a:pt x="778649" y="376186"/>
                </a:lnTo>
                <a:lnTo>
                  <a:pt x="789279" y="380542"/>
                </a:lnTo>
                <a:lnTo>
                  <a:pt x="799795" y="382803"/>
                </a:lnTo>
                <a:lnTo>
                  <a:pt x="811669" y="383451"/>
                </a:lnTo>
                <a:lnTo>
                  <a:pt x="836472" y="378828"/>
                </a:lnTo>
                <a:lnTo>
                  <a:pt x="856500" y="366128"/>
                </a:lnTo>
                <a:lnTo>
                  <a:pt x="869899" y="347154"/>
                </a:lnTo>
                <a:lnTo>
                  <a:pt x="874788" y="323659"/>
                </a:lnTo>
                <a:lnTo>
                  <a:pt x="874788" y="283425"/>
                </a:lnTo>
                <a:lnTo>
                  <a:pt x="887107" y="290842"/>
                </a:lnTo>
                <a:lnTo>
                  <a:pt x="898804" y="294436"/>
                </a:lnTo>
                <a:lnTo>
                  <a:pt x="907681" y="295579"/>
                </a:lnTo>
                <a:lnTo>
                  <a:pt x="1044943" y="295617"/>
                </a:lnTo>
                <a:lnTo>
                  <a:pt x="1056106" y="294462"/>
                </a:lnTo>
                <a:lnTo>
                  <a:pt x="1065593"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44" y="13093"/>
                </a:lnTo>
                <a:lnTo>
                  <a:pt x="1305674" y="3644"/>
                </a:lnTo>
                <a:close/>
              </a:path>
              <a:path w="1752600" h="383540">
                <a:moveTo>
                  <a:pt x="1708353" y="99123"/>
                </a:moveTo>
                <a:lnTo>
                  <a:pt x="1706841" y="91643"/>
                </a:lnTo>
                <a:lnTo>
                  <a:pt x="1702727" y="85547"/>
                </a:lnTo>
                <a:lnTo>
                  <a:pt x="1696631" y="81432"/>
                </a:lnTo>
                <a:lnTo>
                  <a:pt x="1689163" y="79921"/>
                </a:lnTo>
                <a:lnTo>
                  <a:pt x="1681848" y="81445"/>
                </a:lnTo>
                <a:lnTo>
                  <a:pt x="1675726" y="85559"/>
                </a:lnTo>
                <a:lnTo>
                  <a:pt x="1671523" y="91554"/>
                </a:lnTo>
                <a:lnTo>
                  <a:pt x="1669948" y="98704"/>
                </a:lnTo>
                <a:lnTo>
                  <a:pt x="1671447" y="106400"/>
                </a:lnTo>
                <a:lnTo>
                  <a:pt x="1675523" y="112623"/>
                </a:lnTo>
                <a:lnTo>
                  <a:pt x="1681619" y="116789"/>
                </a:lnTo>
                <a:lnTo>
                  <a:pt x="1689163" y="118313"/>
                </a:lnTo>
                <a:lnTo>
                  <a:pt x="1696631" y="116801"/>
                </a:lnTo>
                <a:lnTo>
                  <a:pt x="1702727" y="112674"/>
                </a:lnTo>
                <a:lnTo>
                  <a:pt x="1706841" y="106578"/>
                </a:lnTo>
                <a:lnTo>
                  <a:pt x="1708353" y="99123"/>
                </a:lnTo>
                <a:close/>
              </a:path>
              <a:path w="1752600" h="383540">
                <a:moveTo>
                  <a:pt x="1752269" y="205587"/>
                </a:moveTo>
                <a:lnTo>
                  <a:pt x="1748891" y="186232"/>
                </a:lnTo>
                <a:lnTo>
                  <a:pt x="1742706" y="178384"/>
                </a:lnTo>
                <a:lnTo>
                  <a:pt x="1738388" y="172923"/>
                </a:lnTo>
                <a:lnTo>
                  <a:pt x="1720189" y="165239"/>
                </a:lnTo>
                <a:lnTo>
                  <a:pt x="1720075" y="238328"/>
                </a:lnTo>
                <a:lnTo>
                  <a:pt x="1718246" y="255879"/>
                </a:lnTo>
                <a:lnTo>
                  <a:pt x="1713064" y="266433"/>
                </a:lnTo>
                <a:lnTo>
                  <a:pt x="1705013" y="271602"/>
                </a:lnTo>
                <a:lnTo>
                  <a:pt x="1694573" y="272961"/>
                </a:lnTo>
                <a:lnTo>
                  <a:pt x="1679409" y="269392"/>
                </a:lnTo>
                <a:lnTo>
                  <a:pt x="1665871" y="259308"/>
                </a:lnTo>
                <a:lnTo>
                  <a:pt x="1656156" y="243662"/>
                </a:lnTo>
                <a:lnTo>
                  <a:pt x="1652435" y="223393"/>
                </a:lnTo>
                <a:lnTo>
                  <a:pt x="1655737" y="206070"/>
                </a:lnTo>
                <a:lnTo>
                  <a:pt x="1664690" y="191744"/>
                </a:lnTo>
                <a:lnTo>
                  <a:pt x="1677835" y="181991"/>
                </a:lnTo>
                <a:lnTo>
                  <a:pt x="1693735" y="178384"/>
                </a:lnTo>
                <a:lnTo>
                  <a:pt x="1701914" y="178384"/>
                </a:lnTo>
                <a:lnTo>
                  <a:pt x="1707781" y="180289"/>
                </a:lnTo>
                <a:lnTo>
                  <a:pt x="1711680" y="184200"/>
                </a:lnTo>
                <a:lnTo>
                  <a:pt x="1716570" y="192316"/>
                </a:lnTo>
                <a:lnTo>
                  <a:pt x="1718957" y="203098"/>
                </a:lnTo>
                <a:lnTo>
                  <a:pt x="1719084" y="203657"/>
                </a:lnTo>
                <a:lnTo>
                  <a:pt x="1719986" y="217754"/>
                </a:lnTo>
                <a:lnTo>
                  <a:pt x="1720075" y="238328"/>
                </a:lnTo>
                <a:lnTo>
                  <a:pt x="1720075" y="165239"/>
                </a:lnTo>
                <a:lnTo>
                  <a:pt x="1663928" y="167855"/>
                </a:lnTo>
                <a:lnTo>
                  <a:pt x="1624317" y="203098"/>
                </a:lnTo>
                <a:lnTo>
                  <a:pt x="1618602" y="229616"/>
                </a:lnTo>
                <a:lnTo>
                  <a:pt x="1619491" y="241769"/>
                </a:lnTo>
                <a:lnTo>
                  <a:pt x="1622107" y="253161"/>
                </a:lnTo>
                <a:lnTo>
                  <a:pt x="1626374" y="263626"/>
                </a:lnTo>
                <a:lnTo>
                  <a:pt x="1632242" y="272961"/>
                </a:lnTo>
                <a:lnTo>
                  <a:pt x="1405369" y="272961"/>
                </a:lnTo>
                <a:lnTo>
                  <a:pt x="1385620" y="232524"/>
                </a:lnTo>
                <a:lnTo>
                  <a:pt x="1385620" y="21755"/>
                </a:lnTo>
                <a:lnTo>
                  <a:pt x="1388287" y="15659"/>
                </a:lnTo>
                <a:lnTo>
                  <a:pt x="1389481" y="13081"/>
                </a:lnTo>
                <a:lnTo>
                  <a:pt x="1389773" y="3644"/>
                </a:lnTo>
                <a:lnTo>
                  <a:pt x="1347685" y="24434"/>
                </a:lnTo>
                <a:lnTo>
                  <a:pt x="1349413" y="29616"/>
                </a:lnTo>
                <a:lnTo>
                  <a:pt x="1353273" y="32372"/>
                </a:lnTo>
                <a:lnTo>
                  <a:pt x="1353439" y="34404"/>
                </a:lnTo>
                <a:lnTo>
                  <a:pt x="1353540" y="250304"/>
                </a:lnTo>
                <a:lnTo>
                  <a:pt x="1376489" y="292595"/>
                </a:lnTo>
                <a:lnTo>
                  <a:pt x="1393774" y="295617"/>
                </a:lnTo>
                <a:lnTo>
                  <a:pt x="1703666" y="295617"/>
                </a:lnTo>
                <a:lnTo>
                  <a:pt x="1725244" y="291109"/>
                </a:lnTo>
                <a:lnTo>
                  <a:pt x="1740395" y="279819"/>
                </a:lnTo>
                <a:lnTo>
                  <a:pt x="1744548" y="272961"/>
                </a:lnTo>
                <a:lnTo>
                  <a:pt x="1749336" y="265099"/>
                </a:lnTo>
                <a:lnTo>
                  <a:pt x="1752269" y="250304"/>
                </a:lnTo>
                <a:lnTo>
                  <a:pt x="1752269" y="205587"/>
                </a:lnTo>
                <a:close/>
              </a:path>
            </a:pathLst>
          </a:custGeom>
          <a:solidFill>
            <a:srgbClr val="404041"/>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334" y="3617135"/>
            <a:ext cx="9996170" cy="7691755"/>
          </a:xfrm>
          <a:custGeom>
            <a:avLst/>
            <a:gdLst/>
            <a:ahLst/>
            <a:cxnLst/>
            <a:rect l="l" t="t" r="r" b="b"/>
            <a:pathLst>
              <a:path w="9996169" h="7691755">
                <a:moveTo>
                  <a:pt x="9995845" y="0"/>
                </a:moveTo>
                <a:lnTo>
                  <a:pt x="4130578" y="0"/>
                </a:lnTo>
                <a:lnTo>
                  <a:pt x="0" y="7691420"/>
                </a:lnTo>
                <a:lnTo>
                  <a:pt x="5865274" y="7691420"/>
                </a:lnTo>
                <a:lnTo>
                  <a:pt x="9995845" y="0"/>
                </a:lnTo>
                <a:close/>
              </a:path>
            </a:pathLst>
          </a:custGeom>
          <a:solidFill>
            <a:srgbClr val="F7F7F7"/>
          </a:solidFill>
        </p:spPr>
        <p:txBody>
          <a:bodyPr wrap="square" lIns="0" tIns="0" rIns="0" bIns="0" rtlCol="0"/>
          <a:lstStyle/>
          <a:p>
            <a:endParaRPr/>
          </a:p>
        </p:txBody>
      </p:sp>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6183" y="-15706"/>
            <a:ext cx="11574145" cy="11340465"/>
            <a:chOff x="8546183" y="-15706"/>
            <a:chExt cx="11574145" cy="11340465"/>
          </a:xfrm>
        </p:grpSpPr>
        <p:sp>
          <p:nvSpPr>
            <p:cNvPr id="5" name="object 5"/>
            <p:cNvSpPr/>
            <p:nvPr/>
          </p:nvSpPr>
          <p:spPr>
            <a:xfrm>
              <a:off x="8546173" y="5"/>
              <a:ext cx="11558270" cy="11308715"/>
            </a:xfrm>
            <a:custGeom>
              <a:avLst/>
              <a:gdLst/>
              <a:ahLst/>
              <a:cxnLst/>
              <a:rect l="l" t="t" r="r" b="b"/>
              <a:pathLst>
                <a:path w="11558269" h="11308715">
                  <a:moveTo>
                    <a:pt x="9699346" y="0"/>
                  </a:moveTo>
                  <a:lnTo>
                    <a:pt x="6073114" y="0"/>
                  </a:lnTo>
                  <a:lnTo>
                    <a:pt x="0" y="11308550"/>
                  </a:lnTo>
                  <a:lnTo>
                    <a:pt x="3626231" y="11308550"/>
                  </a:lnTo>
                  <a:lnTo>
                    <a:pt x="9699346" y="0"/>
                  </a:lnTo>
                  <a:close/>
                </a:path>
                <a:path w="11558269" h="11308715">
                  <a:moveTo>
                    <a:pt x="11557914" y="342"/>
                  </a:moveTo>
                  <a:lnTo>
                    <a:pt x="10225811" y="342"/>
                  </a:lnTo>
                  <a:lnTo>
                    <a:pt x="4152887" y="11308550"/>
                  </a:lnTo>
                  <a:lnTo>
                    <a:pt x="10511015" y="11308550"/>
                  </a:lnTo>
                  <a:lnTo>
                    <a:pt x="11557914" y="9359151"/>
                  </a:lnTo>
                  <a:lnTo>
                    <a:pt x="11557914" y="342"/>
                  </a:lnTo>
                  <a:close/>
                </a:path>
              </a:pathLst>
            </a:custGeom>
            <a:solidFill>
              <a:srgbClr val="142B6E"/>
            </a:solidFill>
          </p:spPr>
          <p:txBody>
            <a:bodyPr wrap="square" lIns="0" tIns="0" rIns="0" bIns="0" rtlCol="0"/>
            <a:lstStyle/>
            <a:p>
              <a:endParaRPr/>
            </a:p>
          </p:txBody>
        </p:sp>
        <p:sp>
          <p:nvSpPr>
            <p:cNvPr id="6" name="object 6"/>
            <p:cNvSpPr/>
            <p:nvPr/>
          </p:nvSpPr>
          <p:spPr>
            <a:xfrm>
              <a:off x="10147173" y="5682"/>
              <a:ext cx="9957435" cy="11303000"/>
            </a:xfrm>
            <a:custGeom>
              <a:avLst/>
              <a:gdLst/>
              <a:ahLst/>
              <a:cxnLst/>
              <a:rect l="l" t="t" r="r" b="b"/>
              <a:pathLst>
                <a:path w="9957435" h="11303000">
                  <a:moveTo>
                    <a:pt x="3925925" y="0"/>
                  </a:moveTo>
                  <a:lnTo>
                    <a:pt x="1918423" y="0"/>
                  </a:lnTo>
                  <a:lnTo>
                    <a:pt x="0" y="3572230"/>
                  </a:lnTo>
                  <a:lnTo>
                    <a:pt x="2007514" y="3572230"/>
                  </a:lnTo>
                  <a:lnTo>
                    <a:pt x="3925925" y="0"/>
                  </a:lnTo>
                  <a:close/>
                </a:path>
                <a:path w="9957435" h="11303000">
                  <a:moveTo>
                    <a:pt x="9956914" y="10349586"/>
                  </a:moveTo>
                  <a:lnTo>
                    <a:pt x="9444965" y="11302873"/>
                  </a:lnTo>
                  <a:lnTo>
                    <a:pt x="9956914" y="11302873"/>
                  </a:lnTo>
                  <a:lnTo>
                    <a:pt x="9956914" y="10349586"/>
                  </a:lnTo>
                  <a:close/>
                </a:path>
              </a:pathLst>
            </a:custGeom>
            <a:solidFill>
              <a:srgbClr val="FFDF00"/>
            </a:solidFill>
          </p:spPr>
          <p:txBody>
            <a:bodyPr wrap="square" lIns="0" tIns="0" rIns="0" bIns="0" rtlCol="0"/>
            <a:lstStyle/>
            <a:p>
              <a:endParaRPr/>
            </a:p>
          </p:txBody>
        </p:sp>
        <p:sp>
          <p:nvSpPr>
            <p:cNvPr id="7" name="object 7"/>
            <p:cNvSpPr/>
            <p:nvPr/>
          </p:nvSpPr>
          <p:spPr>
            <a:xfrm>
              <a:off x="12782218" y="0"/>
              <a:ext cx="1583690" cy="2916555"/>
            </a:xfrm>
            <a:custGeom>
              <a:avLst/>
              <a:gdLst/>
              <a:ahLst/>
              <a:cxnLst/>
              <a:rect l="l" t="t" r="r" b="b"/>
              <a:pathLst>
                <a:path w="1583690" h="2916555">
                  <a:moveTo>
                    <a:pt x="1583312" y="0"/>
                  </a:moveTo>
                  <a:lnTo>
                    <a:pt x="0" y="2916316"/>
                  </a:lnTo>
                </a:path>
              </a:pathLst>
            </a:custGeom>
            <a:ln w="31412">
              <a:solidFill>
                <a:srgbClr val="FFDF00"/>
              </a:solidFill>
            </a:ln>
          </p:spPr>
          <p:txBody>
            <a:bodyPr wrap="square" lIns="0" tIns="0" rIns="0" bIns="0" rtlCol="0"/>
            <a:lstStyle/>
            <a:p>
              <a:endParaRPr/>
            </a:p>
          </p:txBody>
        </p:sp>
        <p:sp>
          <p:nvSpPr>
            <p:cNvPr id="8" name="object 8"/>
            <p:cNvSpPr/>
            <p:nvPr/>
          </p:nvSpPr>
          <p:spPr>
            <a:xfrm>
              <a:off x="19303760" y="9834402"/>
              <a:ext cx="800735" cy="1474470"/>
            </a:xfrm>
            <a:custGeom>
              <a:avLst/>
              <a:gdLst/>
              <a:ahLst/>
              <a:cxnLst/>
              <a:rect l="l" t="t" r="r" b="b"/>
              <a:pathLst>
                <a:path w="800734" h="1474470">
                  <a:moveTo>
                    <a:pt x="800340" y="0"/>
                  </a:moveTo>
                  <a:lnTo>
                    <a:pt x="0" y="1474153"/>
                  </a:lnTo>
                </a:path>
              </a:pathLst>
            </a:custGeom>
            <a:ln w="31412">
              <a:solidFill>
                <a:srgbClr val="FFDF00"/>
              </a:solidFill>
            </a:ln>
          </p:spPr>
          <p:txBody>
            <a:bodyPr wrap="square" lIns="0" tIns="0" rIns="0" bIns="0" rtlCol="0"/>
            <a:lstStyle/>
            <a:p>
              <a:endParaRPr/>
            </a:p>
          </p:txBody>
        </p:sp>
      </p:grpSp>
      <p:sp>
        <p:nvSpPr>
          <p:cNvPr id="10" name="object 10"/>
          <p:cNvSpPr txBox="1">
            <a:spLocks noGrp="1"/>
          </p:cNvSpPr>
          <p:nvPr>
            <p:ph type="body" idx="1"/>
          </p:nvPr>
        </p:nvSpPr>
        <p:spPr>
          <a:xfrm>
            <a:off x="1730968" y="3610688"/>
            <a:ext cx="7846737" cy="2207271"/>
          </a:xfrm>
          <a:prstGeom prst="rect">
            <a:avLst/>
          </a:prstGeom>
        </p:spPr>
        <p:txBody>
          <a:bodyPr vert="horz" wrap="square" lIns="0" tIns="12065" rIns="0" bIns="0" rtlCol="0">
            <a:spAutoFit/>
          </a:bodyPr>
          <a:lstStyle/>
          <a:p>
            <a:pPr marL="12700" marR="5080" algn="just">
              <a:lnSpc>
                <a:spcPct val="128099"/>
              </a:lnSpc>
              <a:spcBef>
                <a:spcPts val="95"/>
              </a:spcBef>
            </a:pPr>
            <a:r>
              <a:rPr dirty="0">
                <a:latin typeface="Dubai" panose="020B0503030403030204" pitchFamily="34" charset="-78"/>
                <a:cs typeface="Dubai" panose="020B0503030403030204" pitchFamily="34" charset="-78"/>
              </a:rPr>
              <a:t>Your account will be approved upon completion of verification process which will then allow you to</a:t>
            </a:r>
            <a:r>
              <a:rPr lang="en-US" dirty="0">
                <a:latin typeface="Dubai" panose="020B0503030403030204" pitchFamily="34" charset="-78"/>
                <a:cs typeface="Dubai" panose="020B0503030403030204" pitchFamily="34" charset="-78"/>
              </a:rPr>
              <a:t> </a:t>
            </a:r>
            <a:r>
              <a:rPr dirty="0">
                <a:latin typeface="Dubai" panose="020B0503030403030204" pitchFamily="34" charset="-78"/>
                <a:cs typeface="Dubai" panose="020B0503030403030204" pitchFamily="34" charset="-78"/>
              </a:rPr>
              <a:t>log</a:t>
            </a:r>
            <a:r>
              <a:rPr lang="en-US" dirty="0">
                <a:latin typeface="Dubai" panose="020B0503030403030204" pitchFamily="34" charset="-78"/>
                <a:cs typeface="Dubai" panose="020B0503030403030204" pitchFamily="34" charset="-78"/>
              </a:rPr>
              <a:t> in</a:t>
            </a:r>
            <a:r>
              <a:rPr dirty="0">
                <a:latin typeface="Dubai" panose="020B0503030403030204" pitchFamily="34" charset="-78"/>
                <a:cs typeface="Dubai" panose="020B0503030403030204" pitchFamily="34" charset="-78"/>
              </a:rPr>
              <a:t> using the registered email and password provided at the time of registration</a:t>
            </a:r>
            <a:r>
              <a:rPr lang="en-US" dirty="0">
                <a:latin typeface="Dubai" panose="020B0503030403030204" pitchFamily="34" charset="-78"/>
                <a:cs typeface="Dubai" panose="020B0503030403030204" pitchFamily="34" charset="-78"/>
              </a:rPr>
              <a:t>.</a:t>
            </a:r>
            <a:endParaRPr dirty="0">
              <a:latin typeface="Dubai" panose="020B0503030403030204" pitchFamily="34" charset="-78"/>
              <a:cs typeface="Dubai" panose="020B0503030403030204" pitchFamily="34" charset="-78"/>
            </a:endParaRPr>
          </a:p>
          <a:p>
            <a:pPr>
              <a:lnSpc>
                <a:spcPct val="100000"/>
              </a:lnSpc>
              <a:spcBef>
                <a:spcPts val="1689"/>
              </a:spcBef>
            </a:pPr>
            <a:endParaRPr spc="220" dirty="0">
              <a:latin typeface="Dubai" panose="020B0503030403030204" pitchFamily="34" charset="-78"/>
              <a:cs typeface="Dubai" panose="020B0503030403030204" pitchFamily="34" charset="-78"/>
            </a:endParaRPr>
          </a:p>
          <a:p>
            <a:pPr marL="12700">
              <a:lnSpc>
                <a:spcPct val="100000"/>
              </a:lnSpc>
            </a:pPr>
            <a:r>
              <a:rPr b="1" spc="114" dirty="0">
                <a:latin typeface="Dubai" panose="020B0503030403030204" pitchFamily="34" charset="-78"/>
                <a:cs typeface="Dubai" panose="020B0503030403030204" pitchFamily="34" charset="-78"/>
                <a:hlinkClick r:id="rId2"/>
              </a:rPr>
              <a:t>https://dxbgreetandgo.ae/sign-</a:t>
            </a:r>
            <a:r>
              <a:rPr b="1" spc="80" dirty="0">
                <a:latin typeface="Dubai" panose="020B0503030403030204" pitchFamily="34" charset="-78"/>
                <a:cs typeface="Dubai" panose="020B0503030403030204" pitchFamily="34" charset="-78"/>
                <a:hlinkClick r:id="rId2"/>
              </a:rPr>
              <a:t>in</a:t>
            </a:r>
            <a:endParaRPr b="1" spc="80" dirty="0">
              <a:latin typeface="Dubai" panose="020B0503030403030204" pitchFamily="34" charset="-78"/>
              <a:cs typeface="Dubai" panose="020B0503030403030204" pitchFamily="34" charset="-78"/>
            </a:endParaRPr>
          </a:p>
        </p:txBody>
      </p:sp>
      <p:pic>
        <p:nvPicPr>
          <p:cNvPr id="11" name="object 11"/>
          <p:cNvPicPr/>
          <p:nvPr/>
        </p:nvPicPr>
        <p:blipFill>
          <a:blip r:embed="rId3" cstate="print"/>
          <a:stretch>
            <a:fillRect/>
          </a:stretch>
        </p:blipFill>
        <p:spPr>
          <a:xfrm>
            <a:off x="1277349" y="3763338"/>
            <a:ext cx="267688" cy="263468"/>
          </a:xfrm>
          <a:prstGeom prst="rect">
            <a:avLst/>
          </a:prstGeom>
        </p:spPr>
      </p:pic>
      <p:grpSp>
        <p:nvGrpSpPr>
          <p:cNvPr id="12" name="object 12"/>
          <p:cNvGrpSpPr/>
          <p:nvPr/>
        </p:nvGrpSpPr>
        <p:grpSpPr>
          <a:xfrm>
            <a:off x="8948901" y="4213819"/>
            <a:ext cx="10109835" cy="5966460"/>
            <a:chOff x="8948901" y="4213819"/>
            <a:chExt cx="10109835" cy="5966460"/>
          </a:xfrm>
        </p:grpSpPr>
        <p:pic>
          <p:nvPicPr>
            <p:cNvPr id="13" name="object 13"/>
            <p:cNvPicPr/>
            <p:nvPr/>
          </p:nvPicPr>
          <p:blipFill>
            <a:blip r:embed="rId4" cstate="print"/>
            <a:stretch>
              <a:fillRect/>
            </a:stretch>
          </p:blipFill>
          <p:spPr>
            <a:xfrm>
              <a:off x="8948901" y="4213819"/>
              <a:ext cx="10109440" cy="5965875"/>
            </a:xfrm>
            <a:prstGeom prst="rect">
              <a:avLst/>
            </a:prstGeom>
          </p:spPr>
        </p:pic>
        <p:sp>
          <p:nvSpPr>
            <p:cNvPr id="14" name="object 14"/>
            <p:cNvSpPr/>
            <p:nvPr/>
          </p:nvSpPr>
          <p:spPr>
            <a:xfrm>
              <a:off x="15900996" y="6753596"/>
              <a:ext cx="1892935" cy="568325"/>
            </a:xfrm>
            <a:custGeom>
              <a:avLst/>
              <a:gdLst/>
              <a:ahLst/>
              <a:cxnLst/>
              <a:rect l="l" t="t" r="r" b="b"/>
              <a:pathLst>
                <a:path w="1892934" h="568325">
                  <a:moveTo>
                    <a:pt x="730900" y="0"/>
                  </a:moveTo>
                  <a:lnTo>
                    <a:pt x="683404" y="392"/>
                  </a:lnTo>
                  <a:lnTo>
                    <a:pt x="635881" y="1815"/>
                  </a:lnTo>
                  <a:lnTo>
                    <a:pt x="588338" y="4203"/>
                  </a:lnTo>
                  <a:lnTo>
                    <a:pt x="540779" y="7489"/>
                  </a:lnTo>
                  <a:lnTo>
                    <a:pt x="493218" y="11883"/>
                  </a:lnTo>
                  <a:lnTo>
                    <a:pt x="445632" y="17339"/>
                  </a:lnTo>
                  <a:lnTo>
                    <a:pt x="398063" y="24159"/>
                  </a:lnTo>
                  <a:lnTo>
                    <a:pt x="350552" y="32645"/>
                  </a:lnTo>
                  <a:lnTo>
                    <a:pt x="303142" y="43101"/>
                  </a:lnTo>
                  <a:lnTo>
                    <a:pt x="244055" y="59293"/>
                  </a:lnTo>
                  <a:lnTo>
                    <a:pt x="185345" y="80126"/>
                  </a:lnTo>
                  <a:lnTo>
                    <a:pt x="127511" y="107830"/>
                  </a:lnTo>
                  <a:lnTo>
                    <a:pt x="72112" y="146647"/>
                  </a:lnTo>
                  <a:lnTo>
                    <a:pt x="41037" y="179549"/>
                  </a:lnTo>
                  <a:lnTo>
                    <a:pt x="16784" y="218916"/>
                  </a:lnTo>
                  <a:lnTo>
                    <a:pt x="4007" y="255711"/>
                  </a:lnTo>
                  <a:lnTo>
                    <a:pt x="0" y="295827"/>
                  </a:lnTo>
                  <a:lnTo>
                    <a:pt x="1835" y="316082"/>
                  </a:lnTo>
                  <a:lnTo>
                    <a:pt x="12627" y="354620"/>
                  </a:lnTo>
                  <a:lnTo>
                    <a:pt x="30929" y="388386"/>
                  </a:lnTo>
                  <a:lnTo>
                    <a:pt x="79679" y="440536"/>
                  </a:lnTo>
                  <a:lnTo>
                    <a:pt x="135282" y="477237"/>
                  </a:lnTo>
                  <a:lnTo>
                    <a:pt x="193375" y="503939"/>
                  </a:lnTo>
                  <a:lnTo>
                    <a:pt x="252501" y="523892"/>
                  </a:lnTo>
                  <a:lnTo>
                    <a:pt x="330069" y="542381"/>
                  </a:lnTo>
                  <a:lnTo>
                    <a:pt x="377936" y="550610"/>
                  </a:lnTo>
                  <a:lnTo>
                    <a:pt x="425817" y="556937"/>
                  </a:lnTo>
                  <a:lnTo>
                    <a:pt x="473674" y="561625"/>
                  </a:lnTo>
                  <a:lnTo>
                    <a:pt x="521471" y="564938"/>
                  </a:lnTo>
                  <a:lnTo>
                    <a:pt x="574454" y="567054"/>
                  </a:lnTo>
                  <a:lnTo>
                    <a:pt x="627372" y="567952"/>
                  </a:lnTo>
                  <a:lnTo>
                    <a:pt x="680215" y="567676"/>
                  </a:lnTo>
                  <a:lnTo>
                    <a:pt x="732975" y="566271"/>
                  </a:lnTo>
                  <a:lnTo>
                    <a:pt x="785645" y="563782"/>
                  </a:lnTo>
                  <a:lnTo>
                    <a:pt x="838216" y="560253"/>
                  </a:lnTo>
                  <a:lnTo>
                    <a:pt x="890681" y="555728"/>
                  </a:lnTo>
                  <a:lnTo>
                    <a:pt x="943031" y="550253"/>
                  </a:lnTo>
                  <a:lnTo>
                    <a:pt x="995257" y="543871"/>
                  </a:lnTo>
                  <a:lnTo>
                    <a:pt x="1042093" y="537094"/>
                  </a:lnTo>
                  <a:lnTo>
                    <a:pt x="1088775" y="529482"/>
                  </a:lnTo>
                  <a:lnTo>
                    <a:pt x="1135300" y="521092"/>
                  </a:lnTo>
                  <a:lnTo>
                    <a:pt x="1181665" y="511985"/>
                  </a:lnTo>
                  <a:lnTo>
                    <a:pt x="1227868" y="502218"/>
                  </a:lnTo>
                  <a:lnTo>
                    <a:pt x="1285383" y="489054"/>
                  </a:lnTo>
                  <a:lnTo>
                    <a:pt x="1342608" y="474815"/>
                  </a:lnTo>
                  <a:lnTo>
                    <a:pt x="1399446" y="459245"/>
                  </a:lnTo>
                  <a:lnTo>
                    <a:pt x="1455955" y="442607"/>
                  </a:lnTo>
                  <a:lnTo>
                    <a:pt x="1500944" y="428676"/>
                  </a:lnTo>
                  <a:lnTo>
                    <a:pt x="1545685" y="414022"/>
                  </a:lnTo>
                  <a:lnTo>
                    <a:pt x="1590164" y="398644"/>
                  </a:lnTo>
                  <a:lnTo>
                    <a:pt x="1634364" y="382540"/>
                  </a:lnTo>
                  <a:lnTo>
                    <a:pt x="1678273" y="365709"/>
                  </a:lnTo>
                  <a:lnTo>
                    <a:pt x="1721897" y="348233"/>
                  </a:lnTo>
                  <a:lnTo>
                    <a:pt x="1765210" y="330015"/>
                  </a:lnTo>
                  <a:lnTo>
                    <a:pt x="1808125" y="310933"/>
                  </a:lnTo>
                  <a:lnTo>
                    <a:pt x="1850558" y="290866"/>
                  </a:lnTo>
                  <a:lnTo>
                    <a:pt x="1892424" y="269691"/>
                  </a:lnTo>
                  <a:lnTo>
                    <a:pt x="1843798" y="288238"/>
                  </a:lnTo>
                  <a:lnTo>
                    <a:pt x="1794871" y="305827"/>
                  </a:lnTo>
                  <a:lnTo>
                    <a:pt x="1745669" y="322507"/>
                  </a:lnTo>
                  <a:lnTo>
                    <a:pt x="1696221" y="338329"/>
                  </a:lnTo>
                  <a:lnTo>
                    <a:pt x="1646551" y="353342"/>
                  </a:lnTo>
                  <a:lnTo>
                    <a:pt x="1596689" y="367596"/>
                  </a:lnTo>
                  <a:lnTo>
                    <a:pt x="1546659" y="381141"/>
                  </a:lnTo>
                  <a:lnTo>
                    <a:pt x="1496489" y="394027"/>
                  </a:lnTo>
                  <a:lnTo>
                    <a:pt x="1446207" y="406304"/>
                  </a:lnTo>
                  <a:lnTo>
                    <a:pt x="1389417" y="419061"/>
                  </a:lnTo>
                  <a:lnTo>
                    <a:pt x="1303928" y="436423"/>
                  </a:lnTo>
                  <a:lnTo>
                    <a:pt x="1246787" y="446967"/>
                  </a:lnTo>
                  <a:lnTo>
                    <a:pt x="1172294" y="459163"/>
                  </a:lnTo>
                  <a:lnTo>
                    <a:pt x="1126340" y="465722"/>
                  </a:lnTo>
                  <a:lnTo>
                    <a:pt x="1080317" y="471581"/>
                  </a:lnTo>
                  <a:lnTo>
                    <a:pt x="1034240" y="476773"/>
                  </a:lnTo>
                  <a:lnTo>
                    <a:pt x="988126" y="481328"/>
                  </a:lnTo>
                  <a:lnTo>
                    <a:pt x="936886" y="485746"/>
                  </a:lnTo>
                  <a:lnTo>
                    <a:pt x="885578" y="489195"/>
                  </a:lnTo>
                  <a:lnTo>
                    <a:pt x="834233" y="491668"/>
                  </a:lnTo>
                  <a:lnTo>
                    <a:pt x="782882" y="493158"/>
                  </a:lnTo>
                  <a:lnTo>
                    <a:pt x="731557" y="493658"/>
                  </a:lnTo>
                  <a:lnTo>
                    <a:pt x="680289" y="493163"/>
                  </a:lnTo>
                  <a:lnTo>
                    <a:pt x="629108" y="491664"/>
                  </a:lnTo>
                  <a:lnTo>
                    <a:pt x="578047" y="489156"/>
                  </a:lnTo>
                  <a:lnTo>
                    <a:pt x="527135" y="485632"/>
                  </a:lnTo>
                  <a:lnTo>
                    <a:pt x="470308" y="479699"/>
                  </a:lnTo>
                  <a:lnTo>
                    <a:pt x="414000" y="471677"/>
                  </a:lnTo>
                  <a:lnTo>
                    <a:pt x="358520" y="461201"/>
                  </a:lnTo>
                  <a:lnTo>
                    <a:pt x="304179" y="447905"/>
                  </a:lnTo>
                  <a:lnTo>
                    <a:pt x="251492" y="431599"/>
                  </a:lnTo>
                  <a:lnTo>
                    <a:pt x="201616" y="411100"/>
                  </a:lnTo>
                  <a:lnTo>
                    <a:pt x="156431" y="385648"/>
                  </a:lnTo>
                  <a:lnTo>
                    <a:pt x="119389" y="354966"/>
                  </a:lnTo>
                  <a:lnTo>
                    <a:pt x="96216" y="320286"/>
                  </a:lnTo>
                  <a:lnTo>
                    <a:pt x="90593" y="293734"/>
                  </a:lnTo>
                  <a:lnTo>
                    <a:pt x="90971" y="284811"/>
                  </a:lnTo>
                  <a:lnTo>
                    <a:pt x="103724" y="248173"/>
                  </a:lnTo>
                  <a:lnTo>
                    <a:pt x="131880" y="214331"/>
                  </a:lnTo>
                  <a:lnTo>
                    <a:pt x="172095" y="186053"/>
                  </a:lnTo>
                  <a:lnTo>
                    <a:pt x="219605" y="162856"/>
                  </a:lnTo>
                  <a:lnTo>
                    <a:pt x="270885" y="143802"/>
                  </a:lnTo>
                  <a:lnTo>
                    <a:pt x="324450" y="128250"/>
                  </a:lnTo>
                  <a:lnTo>
                    <a:pt x="373315" y="116728"/>
                  </a:lnTo>
                  <a:lnTo>
                    <a:pt x="422772" y="106883"/>
                  </a:lnTo>
                  <a:lnTo>
                    <a:pt x="472738" y="98585"/>
                  </a:lnTo>
                  <a:lnTo>
                    <a:pt x="523127" y="91704"/>
                  </a:lnTo>
                  <a:lnTo>
                    <a:pt x="573855" y="86109"/>
                  </a:lnTo>
                  <a:lnTo>
                    <a:pt x="624837" y="81669"/>
                  </a:lnTo>
                  <a:lnTo>
                    <a:pt x="675988" y="78255"/>
                  </a:lnTo>
                  <a:lnTo>
                    <a:pt x="727223" y="75735"/>
                  </a:lnTo>
                  <a:lnTo>
                    <a:pt x="778457" y="73979"/>
                  </a:lnTo>
                  <a:lnTo>
                    <a:pt x="824688" y="73148"/>
                  </a:lnTo>
                  <a:lnTo>
                    <a:pt x="870950" y="73074"/>
                  </a:lnTo>
                  <a:lnTo>
                    <a:pt x="917226" y="73752"/>
                  </a:lnTo>
                  <a:lnTo>
                    <a:pt x="963499" y="75177"/>
                  </a:lnTo>
                  <a:lnTo>
                    <a:pt x="1009749" y="77341"/>
                  </a:lnTo>
                  <a:lnTo>
                    <a:pt x="1055988" y="79922"/>
                  </a:lnTo>
                  <a:lnTo>
                    <a:pt x="1102176" y="83341"/>
                  </a:lnTo>
                  <a:lnTo>
                    <a:pt x="1148281" y="87668"/>
                  </a:lnTo>
                  <a:lnTo>
                    <a:pt x="1194266" y="92974"/>
                  </a:lnTo>
                  <a:lnTo>
                    <a:pt x="1240098" y="99329"/>
                  </a:lnTo>
                  <a:lnTo>
                    <a:pt x="1297192" y="108435"/>
                  </a:lnTo>
                  <a:lnTo>
                    <a:pt x="1353822" y="119779"/>
                  </a:lnTo>
                  <a:lnTo>
                    <a:pt x="1395712" y="130119"/>
                  </a:lnTo>
                  <a:lnTo>
                    <a:pt x="1435113" y="143928"/>
                  </a:lnTo>
                  <a:lnTo>
                    <a:pt x="1471073" y="163849"/>
                  </a:lnTo>
                  <a:lnTo>
                    <a:pt x="1500237" y="191976"/>
                  </a:lnTo>
                  <a:lnTo>
                    <a:pt x="1518354" y="228362"/>
                  </a:lnTo>
                  <a:lnTo>
                    <a:pt x="1523612" y="269839"/>
                  </a:lnTo>
                  <a:lnTo>
                    <a:pt x="1513352" y="326243"/>
                  </a:lnTo>
                  <a:lnTo>
                    <a:pt x="1502435" y="353259"/>
                  </a:lnTo>
                  <a:lnTo>
                    <a:pt x="1510085" y="340715"/>
                  </a:lnTo>
                  <a:lnTo>
                    <a:pt x="1527408" y="299899"/>
                  </a:lnTo>
                  <a:lnTo>
                    <a:pt x="1535154" y="255512"/>
                  </a:lnTo>
                  <a:lnTo>
                    <a:pt x="1534958" y="240205"/>
                  </a:lnTo>
                  <a:lnTo>
                    <a:pt x="1523627" y="195152"/>
                  </a:lnTo>
                  <a:lnTo>
                    <a:pt x="1497012" y="156417"/>
                  </a:lnTo>
                  <a:lnTo>
                    <a:pt x="1460664" y="127021"/>
                  </a:lnTo>
                  <a:lnTo>
                    <a:pt x="1419579" y="105863"/>
                  </a:lnTo>
                  <a:lnTo>
                    <a:pt x="1363016" y="85906"/>
                  </a:lnTo>
                  <a:lnTo>
                    <a:pt x="1306015" y="69181"/>
                  </a:lnTo>
                  <a:lnTo>
                    <a:pt x="1248464" y="54734"/>
                  </a:lnTo>
                  <a:lnTo>
                    <a:pt x="1202048" y="44999"/>
                  </a:lnTo>
                  <a:lnTo>
                    <a:pt x="1155446" y="36336"/>
                  </a:lnTo>
                  <a:lnTo>
                    <a:pt x="1108683" y="28671"/>
                  </a:lnTo>
                  <a:lnTo>
                    <a:pt x="1061784" y="21929"/>
                  </a:lnTo>
                  <a:lnTo>
                    <a:pt x="1014775" y="16034"/>
                  </a:lnTo>
                  <a:lnTo>
                    <a:pt x="967632" y="11345"/>
                  </a:lnTo>
                  <a:lnTo>
                    <a:pt x="920411" y="7500"/>
                  </a:lnTo>
                  <a:lnTo>
                    <a:pt x="873119" y="4466"/>
                  </a:lnTo>
                  <a:lnTo>
                    <a:pt x="825767" y="2211"/>
                  </a:lnTo>
                  <a:lnTo>
                    <a:pt x="778363" y="704"/>
                  </a:lnTo>
                  <a:lnTo>
                    <a:pt x="730900" y="0"/>
                  </a:lnTo>
                  <a:close/>
                </a:path>
              </a:pathLst>
            </a:custGeom>
            <a:solidFill>
              <a:srgbClr val="E20613"/>
            </a:solidFill>
          </p:spPr>
          <p:txBody>
            <a:bodyPr wrap="square" lIns="0" tIns="0" rIns="0" bIns="0" rtlCol="0"/>
            <a:lstStyle/>
            <a:p>
              <a:endParaRPr/>
            </a:p>
          </p:txBody>
        </p:sp>
      </p:grpSp>
      <p:pic>
        <p:nvPicPr>
          <p:cNvPr id="15" name="object 15"/>
          <p:cNvPicPr/>
          <p:nvPr/>
        </p:nvPicPr>
        <p:blipFill>
          <a:blip r:embed="rId5" cstate="print"/>
          <a:stretch>
            <a:fillRect/>
          </a:stretch>
        </p:blipFill>
        <p:spPr>
          <a:xfrm>
            <a:off x="1228100" y="5505450"/>
            <a:ext cx="342913" cy="342881"/>
          </a:xfrm>
          <a:prstGeom prst="rect">
            <a:avLst/>
          </a:prstGeom>
        </p:spPr>
      </p:pic>
      <p:grpSp>
        <p:nvGrpSpPr>
          <p:cNvPr id="16" name="object 16"/>
          <p:cNvGrpSpPr/>
          <p:nvPr/>
        </p:nvGrpSpPr>
        <p:grpSpPr>
          <a:xfrm>
            <a:off x="1220846" y="9565796"/>
            <a:ext cx="2879725" cy="1000760"/>
            <a:chOff x="1220846" y="9565796"/>
            <a:chExt cx="2879725" cy="1000760"/>
          </a:xfrm>
        </p:grpSpPr>
        <p:sp>
          <p:nvSpPr>
            <p:cNvPr id="17" name="object 17"/>
            <p:cNvSpPr/>
            <p:nvPr/>
          </p:nvSpPr>
          <p:spPr>
            <a:xfrm>
              <a:off x="1220838" y="9565798"/>
              <a:ext cx="2879725" cy="1000760"/>
            </a:xfrm>
            <a:custGeom>
              <a:avLst/>
              <a:gdLst/>
              <a:ahLst/>
              <a:cxnLst/>
              <a:rect l="l" t="t" r="r" b="b"/>
              <a:pathLst>
                <a:path w="2879725" h="1000759">
                  <a:moveTo>
                    <a:pt x="678408" y="455917"/>
                  </a:moveTo>
                  <a:lnTo>
                    <a:pt x="648576" y="404660"/>
                  </a:lnTo>
                  <a:lnTo>
                    <a:pt x="542810" y="222948"/>
                  </a:lnTo>
                  <a:lnTo>
                    <a:pt x="423494" y="222948"/>
                  </a:lnTo>
                  <a:lnTo>
                    <a:pt x="529259" y="404660"/>
                  </a:lnTo>
                  <a:lnTo>
                    <a:pt x="410857" y="404660"/>
                  </a:lnTo>
                  <a:lnTo>
                    <a:pt x="397510" y="361251"/>
                  </a:lnTo>
                  <a:lnTo>
                    <a:pt x="378371" y="325450"/>
                  </a:lnTo>
                  <a:lnTo>
                    <a:pt x="376707" y="322326"/>
                  </a:lnTo>
                  <a:lnTo>
                    <a:pt x="349224" y="288683"/>
                  </a:lnTo>
                  <a:lnTo>
                    <a:pt x="315836" y="261124"/>
                  </a:lnTo>
                  <a:lnTo>
                    <a:pt x="312699" y="259448"/>
                  </a:lnTo>
                  <a:lnTo>
                    <a:pt x="312699" y="455917"/>
                  </a:lnTo>
                  <a:lnTo>
                    <a:pt x="303580" y="509993"/>
                  </a:lnTo>
                  <a:lnTo>
                    <a:pt x="277977" y="551091"/>
                  </a:lnTo>
                  <a:lnTo>
                    <a:pt x="238544" y="577202"/>
                  </a:lnTo>
                  <a:lnTo>
                    <a:pt x="187896" y="586359"/>
                  </a:lnTo>
                  <a:lnTo>
                    <a:pt x="107365" y="586359"/>
                  </a:lnTo>
                  <a:lnTo>
                    <a:pt x="107365" y="325450"/>
                  </a:lnTo>
                  <a:lnTo>
                    <a:pt x="187896" y="325450"/>
                  </a:lnTo>
                  <a:lnTo>
                    <a:pt x="238544" y="334594"/>
                  </a:lnTo>
                  <a:lnTo>
                    <a:pt x="277977" y="360730"/>
                  </a:lnTo>
                  <a:lnTo>
                    <a:pt x="303580" y="401828"/>
                  </a:lnTo>
                  <a:lnTo>
                    <a:pt x="312699" y="455917"/>
                  </a:lnTo>
                  <a:lnTo>
                    <a:pt x="312699" y="259448"/>
                  </a:lnTo>
                  <a:lnTo>
                    <a:pt x="277304" y="240449"/>
                  </a:lnTo>
                  <a:lnTo>
                    <a:pt x="234403" y="227457"/>
                  </a:lnTo>
                  <a:lnTo>
                    <a:pt x="187896" y="222948"/>
                  </a:lnTo>
                  <a:lnTo>
                    <a:pt x="0" y="222948"/>
                  </a:lnTo>
                  <a:lnTo>
                    <a:pt x="0" y="688860"/>
                  </a:lnTo>
                  <a:lnTo>
                    <a:pt x="187896" y="688860"/>
                  </a:lnTo>
                  <a:lnTo>
                    <a:pt x="234403" y="684352"/>
                  </a:lnTo>
                  <a:lnTo>
                    <a:pt x="277304" y="671360"/>
                  </a:lnTo>
                  <a:lnTo>
                    <a:pt x="315836" y="650684"/>
                  </a:lnTo>
                  <a:lnTo>
                    <a:pt x="349224" y="623125"/>
                  </a:lnTo>
                  <a:lnTo>
                    <a:pt x="376707" y="589483"/>
                  </a:lnTo>
                  <a:lnTo>
                    <a:pt x="378371" y="586359"/>
                  </a:lnTo>
                  <a:lnTo>
                    <a:pt x="397510" y="550557"/>
                  </a:lnTo>
                  <a:lnTo>
                    <a:pt x="410857" y="507161"/>
                  </a:lnTo>
                  <a:lnTo>
                    <a:pt x="529259" y="507161"/>
                  </a:lnTo>
                  <a:lnTo>
                    <a:pt x="423494" y="688860"/>
                  </a:lnTo>
                  <a:lnTo>
                    <a:pt x="542810" y="688860"/>
                  </a:lnTo>
                  <a:lnTo>
                    <a:pt x="648576" y="507161"/>
                  </a:lnTo>
                  <a:lnTo>
                    <a:pt x="678408" y="455917"/>
                  </a:lnTo>
                  <a:close/>
                </a:path>
                <a:path w="2879725" h="1000759">
                  <a:moveTo>
                    <a:pt x="2879369" y="0"/>
                  </a:moveTo>
                  <a:lnTo>
                    <a:pt x="1022794" y="0"/>
                  </a:lnTo>
                  <a:lnTo>
                    <a:pt x="441769" y="1000379"/>
                  </a:lnTo>
                  <a:lnTo>
                    <a:pt x="2879369" y="1000379"/>
                  </a:lnTo>
                  <a:lnTo>
                    <a:pt x="2879369" y="0"/>
                  </a:lnTo>
                  <a:close/>
                </a:path>
              </a:pathLst>
            </a:custGeom>
            <a:solidFill>
              <a:srgbClr val="142B6E"/>
            </a:solidFill>
          </p:spPr>
          <p:txBody>
            <a:bodyPr wrap="square" lIns="0" tIns="0" rIns="0" bIns="0" rtlCol="0"/>
            <a:lstStyle/>
            <a:p>
              <a:endParaRPr/>
            </a:p>
          </p:txBody>
        </p:sp>
        <p:sp>
          <p:nvSpPr>
            <p:cNvPr id="18" name="object 18"/>
            <p:cNvSpPr/>
            <p:nvPr/>
          </p:nvSpPr>
          <p:spPr>
            <a:xfrm>
              <a:off x="1760046" y="9953353"/>
              <a:ext cx="139700" cy="239395"/>
            </a:xfrm>
            <a:custGeom>
              <a:avLst/>
              <a:gdLst/>
              <a:ahLst/>
              <a:cxnLst/>
              <a:rect l="l" t="t" r="r" b="b"/>
              <a:pathLst>
                <a:path w="139700" h="239395">
                  <a:moveTo>
                    <a:pt x="99431" y="0"/>
                  </a:moveTo>
                  <a:lnTo>
                    <a:pt x="0" y="170842"/>
                  </a:lnTo>
                  <a:lnTo>
                    <a:pt x="39778" y="239175"/>
                  </a:lnTo>
                  <a:lnTo>
                    <a:pt x="139210" y="68343"/>
                  </a:lnTo>
                  <a:lnTo>
                    <a:pt x="99431" y="0"/>
                  </a:lnTo>
                  <a:close/>
                </a:path>
              </a:pathLst>
            </a:custGeom>
            <a:solidFill>
              <a:srgbClr val="000021"/>
            </a:solidFill>
          </p:spPr>
          <p:txBody>
            <a:bodyPr wrap="square" lIns="0" tIns="0" rIns="0" bIns="0" rtlCol="0"/>
            <a:lstStyle/>
            <a:p>
              <a:endParaRPr/>
            </a:p>
          </p:txBody>
        </p:sp>
        <p:sp>
          <p:nvSpPr>
            <p:cNvPr id="19" name="object 19"/>
            <p:cNvSpPr/>
            <p:nvPr/>
          </p:nvSpPr>
          <p:spPr>
            <a:xfrm>
              <a:off x="1799841" y="9891234"/>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0" name="object 20"/>
            <p:cNvPicPr/>
            <p:nvPr/>
          </p:nvPicPr>
          <p:blipFill>
            <a:blip r:embed="rId6" cstate="print"/>
            <a:stretch>
              <a:fillRect/>
            </a:stretch>
          </p:blipFill>
          <p:spPr>
            <a:xfrm>
              <a:off x="2800451" y="10194639"/>
              <a:ext cx="118781" cy="162518"/>
            </a:xfrm>
            <a:prstGeom prst="rect">
              <a:avLst/>
            </a:prstGeom>
          </p:spPr>
        </p:pic>
        <p:pic>
          <p:nvPicPr>
            <p:cNvPr id="21" name="object 21"/>
            <p:cNvPicPr/>
            <p:nvPr/>
          </p:nvPicPr>
          <p:blipFill>
            <a:blip r:embed="rId7" cstate="print"/>
            <a:stretch>
              <a:fillRect/>
            </a:stretch>
          </p:blipFill>
          <p:spPr>
            <a:xfrm>
              <a:off x="2943185" y="10194830"/>
              <a:ext cx="208110" cy="120530"/>
            </a:xfrm>
            <a:prstGeom prst="rect">
              <a:avLst/>
            </a:prstGeom>
          </p:spPr>
        </p:pic>
        <p:pic>
          <p:nvPicPr>
            <p:cNvPr id="22" name="object 22"/>
            <p:cNvPicPr/>
            <p:nvPr/>
          </p:nvPicPr>
          <p:blipFill>
            <a:blip r:embed="rId8" cstate="print"/>
            <a:stretch>
              <a:fillRect/>
            </a:stretch>
          </p:blipFill>
          <p:spPr>
            <a:xfrm>
              <a:off x="3170529" y="10166387"/>
              <a:ext cx="226576" cy="148973"/>
            </a:xfrm>
            <a:prstGeom prst="rect">
              <a:avLst/>
            </a:prstGeom>
          </p:spPr>
        </p:pic>
        <p:pic>
          <p:nvPicPr>
            <p:cNvPr id="23" name="object 23"/>
            <p:cNvPicPr/>
            <p:nvPr/>
          </p:nvPicPr>
          <p:blipFill>
            <a:blip r:embed="rId9" cstate="print"/>
            <a:stretch>
              <a:fillRect/>
            </a:stretch>
          </p:blipFill>
          <p:spPr>
            <a:xfrm>
              <a:off x="3462279" y="10152660"/>
              <a:ext cx="160016" cy="162120"/>
            </a:xfrm>
            <a:prstGeom prst="rect">
              <a:avLst/>
            </a:prstGeom>
          </p:spPr>
        </p:pic>
        <p:pic>
          <p:nvPicPr>
            <p:cNvPr id="24" name="object 24"/>
            <p:cNvPicPr/>
            <p:nvPr/>
          </p:nvPicPr>
          <p:blipFill>
            <a:blip r:embed="rId10" cstate="print"/>
            <a:stretch>
              <a:fillRect/>
            </a:stretch>
          </p:blipFill>
          <p:spPr>
            <a:xfrm>
              <a:off x="3682750" y="10194639"/>
              <a:ext cx="118792" cy="162518"/>
            </a:xfrm>
            <a:prstGeom prst="rect">
              <a:avLst/>
            </a:prstGeom>
          </p:spPr>
        </p:pic>
        <p:pic>
          <p:nvPicPr>
            <p:cNvPr id="25" name="object 25"/>
            <p:cNvPicPr/>
            <p:nvPr/>
          </p:nvPicPr>
          <p:blipFill>
            <a:blip r:embed="rId11" cstate="print"/>
            <a:stretch>
              <a:fillRect/>
            </a:stretch>
          </p:blipFill>
          <p:spPr>
            <a:xfrm>
              <a:off x="3823130" y="10194642"/>
              <a:ext cx="128802" cy="120917"/>
            </a:xfrm>
            <a:prstGeom prst="rect">
              <a:avLst/>
            </a:prstGeom>
          </p:spPr>
        </p:pic>
        <p:sp>
          <p:nvSpPr>
            <p:cNvPr id="26" name="object 26"/>
            <p:cNvSpPr/>
            <p:nvPr/>
          </p:nvSpPr>
          <p:spPr>
            <a:xfrm>
              <a:off x="2808375" y="9916576"/>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27" name="object 27"/>
          <p:cNvSpPr/>
          <p:nvPr/>
        </p:nvSpPr>
        <p:spPr>
          <a:xfrm>
            <a:off x="4499188" y="9706736"/>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28" name="object 28"/>
          <p:cNvSpPr/>
          <p:nvPr/>
        </p:nvSpPr>
        <p:spPr>
          <a:xfrm>
            <a:off x="5290248" y="10173074"/>
            <a:ext cx="1544320" cy="281940"/>
          </a:xfrm>
          <a:custGeom>
            <a:avLst/>
            <a:gdLst/>
            <a:ahLst/>
            <a:cxnLst/>
            <a:rect l="l" t="t" r="r" b="b"/>
            <a:pathLst>
              <a:path w="1544320" h="281940">
                <a:moveTo>
                  <a:pt x="230759" y="2095"/>
                </a:moveTo>
                <a:lnTo>
                  <a:pt x="192227" y="2095"/>
                </a:lnTo>
                <a:lnTo>
                  <a:pt x="145008" y="140042"/>
                </a:lnTo>
                <a:lnTo>
                  <a:pt x="135877" y="167119"/>
                </a:lnTo>
                <a:lnTo>
                  <a:pt x="127342" y="193586"/>
                </a:lnTo>
                <a:lnTo>
                  <a:pt x="119659" y="219265"/>
                </a:lnTo>
                <a:lnTo>
                  <a:pt x="113118" y="244030"/>
                </a:lnTo>
                <a:lnTo>
                  <a:pt x="112280" y="244030"/>
                </a:lnTo>
                <a:lnTo>
                  <a:pt x="106159" y="219214"/>
                </a:lnTo>
                <a:lnTo>
                  <a:pt x="99072" y="193687"/>
                </a:lnTo>
                <a:lnTo>
                  <a:pt x="91122" y="167246"/>
                </a:lnTo>
                <a:lnTo>
                  <a:pt x="38925" y="2095"/>
                </a:lnTo>
                <a:lnTo>
                  <a:pt x="0" y="2095"/>
                </a:lnTo>
                <a:lnTo>
                  <a:pt x="91160" y="281330"/>
                </a:lnTo>
                <a:lnTo>
                  <a:pt x="130924" y="281330"/>
                </a:lnTo>
                <a:lnTo>
                  <a:pt x="230759" y="2095"/>
                </a:lnTo>
                <a:close/>
              </a:path>
              <a:path w="1544320" h="281940">
                <a:moveTo>
                  <a:pt x="449910" y="281305"/>
                </a:moveTo>
                <a:lnTo>
                  <a:pt x="419950" y="193497"/>
                </a:lnTo>
                <a:lnTo>
                  <a:pt x="410337" y="165315"/>
                </a:lnTo>
                <a:lnTo>
                  <a:pt x="374129" y="59220"/>
                </a:lnTo>
                <a:lnTo>
                  <a:pt x="374129" y="165315"/>
                </a:lnTo>
                <a:lnTo>
                  <a:pt x="290017" y="165315"/>
                </a:lnTo>
                <a:lnTo>
                  <a:pt x="317334" y="84543"/>
                </a:lnTo>
                <a:lnTo>
                  <a:pt x="321246" y="71793"/>
                </a:lnTo>
                <a:lnTo>
                  <a:pt x="324878" y="59105"/>
                </a:lnTo>
                <a:lnTo>
                  <a:pt x="328269" y="46494"/>
                </a:lnTo>
                <a:lnTo>
                  <a:pt x="331470" y="33985"/>
                </a:lnTo>
                <a:lnTo>
                  <a:pt x="332270" y="33985"/>
                </a:lnTo>
                <a:lnTo>
                  <a:pt x="342468" y="71564"/>
                </a:lnTo>
                <a:lnTo>
                  <a:pt x="374129" y="165315"/>
                </a:lnTo>
                <a:lnTo>
                  <a:pt x="374129" y="59220"/>
                </a:lnTo>
                <a:lnTo>
                  <a:pt x="365518" y="33985"/>
                </a:lnTo>
                <a:lnTo>
                  <a:pt x="354634" y="2082"/>
                </a:lnTo>
                <a:lnTo>
                  <a:pt x="311137" y="2082"/>
                </a:lnTo>
                <a:lnTo>
                  <a:pt x="216281" y="281305"/>
                </a:lnTo>
                <a:lnTo>
                  <a:pt x="253555" y="281305"/>
                </a:lnTo>
                <a:lnTo>
                  <a:pt x="282549" y="193497"/>
                </a:lnTo>
                <a:lnTo>
                  <a:pt x="381584" y="193497"/>
                </a:lnTo>
                <a:lnTo>
                  <a:pt x="411416" y="281305"/>
                </a:lnTo>
                <a:lnTo>
                  <a:pt x="449910" y="281305"/>
                </a:lnTo>
                <a:close/>
              </a:path>
              <a:path w="1544320" h="281940">
                <a:moveTo>
                  <a:pt x="646328" y="251002"/>
                </a:moveTo>
                <a:lnTo>
                  <a:pt x="526999" y="251002"/>
                </a:lnTo>
                <a:lnTo>
                  <a:pt x="526999" y="2082"/>
                </a:lnTo>
                <a:lnTo>
                  <a:pt x="490956" y="2082"/>
                </a:lnTo>
                <a:lnTo>
                  <a:pt x="490956" y="251002"/>
                </a:lnTo>
                <a:lnTo>
                  <a:pt x="490956" y="281482"/>
                </a:lnTo>
                <a:lnTo>
                  <a:pt x="646328" y="281482"/>
                </a:lnTo>
                <a:lnTo>
                  <a:pt x="646328" y="251002"/>
                </a:lnTo>
                <a:close/>
              </a:path>
              <a:path w="1544320" h="281940">
                <a:moveTo>
                  <a:pt x="824890" y="2273"/>
                </a:moveTo>
                <a:lnTo>
                  <a:pt x="618147" y="2273"/>
                </a:lnTo>
                <a:lnTo>
                  <a:pt x="618147" y="32753"/>
                </a:lnTo>
                <a:lnTo>
                  <a:pt x="703072" y="32753"/>
                </a:lnTo>
                <a:lnTo>
                  <a:pt x="703072" y="281673"/>
                </a:lnTo>
                <a:lnTo>
                  <a:pt x="739546" y="281673"/>
                </a:lnTo>
                <a:lnTo>
                  <a:pt x="739546" y="32753"/>
                </a:lnTo>
                <a:lnTo>
                  <a:pt x="824890" y="32753"/>
                </a:lnTo>
                <a:lnTo>
                  <a:pt x="824890" y="2273"/>
                </a:lnTo>
                <a:close/>
              </a:path>
              <a:path w="1544320" h="281940">
                <a:moveTo>
                  <a:pt x="1037831" y="281330"/>
                </a:moveTo>
                <a:lnTo>
                  <a:pt x="1033297" y="270268"/>
                </a:lnTo>
                <a:lnTo>
                  <a:pt x="1028293" y="253542"/>
                </a:lnTo>
                <a:lnTo>
                  <a:pt x="1022680" y="231546"/>
                </a:lnTo>
                <a:lnTo>
                  <a:pt x="1016292" y="204647"/>
                </a:lnTo>
                <a:lnTo>
                  <a:pt x="1010107" y="184670"/>
                </a:lnTo>
                <a:lnTo>
                  <a:pt x="1001369" y="168414"/>
                </a:lnTo>
                <a:lnTo>
                  <a:pt x="993749" y="160337"/>
                </a:lnTo>
                <a:lnTo>
                  <a:pt x="989825" y="156197"/>
                </a:lnTo>
                <a:lnTo>
                  <a:pt x="975283" y="148323"/>
                </a:lnTo>
                <a:lnTo>
                  <a:pt x="975283" y="147078"/>
                </a:lnTo>
                <a:lnTo>
                  <a:pt x="995895" y="136956"/>
                </a:lnTo>
                <a:lnTo>
                  <a:pt x="1000175" y="132994"/>
                </a:lnTo>
                <a:lnTo>
                  <a:pt x="1012596" y="121564"/>
                </a:lnTo>
                <a:lnTo>
                  <a:pt x="1023785" y="101130"/>
                </a:lnTo>
                <a:lnTo>
                  <a:pt x="1027861" y="75844"/>
                </a:lnTo>
                <a:lnTo>
                  <a:pt x="1026414" y="60198"/>
                </a:lnTo>
                <a:lnTo>
                  <a:pt x="1022172" y="45885"/>
                </a:lnTo>
                <a:lnTo>
                  <a:pt x="1015301" y="33299"/>
                </a:lnTo>
                <a:lnTo>
                  <a:pt x="1010348" y="27762"/>
                </a:lnTo>
                <a:lnTo>
                  <a:pt x="1005941" y="22809"/>
                </a:lnTo>
                <a:lnTo>
                  <a:pt x="991831" y="12915"/>
                </a:lnTo>
                <a:lnTo>
                  <a:pt x="991831" y="79959"/>
                </a:lnTo>
                <a:lnTo>
                  <a:pt x="987526" y="101130"/>
                </a:lnTo>
                <a:lnTo>
                  <a:pt x="987412" y="101714"/>
                </a:lnTo>
                <a:lnTo>
                  <a:pt x="974788" y="118452"/>
                </a:lnTo>
                <a:lnTo>
                  <a:pt x="954951" y="129197"/>
                </a:lnTo>
                <a:lnTo>
                  <a:pt x="928865" y="132994"/>
                </a:lnTo>
                <a:lnTo>
                  <a:pt x="891997" y="132994"/>
                </a:lnTo>
                <a:lnTo>
                  <a:pt x="891997" y="31089"/>
                </a:lnTo>
                <a:lnTo>
                  <a:pt x="897559" y="29870"/>
                </a:lnTo>
                <a:lnTo>
                  <a:pt x="905446" y="28803"/>
                </a:lnTo>
                <a:lnTo>
                  <a:pt x="915530" y="28041"/>
                </a:lnTo>
                <a:lnTo>
                  <a:pt x="927633" y="27762"/>
                </a:lnTo>
                <a:lnTo>
                  <a:pt x="954239" y="31089"/>
                </a:lnTo>
                <a:lnTo>
                  <a:pt x="953871" y="31089"/>
                </a:lnTo>
                <a:lnTo>
                  <a:pt x="974026" y="40513"/>
                </a:lnTo>
                <a:lnTo>
                  <a:pt x="987158" y="56667"/>
                </a:lnTo>
                <a:lnTo>
                  <a:pt x="991831" y="79959"/>
                </a:lnTo>
                <a:lnTo>
                  <a:pt x="991831" y="12915"/>
                </a:lnTo>
                <a:lnTo>
                  <a:pt x="991387" y="12598"/>
                </a:lnTo>
                <a:lnTo>
                  <a:pt x="973455" y="5499"/>
                </a:lnTo>
                <a:lnTo>
                  <a:pt x="951572" y="1346"/>
                </a:lnTo>
                <a:lnTo>
                  <a:pt x="925144" y="0"/>
                </a:lnTo>
                <a:lnTo>
                  <a:pt x="906399" y="381"/>
                </a:lnTo>
                <a:lnTo>
                  <a:pt x="888047" y="1511"/>
                </a:lnTo>
                <a:lnTo>
                  <a:pt x="870953" y="3340"/>
                </a:lnTo>
                <a:lnTo>
                  <a:pt x="855941" y="5829"/>
                </a:lnTo>
                <a:lnTo>
                  <a:pt x="855941" y="281330"/>
                </a:lnTo>
                <a:lnTo>
                  <a:pt x="891997" y="281330"/>
                </a:lnTo>
                <a:lnTo>
                  <a:pt x="891997" y="160337"/>
                </a:lnTo>
                <a:lnTo>
                  <a:pt x="925957" y="160337"/>
                </a:lnTo>
                <a:lnTo>
                  <a:pt x="963091" y="173494"/>
                </a:lnTo>
                <a:lnTo>
                  <a:pt x="981887" y="214604"/>
                </a:lnTo>
                <a:lnTo>
                  <a:pt x="987488" y="238556"/>
                </a:lnTo>
                <a:lnTo>
                  <a:pt x="992466" y="257911"/>
                </a:lnTo>
                <a:lnTo>
                  <a:pt x="996810" y="272300"/>
                </a:lnTo>
                <a:lnTo>
                  <a:pt x="1000518" y="281330"/>
                </a:lnTo>
                <a:lnTo>
                  <a:pt x="1037831" y="281330"/>
                </a:lnTo>
                <a:close/>
              </a:path>
              <a:path w="1544320" h="281940">
                <a:moveTo>
                  <a:pt x="1293418" y="281305"/>
                </a:moveTo>
                <a:lnTo>
                  <a:pt x="1263459" y="193497"/>
                </a:lnTo>
                <a:lnTo>
                  <a:pt x="1253845" y="165315"/>
                </a:lnTo>
                <a:lnTo>
                  <a:pt x="1217625" y="59156"/>
                </a:lnTo>
                <a:lnTo>
                  <a:pt x="1217625" y="165315"/>
                </a:lnTo>
                <a:lnTo>
                  <a:pt x="1133538" y="165315"/>
                </a:lnTo>
                <a:lnTo>
                  <a:pt x="1160868" y="84543"/>
                </a:lnTo>
                <a:lnTo>
                  <a:pt x="1164767" y="71793"/>
                </a:lnTo>
                <a:lnTo>
                  <a:pt x="1168387" y="59105"/>
                </a:lnTo>
                <a:lnTo>
                  <a:pt x="1171778" y="46494"/>
                </a:lnTo>
                <a:lnTo>
                  <a:pt x="1174978" y="33985"/>
                </a:lnTo>
                <a:lnTo>
                  <a:pt x="1175791" y="33985"/>
                </a:lnTo>
                <a:lnTo>
                  <a:pt x="1185976" y="71564"/>
                </a:lnTo>
                <a:lnTo>
                  <a:pt x="1217625" y="165315"/>
                </a:lnTo>
                <a:lnTo>
                  <a:pt x="1217625" y="59156"/>
                </a:lnTo>
                <a:lnTo>
                  <a:pt x="1209040" y="33985"/>
                </a:lnTo>
                <a:lnTo>
                  <a:pt x="1198156" y="2082"/>
                </a:lnTo>
                <a:lnTo>
                  <a:pt x="1154658" y="2082"/>
                </a:lnTo>
                <a:lnTo>
                  <a:pt x="1059802" y="281305"/>
                </a:lnTo>
                <a:lnTo>
                  <a:pt x="1097076" y="281305"/>
                </a:lnTo>
                <a:lnTo>
                  <a:pt x="1126070" y="193497"/>
                </a:lnTo>
                <a:lnTo>
                  <a:pt x="1225105" y="193497"/>
                </a:lnTo>
                <a:lnTo>
                  <a:pt x="1254937" y="281305"/>
                </a:lnTo>
                <a:lnTo>
                  <a:pt x="1293418" y="281305"/>
                </a:lnTo>
                <a:close/>
              </a:path>
              <a:path w="1544320" h="281940">
                <a:moveTo>
                  <a:pt x="1544078" y="2095"/>
                </a:moveTo>
                <a:lnTo>
                  <a:pt x="1510118" y="2095"/>
                </a:lnTo>
                <a:lnTo>
                  <a:pt x="1510118" y="118922"/>
                </a:lnTo>
                <a:lnTo>
                  <a:pt x="1510309" y="149961"/>
                </a:lnTo>
                <a:lnTo>
                  <a:pt x="1510957" y="178625"/>
                </a:lnTo>
                <a:lnTo>
                  <a:pt x="1512227" y="206121"/>
                </a:lnTo>
                <a:lnTo>
                  <a:pt x="1514284" y="233667"/>
                </a:lnTo>
                <a:lnTo>
                  <a:pt x="1513446" y="234086"/>
                </a:lnTo>
                <a:lnTo>
                  <a:pt x="1491170" y="190258"/>
                </a:lnTo>
                <a:lnTo>
                  <a:pt x="1463306" y="143357"/>
                </a:lnTo>
                <a:lnTo>
                  <a:pt x="1373822" y="2095"/>
                </a:lnTo>
                <a:lnTo>
                  <a:pt x="1334477" y="2095"/>
                </a:lnTo>
                <a:lnTo>
                  <a:pt x="1334477" y="281330"/>
                </a:lnTo>
                <a:lnTo>
                  <a:pt x="1368450" y="281330"/>
                </a:lnTo>
                <a:lnTo>
                  <a:pt x="1368450" y="161975"/>
                </a:lnTo>
                <a:lnTo>
                  <a:pt x="1367777" y="100203"/>
                </a:lnTo>
                <a:lnTo>
                  <a:pt x="1365542" y="46837"/>
                </a:lnTo>
                <a:lnTo>
                  <a:pt x="1366774" y="46393"/>
                </a:lnTo>
                <a:lnTo>
                  <a:pt x="1390853" y="92710"/>
                </a:lnTo>
                <a:lnTo>
                  <a:pt x="1418958" y="139623"/>
                </a:lnTo>
                <a:lnTo>
                  <a:pt x="1507629" y="281330"/>
                </a:lnTo>
                <a:lnTo>
                  <a:pt x="1544078" y="281330"/>
                </a:lnTo>
                <a:lnTo>
                  <a:pt x="1544078" y="2095"/>
                </a:lnTo>
                <a:close/>
              </a:path>
            </a:pathLst>
          </a:custGeom>
          <a:solidFill>
            <a:srgbClr val="404041"/>
          </a:solidFill>
        </p:spPr>
        <p:txBody>
          <a:bodyPr wrap="square" lIns="0" tIns="0" rIns="0" bIns="0" rtlCol="0"/>
          <a:lstStyle/>
          <a:p>
            <a:endParaRPr/>
          </a:p>
        </p:txBody>
      </p:sp>
      <p:sp>
        <p:nvSpPr>
          <p:cNvPr id="29" name="object 29"/>
          <p:cNvSpPr/>
          <p:nvPr/>
        </p:nvSpPr>
        <p:spPr>
          <a:xfrm>
            <a:off x="6883255" y="10170609"/>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30" name="object 30"/>
          <p:cNvSpPr/>
          <p:nvPr/>
        </p:nvSpPr>
        <p:spPr>
          <a:xfrm>
            <a:off x="5305209" y="9706730"/>
            <a:ext cx="1752600" cy="383540"/>
          </a:xfrm>
          <a:custGeom>
            <a:avLst/>
            <a:gdLst/>
            <a:ahLst/>
            <a:cxnLst/>
            <a:rect l="l" t="t" r="r" b="b"/>
            <a:pathLst>
              <a:path w="1752600" h="383540">
                <a:moveTo>
                  <a:pt x="663092" y="99123"/>
                </a:moveTo>
                <a:lnTo>
                  <a:pt x="661568" y="91643"/>
                </a:lnTo>
                <a:lnTo>
                  <a:pt x="657453" y="85534"/>
                </a:lnTo>
                <a:lnTo>
                  <a:pt x="651357" y="81432"/>
                </a:lnTo>
                <a:lnTo>
                  <a:pt x="643902" y="79921"/>
                </a:lnTo>
                <a:lnTo>
                  <a:pt x="636574" y="81445"/>
                </a:lnTo>
                <a:lnTo>
                  <a:pt x="630440" y="85559"/>
                </a:lnTo>
                <a:lnTo>
                  <a:pt x="626237" y="91541"/>
                </a:lnTo>
                <a:lnTo>
                  <a:pt x="624674" y="98704"/>
                </a:lnTo>
                <a:lnTo>
                  <a:pt x="626173" y="106400"/>
                </a:lnTo>
                <a:lnTo>
                  <a:pt x="630250" y="112623"/>
                </a:lnTo>
                <a:lnTo>
                  <a:pt x="636346" y="116789"/>
                </a:lnTo>
                <a:lnTo>
                  <a:pt x="643902" y="118300"/>
                </a:lnTo>
                <a:lnTo>
                  <a:pt x="651357" y="116789"/>
                </a:lnTo>
                <a:lnTo>
                  <a:pt x="657453" y="112674"/>
                </a:lnTo>
                <a:lnTo>
                  <a:pt x="661568" y="106578"/>
                </a:lnTo>
                <a:lnTo>
                  <a:pt x="663092" y="99123"/>
                </a:lnTo>
                <a:close/>
              </a:path>
              <a:path w="1752600" h="383540">
                <a:moveTo>
                  <a:pt x="664311" y="165201"/>
                </a:moveTo>
                <a:lnTo>
                  <a:pt x="622274" y="186016"/>
                </a:lnTo>
                <a:lnTo>
                  <a:pt x="623773" y="190563"/>
                </a:lnTo>
                <a:lnTo>
                  <a:pt x="623989" y="191160"/>
                </a:lnTo>
                <a:lnTo>
                  <a:pt x="627849" y="193979"/>
                </a:lnTo>
                <a:lnTo>
                  <a:pt x="627926" y="194957"/>
                </a:lnTo>
                <a:lnTo>
                  <a:pt x="627329" y="248513"/>
                </a:lnTo>
                <a:lnTo>
                  <a:pt x="608253" y="272973"/>
                </a:lnTo>
                <a:lnTo>
                  <a:pt x="390334" y="272973"/>
                </a:lnTo>
                <a:lnTo>
                  <a:pt x="382028" y="271246"/>
                </a:lnTo>
                <a:lnTo>
                  <a:pt x="373507" y="266344"/>
                </a:lnTo>
                <a:lnTo>
                  <a:pt x="366585" y="258635"/>
                </a:lnTo>
                <a:lnTo>
                  <a:pt x="363105" y="248513"/>
                </a:lnTo>
                <a:lnTo>
                  <a:pt x="363105" y="185051"/>
                </a:lnTo>
                <a:lnTo>
                  <a:pt x="365175" y="178663"/>
                </a:lnTo>
                <a:lnTo>
                  <a:pt x="366966" y="174663"/>
                </a:lnTo>
                <a:lnTo>
                  <a:pt x="367258" y="165201"/>
                </a:lnTo>
                <a:lnTo>
                  <a:pt x="325183" y="186016"/>
                </a:lnTo>
                <a:lnTo>
                  <a:pt x="326910" y="191160"/>
                </a:lnTo>
                <a:lnTo>
                  <a:pt x="329095" y="192697"/>
                </a:lnTo>
                <a:lnTo>
                  <a:pt x="330949" y="193979"/>
                </a:lnTo>
                <a:lnTo>
                  <a:pt x="330949" y="240792"/>
                </a:lnTo>
                <a:lnTo>
                  <a:pt x="330771" y="248513"/>
                </a:lnTo>
                <a:lnTo>
                  <a:pt x="330708" y="251752"/>
                </a:lnTo>
                <a:lnTo>
                  <a:pt x="330606" y="256146"/>
                </a:lnTo>
                <a:lnTo>
                  <a:pt x="314921" y="278371"/>
                </a:lnTo>
                <a:lnTo>
                  <a:pt x="311607" y="277317"/>
                </a:lnTo>
                <a:lnTo>
                  <a:pt x="309803" y="276745"/>
                </a:lnTo>
                <a:lnTo>
                  <a:pt x="309613" y="276745"/>
                </a:lnTo>
                <a:lnTo>
                  <a:pt x="301434" y="271830"/>
                </a:lnTo>
                <a:lnTo>
                  <a:pt x="293204" y="264756"/>
                </a:lnTo>
                <a:lnTo>
                  <a:pt x="286905" y="256146"/>
                </a:lnTo>
                <a:lnTo>
                  <a:pt x="286905" y="189572"/>
                </a:lnTo>
                <a:lnTo>
                  <a:pt x="288886" y="183388"/>
                </a:lnTo>
                <a:lnTo>
                  <a:pt x="288925" y="183248"/>
                </a:lnTo>
                <a:lnTo>
                  <a:pt x="290728" y="179209"/>
                </a:lnTo>
                <a:lnTo>
                  <a:pt x="291033" y="169773"/>
                </a:lnTo>
                <a:lnTo>
                  <a:pt x="248945" y="190563"/>
                </a:lnTo>
                <a:lnTo>
                  <a:pt x="250685" y="195694"/>
                </a:lnTo>
                <a:lnTo>
                  <a:pt x="252882" y="197281"/>
                </a:lnTo>
                <a:lnTo>
                  <a:pt x="254723" y="198501"/>
                </a:lnTo>
                <a:lnTo>
                  <a:pt x="254723" y="240792"/>
                </a:lnTo>
                <a:lnTo>
                  <a:pt x="254546" y="248513"/>
                </a:lnTo>
                <a:lnTo>
                  <a:pt x="254508" y="250405"/>
                </a:lnTo>
                <a:lnTo>
                  <a:pt x="254381" y="256146"/>
                </a:lnTo>
                <a:lnTo>
                  <a:pt x="238683" y="278371"/>
                </a:lnTo>
                <a:lnTo>
                  <a:pt x="233337" y="276745"/>
                </a:lnTo>
                <a:lnTo>
                  <a:pt x="225590" y="272262"/>
                </a:lnTo>
                <a:lnTo>
                  <a:pt x="217487" y="265582"/>
                </a:lnTo>
                <a:lnTo>
                  <a:pt x="211061" y="257340"/>
                </a:lnTo>
                <a:lnTo>
                  <a:pt x="211061" y="194957"/>
                </a:lnTo>
                <a:lnTo>
                  <a:pt x="213118" y="188633"/>
                </a:lnTo>
                <a:lnTo>
                  <a:pt x="214922" y="184607"/>
                </a:lnTo>
                <a:lnTo>
                  <a:pt x="214960" y="183248"/>
                </a:lnTo>
                <a:lnTo>
                  <a:pt x="215087" y="179209"/>
                </a:lnTo>
                <a:lnTo>
                  <a:pt x="215214" y="175158"/>
                </a:lnTo>
                <a:lnTo>
                  <a:pt x="173659" y="195694"/>
                </a:lnTo>
                <a:lnTo>
                  <a:pt x="173189" y="195973"/>
                </a:lnTo>
                <a:lnTo>
                  <a:pt x="174853" y="201066"/>
                </a:lnTo>
                <a:lnTo>
                  <a:pt x="175768" y="201752"/>
                </a:lnTo>
                <a:lnTo>
                  <a:pt x="178714" y="203873"/>
                </a:lnTo>
                <a:lnTo>
                  <a:pt x="178612" y="294043"/>
                </a:lnTo>
                <a:lnTo>
                  <a:pt x="164147" y="334911"/>
                </a:lnTo>
                <a:lnTo>
                  <a:pt x="129082" y="353949"/>
                </a:lnTo>
                <a:lnTo>
                  <a:pt x="118541" y="354596"/>
                </a:lnTo>
                <a:lnTo>
                  <a:pt x="93573" y="350735"/>
                </a:lnTo>
                <a:lnTo>
                  <a:pt x="93357" y="350735"/>
                </a:lnTo>
                <a:lnTo>
                  <a:pt x="52578" y="326288"/>
                </a:lnTo>
                <a:lnTo>
                  <a:pt x="28511" y="291668"/>
                </a:lnTo>
                <a:lnTo>
                  <a:pt x="26962" y="284645"/>
                </a:lnTo>
                <a:lnTo>
                  <a:pt x="27241" y="281051"/>
                </a:lnTo>
                <a:lnTo>
                  <a:pt x="27343" y="279717"/>
                </a:lnTo>
                <a:lnTo>
                  <a:pt x="27800" y="278371"/>
                </a:lnTo>
                <a:lnTo>
                  <a:pt x="29362" y="273926"/>
                </a:lnTo>
                <a:lnTo>
                  <a:pt x="32562" y="269836"/>
                </a:lnTo>
                <a:lnTo>
                  <a:pt x="47371" y="261645"/>
                </a:lnTo>
                <a:lnTo>
                  <a:pt x="41351" y="250405"/>
                </a:lnTo>
                <a:lnTo>
                  <a:pt x="4000" y="277710"/>
                </a:lnTo>
                <a:lnTo>
                  <a:pt x="0" y="287337"/>
                </a:lnTo>
                <a:lnTo>
                  <a:pt x="88" y="296570"/>
                </a:lnTo>
                <a:lnTo>
                  <a:pt x="18961" y="332320"/>
                </a:lnTo>
                <a:lnTo>
                  <a:pt x="60388" y="367157"/>
                </a:lnTo>
                <a:lnTo>
                  <a:pt x="118541" y="383463"/>
                </a:lnTo>
                <a:lnTo>
                  <a:pt x="135496" y="379615"/>
                </a:lnTo>
                <a:lnTo>
                  <a:pt x="152577" y="370103"/>
                </a:lnTo>
                <a:lnTo>
                  <a:pt x="168186" y="358000"/>
                </a:lnTo>
                <a:lnTo>
                  <a:pt x="171843" y="354596"/>
                </a:lnTo>
                <a:lnTo>
                  <a:pt x="180695" y="346367"/>
                </a:lnTo>
                <a:lnTo>
                  <a:pt x="207594" y="307695"/>
                </a:lnTo>
                <a:lnTo>
                  <a:pt x="211061" y="281051"/>
                </a:lnTo>
                <a:lnTo>
                  <a:pt x="222580" y="290474"/>
                </a:lnTo>
                <a:lnTo>
                  <a:pt x="231889" y="295617"/>
                </a:lnTo>
                <a:lnTo>
                  <a:pt x="232498" y="295922"/>
                </a:lnTo>
                <a:lnTo>
                  <a:pt x="240563" y="298335"/>
                </a:lnTo>
                <a:lnTo>
                  <a:pt x="247396" y="298919"/>
                </a:lnTo>
                <a:lnTo>
                  <a:pt x="259981" y="297510"/>
                </a:lnTo>
                <a:lnTo>
                  <a:pt x="270344" y="293357"/>
                </a:lnTo>
                <a:lnTo>
                  <a:pt x="278320" y="286588"/>
                </a:lnTo>
                <a:lnTo>
                  <a:pt x="281571" y="281051"/>
                </a:lnTo>
                <a:lnTo>
                  <a:pt x="283133" y="278371"/>
                </a:lnTo>
                <a:lnTo>
                  <a:pt x="283756" y="277317"/>
                </a:lnTo>
                <a:lnTo>
                  <a:pt x="296583" y="288721"/>
                </a:lnTo>
                <a:lnTo>
                  <a:pt x="307340" y="295262"/>
                </a:lnTo>
                <a:lnTo>
                  <a:pt x="316598" y="298335"/>
                </a:lnTo>
                <a:lnTo>
                  <a:pt x="317461" y="298335"/>
                </a:lnTo>
                <a:lnTo>
                  <a:pt x="323596" y="298919"/>
                </a:lnTo>
                <a:lnTo>
                  <a:pt x="335432" y="297688"/>
                </a:lnTo>
                <a:lnTo>
                  <a:pt x="345287" y="294043"/>
                </a:lnTo>
                <a:lnTo>
                  <a:pt x="353085" y="288036"/>
                </a:lnTo>
                <a:lnTo>
                  <a:pt x="358724" y="279717"/>
                </a:lnTo>
                <a:lnTo>
                  <a:pt x="371957" y="289306"/>
                </a:lnTo>
                <a:lnTo>
                  <a:pt x="385203" y="294043"/>
                </a:lnTo>
                <a:lnTo>
                  <a:pt x="385356" y="294043"/>
                </a:lnTo>
                <a:lnTo>
                  <a:pt x="395922" y="295617"/>
                </a:lnTo>
                <a:lnTo>
                  <a:pt x="619861" y="295617"/>
                </a:lnTo>
                <a:lnTo>
                  <a:pt x="637133" y="292595"/>
                </a:lnTo>
                <a:lnTo>
                  <a:pt x="649770" y="283718"/>
                </a:lnTo>
                <a:lnTo>
                  <a:pt x="651916" y="279717"/>
                </a:lnTo>
                <a:lnTo>
                  <a:pt x="652640" y="278371"/>
                </a:lnTo>
                <a:lnTo>
                  <a:pt x="655535" y="272973"/>
                </a:lnTo>
                <a:lnTo>
                  <a:pt x="657529" y="269265"/>
                </a:lnTo>
                <a:lnTo>
                  <a:pt x="660057" y="250405"/>
                </a:lnTo>
                <a:lnTo>
                  <a:pt x="660171" y="183388"/>
                </a:lnTo>
                <a:lnTo>
                  <a:pt x="664006" y="174663"/>
                </a:lnTo>
                <a:lnTo>
                  <a:pt x="664311" y="165201"/>
                </a:lnTo>
                <a:close/>
              </a:path>
              <a:path w="1752600" h="383540">
                <a:moveTo>
                  <a:pt x="759574" y="7340"/>
                </a:moveTo>
                <a:lnTo>
                  <a:pt x="752259" y="0"/>
                </a:lnTo>
                <a:lnTo>
                  <a:pt x="750023" y="1143"/>
                </a:lnTo>
                <a:lnTo>
                  <a:pt x="729678" y="11798"/>
                </a:lnTo>
                <a:lnTo>
                  <a:pt x="706094" y="25133"/>
                </a:lnTo>
                <a:lnTo>
                  <a:pt x="712038" y="37922"/>
                </a:lnTo>
                <a:lnTo>
                  <a:pt x="716699" y="34798"/>
                </a:lnTo>
                <a:lnTo>
                  <a:pt x="718896" y="33782"/>
                </a:lnTo>
                <a:lnTo>
                  <a:pt x="721766" y="33782"/>
                </a:lnTo>
                <a:lnTo>
                  <a:pt x="722439" y="36474"/>
                </a:lnTo>
                <a:lnTo>
                  <a:pt x="722439" y="295617"/>
                </a:lnTo>
                <a:lnTo>
                  <a:pt x="754634" y="295617"/>
                </a:lnTo>
                <a:lnTo>
                  <a:pt x="754634" y="35725"/>
                </a:lnTo>
                <a:lnTo>
                  <a:pt x="754875" y="24168"/>
                </a:lnTo>
                <a:lnTo>
                  <a:pt x="755586" y="17132"/>
                </a:lnTo>
                <a:lnTo>
                  <a:pt x="756754" y="12865"/>
                </a:lnTo>
                <a:lnTo>
                  <a:pt x="759574" y="7340"/>
                </a:lnTo>
                <a:close/>
              </a:path>
              <a:path w="1752600" h="383540">
                <a:moveTo>
                  <a:pt x="1038872" y="99123"/>
                </a:moveTo>
                <a:lnTo>
                  <a:pt x="1037348" y="91643"/>
                </a:lnTo>
                <a:lnTo>
                  <a:pt x="1033233" y="85534"/>
                </a:lnTo>
                <a:lnTo>
                  <a:pt x="1027112" y="81432"/>
                </a:lnTo>
                <a:lnTo>
                  <a:pt x="1019632" y="79921"/>
                </a:lnTo>
                <a:lnTo>
                  <a:pt x="1012329" y="81445"/>
                </a:lnTo>
                <a:lnTo>
                  <a:pt x="1006208" y="85559"/>
                </a:lnTo>
                <a:lnTo>
                  <a:pt x="1002017" y="91541"/>
                </a:lnTo>
                <a:lnTo>
                  <a:pt x="1000455" y="98704"/>
                </a:lnTo>
                <a:lnTo>
                  <a:pt x="1001941" y="106400"/>
                </a:lnTo>
                <a:lnTo>
                  <a:pt x="1006005" y="112623"/>
                </a:lnTo>
                <a:lnTo>
                  <a:pt x="1012101" y="116789"/>
                </a:lnTo>
                <a:lnTo>
                  <a:pt x="1019632" y="118300"/>
                </a:lnTo>
                <a:lnTo>
                  <a:pt x="1027112" y="116789"/>
                </a:lnTo>
                <a:lnTo>
                  <a:pt x="1033233" y="112674"/>
                </a:lnTo>
                <a:lnTo>
                  <a:pt x="1037348" y="106578"/>
                </a:lnTo>
                <a:lnTo>
                  <a:pt x="1038872" y="99123"/>
                </a:lnTo>
                <a:close/>
              </a:path>
              <a:path w="1752600" h="383540">
                <a:moveTo>
                  <a:pt x="1088136" y="99123"/>
                </a:moveTo>
                <a:lnTo>
                  <a:pt x="1086637" y="91643"/>
                </a:lnTo>
                <a:lnTo>
                  <a:pt x="1082522" y="85534"/>
                </a:lnTo>
                <a:lnTo>
                  <a:pt x="1076426" y="81432"/>
                </a:lnTo>
                <a:lnTo>
                  <a:pt x="1068959" y="79921"/>
                </a:lnTo>
                <a:lnTo>
                  <a:pt x="1061643" y="81445"/>
                </a:lnTo>
                <a:lnTo>
                  <a:pt x="1055522" y="85559"/>
                </a:lnTo>
                <a:lnTo>
                  <a:pt x="1051331" y="91541"/>
                </a:lnTo>
                <a:lnTo>
                  <a:pt x="1049769" y="98704"/>
                </a:lnTo>
                <a:lnTo>
                  <a:pt x="1051255" y="106400"/>
                </a:lnTo>
                <a:lnTo>
                  <a:pt x="1055331" y="112623"/>
                </a:lnTo>
                <a:lnTo>
                  <a:pt x="1061415" y="116789"/>
                </a:lnTo>
                <a:lnTo>
                  <a:pt x="1068959" y="118300"/>
                </a:lnTo>
                <a:lnTo>
                  <a:pt x="1076426" y="116789"/>
                </a:lnTo>
                <a:lnTo>
                  <a:pt x="1082522" y="112674"/>
                </a:lnTo>
                <a:lnTo>
                  <a:pt x="1086637" y="106578"/>
                </a:lnTo>
                <a:lnTo>
                  <a:pt x="1088136" y="99123"/>
                </a:lnTo>
                <a:close/>
              </a:path>
              <a:path w="1752600" h="383540">
                <a:moveTo>
                  <a:pt x="1305661" y="3644"/>
                </a:moveTo>
                <a:lnTo>
                  <a:pt x="1263599" y="24409"/>
                </a:lnTo>
                <a:lnTo>
                  <a:pt x="1265275" y="29565"/>
                </a:lnTo>
                <a:lnTo>
                  <a:pt x="1269149" y="32372"/>
                </a:lnTo>
                <a:lnTo>
                  <a:pt x="1269314" y="34429"/>
                </a:lnTo>
                <a:lnTo>
                  <a:pt x="1269314" y="232486"/>
                </a:lnTo>
                <a:lnTo>
                  <a:pt x="1268577" y="250151"/>
                </a:lnTo>
                <a:lnTo>
                  <a:pt x="1265707" y="262813"/>
                </a:lnTo>
                <a:lnTo>
                  <a:pt x="1259700" y="270421"/>
                </a:lnTo>
                <a:lnTo>
                  <a:pt x="1249565" y="272973"/>
                </a:lnTo>
                <a:lnTo>
                  <a:pt x="1112431" y="272973"/>
                </a:lnTo>
                <a:lnTo>
                  <a:pt x="1104557" y="271272"/>
                </a:lnTo>
                <a:lnTo>
                  <a:pt x="1095806" y="266280"/>
                </a:lnTo>
                <a:lnTo>
                  <a:pt x="1088567" y="258140"/>
                </a:lnTo>
                <a:lnTo>
                  <a:pt x="1085227" y="247002"/>
                </a:lnTo>
                <a:lnTo>
                  <a:pt x="1085227" y="185051"/>
                </a:lnTo>
                <a:lnTo>
                  <a:pt x="1087310" y="178663"/>
                </a:lnTo>
                <a:lnTo>
                  <a:pt x="1089063" y="174663"/>
                </a:lnTo>
                <a:lnTo>
                  <a:pt x="1089393" y="165201"/>
                </a:lnTo>
                <a:lnTo>
                  <a:pt x="1047330" y="186016"/>
                </a:lnTo>
                <a:lnTo>
                  <a:pt x="1049020" y="191147"/>
                </a:lnTo>
                <a:lnTo>
                  <a:pt x="1052893" y="193967"/>
                </a:lnTo>
                <a:lnTo>
                  <a:pt x="1053058" y="195986"/>
                </a:lnTo>
                <a:lnTo>
                  <a:pt x="1052957" y="246087"/>
                </a:lnTo>
                <a:lnTo>
                  <a:pt x="1038644" y="272973"/>
                </a:lnTo>
                <a:lnTo>
                  <a:pt x="901979" y="272973"/>
                </a:lnTo>
                <a:lnTo>
                  <a:pt x="893635" y="271246"/>
                </a:lnTo>
                <a:lnTo>
                  <a:pt x="885088" y="266344"/>
                </a:lnTo>
                <a:lnTo>
                  <a:pt x="878192" y="258673"/>
                </a:lnTo>
                <a:lnTo>
                  <a:pt x="874776" y="248666"/>
                </a:lnTo>
                <a:lnTo>
                  <a:pt x="874776" y="205574"/>
                </a:lnTo>
                <a:lnTo>
                  <a:pt x="882370" y="167322"/>
                </a:lnTo>
                <a:lnTo>
                  <a:pt x="841095" y="167322"/>
                </a:lnTo>
                <a:lnTo>
                  <a:pt x="834910" y="167132"/>
                </a:lnTo>
                <a:lnTo>
                  <a:pt x="838009" y="172364"/>
                </a:lnTo>
                <a:lnTo>
                  <a:pt x="839139" y="176936"/>
                </a:lnTo>
                <a:lnTo>
                  <a:pt x="840663" y="185635"/>
                </a:lnTo>
                <a:lnTo>
                  <a:pt x="842010" y="196011"/>
                </a:lnTo>
                <a:lnTo>
                  <a:pt x="842594" y="205574"/>
                </a:lnTo>
                <a:lnTo>
                  <a:pt x="842594" y="319925"/>
                </a:lnTo>
                <a:lnTo>
                  <a:pt x="841832" y="327025"/>
                </a:lnTo>
                <a:lnTo>
                  <a:pt x="836879" y="340995"/>
                </a:lnTo>
                <a:lnTo>
                  <a:pt x="823747" y="354660"/>
                </a:lnTo>
                <a:lnTo>
                  <a:pt x="798410" y="360807"/>
                </a:lnTo>
                <a:lnTo>
                  <a:pt x="790968" y="360273"/>
                </a:lnTo>
                <a:lnTo>
                  <a:pt x="783450" y="358736"/>
                </a:lnTo>
                <a:lnTo>
                  <a:pt x="776185" y="356273"/>
                </a:lnTo>
                <a:lnTo>
                  <a:pt x="769493" y="352996"/>
                </a:lnTo>
                <a:lnTo>
                  <a:pt x="764057" y="349821"/>
                </a:lnTo>
                <a:lnTo>
                  <a:pt x="764781" y="368287"/>
                </a:lnTo>
                <a:lnTo>
                  <a:pt x="778637" y="376174"/>
                </a:lnTo>
                <a:lnTo>
                  <a:pt x="789279" y="380530"/>
                </a:lnTo>
                <a:lnTo>
                  <a:pt x="799782" y="382803"/>
                </a:lnTo>
                <a:lnTo>
                  <a:pt x="811657" y="383451"/>
                </a:lnTo>
                <a:lnTo>
                  <a:pt x="836460" y="378828"/>
                </a:lnTo>
                <a:lnTo>
                  <a:pt x="856500" y="366128"/>
                </a:lnTo>
                <a:lnTo>
                  <a:pt x="869899" y="347154"/>
                </a:lnTo>
                <a:lnTo>
                  <a:pt x="874776" y="323659"/>
                </a:lnTo>
                <a:lnTo>
                  <a:pt x="874776" y="283425"/>
                </a:lnTo>
                <a:lnTo>
                  <a:pt x="887095" y="290842"/>
                </a:lnTo>
                <a:lnTo>
                  <a:pt x="898804" y="294436"/>
                </a:lnTo>
                <a:lnTo>
                  <a:pt x="907669" y="295567"/>
                </a:lnTo>
                <a:lnTo>
                  <a:pt x="1044930" y="295617"/>
                </a:lnTo>
                <a:lnTo>
                  <a:pt x="1056093" y="294462"/>
                </a:lnTo>
                <a:lnTo>
                  <a:pt x="1065580" y="291007"/>
                </a:lnTo>
                <a:lnTo>
                  <a:pt x="1073289" y="285305"/>
                </a:lnTo>
                <a:lnTo>
                  <a:pt x="1079157" y="277418"/>
                </a:lnTo>
                <a:lnTo>
                  <a:pt x="1090803" y="287439"/>
                </a:lnTo>
                <a:lnTo>
                  <a:pt x="1102956" y="292912"/>
                </a:lnTo>
                <a:lnTo>
                  <a:pt x="1113536" y="295198"/>
                </a:lnTo>
                <a:lnTo>
                  <a:pt x="1121981" y="295617"/>
                </a:lnTo>
                <a:lnTo>
                  <a:pt x="1261173" y="295617"/>
                </a:lnTo>
                <a:lnTo>
                  <a:pt x="1278445" y="292595"/>
                </a:lnTo>
                <a:lnTo>
                  <a:pt x="1291094" y="283718"/>
                </a:lnTo>
                <a:lnTo>
                  <a:pt x="1298854" y="269265"/>
                </a:lnTo>
                <a:lnTo>
                  <a:pt x="1301496" y="249504"/>
                </a:lnTo>
                <a:lnTo>
                  <a:pt x="1301496" y="21729"/>
                </a:lnTo>
                <a:lnTo>
                  <a:pt x="1305331" y="13081"/>
                </a:lnTo>
                <a:lnTo>
                  <a:pt x="1305661" y="3644"/>
                </a:lnTo>
                <a:close/>
              </a:path>
              <a:path w="1752600" h="383540">
                <a:moveTo>
                  <a:pt x="1708340" y="99123"/>
                </a:moveTo>
                <a:lnTo>
                  <a:pt x="1706829" y="91643"/>
                </a:lnTo>
                <a:lnTo>
                  <a:pt x="1702714" y="85534"/>
                </a:lnTo>
                <a:lnTo>
                  <a:pt x="1696618" y="81432"/>
                </a:lnTo>
                <a:lnTo>
                  <a:pt x="1689150" y="79921"/>
                </a:lnTo>
                <a:lnTo>
                  <a:pt x="1681835" y="81445"/>
                </a:lnTo>
                <a:lnTo>
                  <a:pt x="1675714" y="85559"/>
                </a:lnTo>
                <a:lnTo>
                  <a:pt x="1671510" y="91541"/>
                </a:lnTo>
                <a:lnTo>
                  <a:pt x="1669948" y="98704"/>
                </a:lnTo>
                <a:lnTo>
                  <a:pt x="1671434" y="106400"/>
                </a:lnTo>
                <a:lnTo>
                  <a:pt x="1675511" y="112623"/>
                </a:lnTo>
                <a:lnTo>
                  <a:pt x="1681607" y="116789"/>
                </a:lnTo>
                <a:lnTo>
                  <a:pt x="1689150" y="118300"/>
                </a:lnTo>
                <a:lnTo>
                  <a:pt x="1696618" y="116789"/>
                </a:lnTo>
                <a:lnTo>
                  <a:pt x="1702714" y="112674"/>
                </a:lnTo>
                <a:lnTo>
                  <a:pt x="1706829" y="106578"/>
                </a:lnTo>
                <a:lnTo>
                  <a:pt x="1708340" y="99123"/>
                </a:lnTo>
                <a:close/>
              </a:path>
              <a:path w="1752600" h="383540">
                <a:moveTo>
                  <a:pt x="1752257" y="205587"/>
                </a:moveTo>
                <a:lnTo>
                  <a:pt x="1748878" y="186232"/>
                </a:lnTo>
                <a:lnTo>
                  <a:pt x="1742694" y="178384"/>
                </a:lnTo>
                <a:lnTo>
                  <a:pt x="1738376" y="172910"/>
                </a:lnTo>
                <a:lnTo>
                  <a:pt x="1720176" y="165227"/>
                </a:lnTo>
                <a:lnTo>
                  <a:pt x="1720062" y="238328"/>
                </a:lnTo>
                <a:lnTo>
                  <a:pt x="1718233" y="255879"/>
                </a:lnTo>
                <a:lnTo>
                  <a:pt x="1713052" y="266433"/>
                </a:lnTo>
                <a:lnTo>
                  <a:pt x="1705000" y="271589"/>
                </a:lnTo>
                <a:lnTo>
                  <a:pt x="1694561" y="272961"/>
                </a:lnTo>
                <a:lnTo>
                  <a:pt x="1679397" y="269392"/>
                </a:lnTo>
                <a:lnTo>
                  <a:pt x="1665859" y="259308"/>
                </a:lnTo>
                <a:lnTo>
                  <a:pt x="1656143" y="243662"/>
                </a:lnTo>
                <a:lnTo>
                  <a:pt x="1652422" y="223393"/>
                </a:lnTo>
                <a:lnTo>
                  <a:pt x="1655724" y="206070"/>
                </a:lnTo>
                <a:lnTo>
                  <a:pt x="1664677" y="191731"/>
                </a:lnTo>
                <a:lnTo>
                  <a:pt x="1677822" y="181991"/>
                </a:lnTo>
                <a:lnTo>
                  <a:pt x="1693722" y="178384"/>
                </a:lnTo>
                <a:lnTo>
                  <a:pt x="1701901" y="178384"/>
                </a:lnTo>
                <a:lnTo>
                  <a:pt x="1707769" y="180276"/>
                </a:lnTo>
                <a:lnTo>
                  <a:pt x="1711667" y="184200"/>
                </a:lnTo>
                <a:lnTo>
                  <a:pt x="1716557" y="192316"/>
                </a:lnTo>
                <a:lnTo>
                  <a:pt x="1718945" y="203098"/>
                </a:lnTo>
                <a:lnTo>
                  <a:pt x="1719072" y="203657"/>
                </a:lnTo>
                <a:lnTo>
                  <a:pt x="1719986" y="217754"/>
                </a:lnTo>
                <a:lnTo>
                  <a:pt x="1720062" y="238328"/>
                </a:lnTo>
                <a:lnTo>
                  <a:pt x="1720062" y="165227"/>
                </a:lnTo>
                <a:lnTo>
                  <a:pt x="1663915" y="167855"/>
                </a:lnTo>
                <a:lnTo>
                  <a:pt x="1624304" y="203098"/>
                </a:lnTo>
                <a:lnTo>
                  <a:pt x="1618589" y="229616"/>
                </a:lnTo>
                <a:lnTo>
                  <a:pt x="1619478" y="241757"/>
                </a:lnTo>
                <a:lnTo>
                  <a:pt x="1622094" y="253161"/>
                </a:lnTo>
                <a:lnTo>
                  <a:pt x="1626362" y="263613"/>
                </a:lnTo>
                <a:lnTo>
                  <a:pt x="1632242" y="272961"/>
                </a:lnTo>
                <a:lnTo>
                  <a:pt x="1405356" y="272961"/>
                </a:lnTo>
                <a:lnTo>
                  <a:pt x="1385608" y="232524"/>
                </a:lnTo>
                <a:lnTo>
                  <a:pt x="1385608" y="21755"/>
                </a:lnTo>
                <a:lnTo>
                  <a:pt x="1388275" y="15659"/>
                </a:lnTo>
                <a:lnTo>
                  <a:pt x="1389468" y="13081"/>
                </a:lnTo>
                <a:lnTo>
                  <a:pt x="1389761" y="3644"/>
                </a:lnTo>
                <a:lnTo>
                  <a:pt x="1347673" y="24434"/>
                </a:lnTo>
                <a:lnTo>
                  <a:pt x="1349413" y="29616"/>
                </a:lnTo>
                <a:lnTo>
                  <a:pt x="1353261" y="32372"/>
                </a:lnTo>
                <a:lnTo>
                  <a:pt x="1353426" y="34404"/>
                </a:lnTo>
                <a:lnTo>
                  <a:pt x="1353540" y="250304"/>
                </a:lnTo>
                <a:lnTo>
                  <a:pt x="1376476" y="292595"/>
                </a:lnTo>
                <a:lnTo>
                  <a:pt x="1393761" y="295617"/>
                </a:lnTo>
                <a:lnTo>
                  <a:pt x="1703654" y="295617"/>
                </a:lnTo>
                <a:lnTo>
                  <a:pt x="1740382" y="279819"/>
                </a:lnTo>
                <a:lnTo>
                  <a:pt x="1752257" y="250304"/>
                </a:lnTo>
                <a:lnTo>
                  <a:pt x="1752257" y="205587"/>
                </a:lnTo>
                <a:close/>
              </a:path>
            </a:pathLst>
          </a:custGeom>
          <a:solidFill>
            <a:srgbClr val="404041"/>
          </a:solidFill>
        </p:spPr>
        <p:txBody>
          <a:bodyPr wrap="square" lIns="0" tIns="0" rIns="0" bIns="0" rtlCol="0"/>
          <a:lstStyle/>
          <a:p>
            <a:endParaRPr/>
          </a:p>
        </p:txBody>
      </p:sp>
      <p:sp>
        <p:nvSpPr>
          <p:cNvPr id="33" name="object 11">
            <a:extLst>
              <a:ext uri="{FF2B5EF4-FFF2-40B4-BE49-F238E27FC236}">
                <a16:creationId xmlns:a16="http://schemas.microsoft.com/office/drawing/2014/main" id="{D073A03B-7EC7-A4F6-FAB0-C121E03A680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Account approval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334" y="3617135"/>
            <a:ext cx="9996170" cy="7691755"/>
          </a:xfrm>
          <a:custGeom>
            <a:avLst/>
            <a:gdLst/>
            <a:ahLst/>
            <a:cxnLst/>
            <a:rect l="l" t="t" r="r" b="b"/>
            <a:pathLst>
              <a:path w="9996169" h="7691755">
                <a:moveTo>
                  <a:pt x="9995845" y="0"/>
                </a:moveTo>
                <a:lnTo>
                  <a:pt x="4130578" y="0"/>
                </a:lnTo>
                <a:lnTo>
                  <a:pt x="0" y="7691420"/>
                </a:lnTo>
                <a:lnTo>
                  <a:pt x="5865274" y="7691420"/>
                </a:lnTo>
                <a:lnTo>
                  <a:pt x="9995845" y="0"/>
                </a:lnTo>
                <a:close/>
              </a:path>
            </a:pathLst>
          </a:custGeom>
          <a:solidFill>
            <a:srgbClr val="F7F7F7"/>
          </a:solidFill>
        </p:spPr>
        <p:txBody>
          <a:bodyPr wrap="square" lIns="0" tIns="0" rIns="0" bIns="0" rtlCol="0"/>
          <a:lstStyle/>
          <a:p>
            <a:endParaRPr/>
          </a:p>
        </p:txBody>
      </p:sp>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6183" y="-15706"/>
            <a:ext cx="11574145" cy="11340465"/>
            <a:chOff x="8546183" y="-15706"/>
            <a:chExt cx="11574145" cy="11340465"/>
          </a:xfrm>
        </p:grpSpPr>
        <p:sp>
          <p:nvSpPr>
            <p:cNvPr id="5" name="object 5"/>
            <p:cNvSpPr/>
            <p:nvPr/>
          </p:nvSpPr>
          <p:spPr>
            <a:xfrm>
              <a:off x="8546173" y="5"/>
              <a:ext cx="11558270" cy="11308715"/>
            </a:xfrm>
            <a:custGeom>
              <a:avLst/>
              <a:gdLst/>
              <a:ahLst/>
              <a:cxnLst/>
              <a:rect l="l" t="t" r="r" b="b"/>
              <a:pathLst>
                <a:path w="11558269" h="11308715">
                  <a:moveTo>
                    <a:pt x="9699346" y="0"/>
                  </a:moveTo>
                  <a:lnTo>
                    <a:pt x="6073114" y="0"/>
                  </a:lnTo>
                  <a:lnTo>
                    <a:pt x="0" y="11308550"/>
                  </a:lnTo>
                  <a:lnTo>
                    <a:pt x="3626231" y="11308550"/>
                  </a:lnTo>
                  <a:lnTo>
                    <a:pt x="9699346" y="0"/>
                  </a:lnTo>
                  <a:close/>
                </a:path>
                <a:path w="11558269" h="11308715">
                  <a:moveTo>
                    <a:pt x="11557914" y="342"/>
                  </a:moveTo>
                  <a:lnTo>
                    <a:pt x="10225811" y="342"/>
                  </a:lnTo>
                  <a:lnTo>
                    <a:pt x="4152887" y="11308550"/>
                  </a:lnTo>
                  <a:lnTo>
                    <a:pt x="10511015" y="11308550"/>
                  </a:lnTo>
                  <a:lnTo>
                    <a:pt x="11557914" y="9359151"/>
                  </a:lnTo>
                  <a:lnTo>
                    <a:pt x="11557914" y="342"/>
                  </a:lnTo>
                  <a:close/>
                </a:path>
              </a:pathLst>
            </a:custGeom>
            <a:solidFill>
              <a:srgbClr val="142B6E"/>
            </a:solidFill>
          </p:spPr>
          <p:txBody>
            <a:bodyPr wrap="square" lIns="0" tIns="0" rIns="0" bIns="0" rtlCol="0"/>
            <a:lstStyle/>
            <a:p>
              <a:endParaRPr/>
            </a:p>
          </p:txBody>
        </p:sp>
        <p:sp>
          <p:nvSpPr>
            <p:cNvPr id="6" name="object 6"/>
            <p:cNvSpPr/>
            <p:nvPr/>
          </p:nvSpPr>
          <p:spPr>
            <a:xfrm>
              <a:off x="10147173" y="5682"/>
              <a:ext cx="9957435" cy="11303000"/>
            </a:xfrm>
            <a:custGeom>
              <a:avLst/>
              <a:gdLst/>
              <a:ahLst/>
              <a:cxnLst/>
              <a:rect l="l" t="t" r="r" b="b"/>
              <a:pathLst>
                <a:path w="9957435" h="11303000">
                  <a:moveTo>
                    <a:pt x="3925925" y="0"/>
                  </a:moveTo>
                  <a:lnTo>
                    <a:pt x="1918423" y="0"/>
                  </a:lnTo>
                  <a:lnTo>
                    <a:pt x="0" y="3572230"/>
                  </a:lnTo>
                  <a:lnTo>
                    <a:pt x="2007514" y="3572230"/>
                  </a:lnTo>
                  <a:lnTo>
                    <a:pt x="3925925" y="0"/>
                  </a:lnTo>
                  <a:close/>
                </a:path>
                <a:path w="9957435" h="11303000">
                  <a:moveTo>
                    <a:pt x="9956914" y="10349586"/>
                  </a:moveTo>
                  <a:lnTo>
                    <a:pt x="9444965" y="11302873"/>
                  </a:lnTo>
                  <a:lnTo>
                    <a:pt x="9956914" y="11302873"/>
                  </a:lnTo>
                  <a:lnTo>
                    <a:pt x="9956914" y="10349586"/>
                  </a:lnTo>
                  <a:close/>
                </a:path>
              </a:pathLst>
            </a:custGeom>
            <a:solidFill>
              <a:srgbClr val="FFDF00"/>
            </a:solidFill>
          </p:spPr>
          <p:txBody>
            <a:bodyPr wrap="square" lIns="0" tIns="0" rIns="0" bIns="0" rtlCol="0"/>
            <a:lstStyle/>
            <a:p>
              <a:endParaRPr/>
            </a:p>
          </p:txBody>
        </p:sp>
        <p:sp>
          <p:nvSpPr>
            <p:cNvPr id="7" name="object 7"/>
            <p:cNvSpPr/>
            <p:nvPr/>
          </p:nvSpPr>
          <p:spPr>
            <a:xfrm>
              <a:off x="12782218" y="0"/>
              <a:ext cx="1583690" cy="2916555"/>
            </a:xfrm>
            <a:custGeom>
              <a:avLst/>
              <a:gdLst/>
              <a:ahLst/>
              <a:cxnLst/>
              <a:rect l="l" t="t" r="r" b="b"/>
              <a:pathLst>
                <a:path w="1583690" h="2916555">
                  <a:moveTo>
                    <a:pt x="1583312" y="0"/>
                  </a:moveTo>
                  <a:lnTo>
                    <a:pt x="0" y="2916316"/>
                  </a:lnTo>
                </a:path>
              </a:pathLst>
            </a:custGeom>
            <a:ln w="31412">
              <a:solidFill>
                <a:srgbClr val="FFDF00"/>
              </a:solidFill>
            </a:ln>
          </p:spPr>
          <p:txBody>
            <a:bodyPr wrap="square" lIns="0" tIns="0" rIns="0" bIns="0" rtlCol="0"/>
            <a:lstStyle/>
            <a:p>
              <a:endParaRPr/>
            </a:p>
          </p:txBody>
        </p:sp>
        <p:sp>
          <p:nvSpPr>
            <p:cNvPr id="8" name="object 8"/>
            <p:cNvSpPr/>
            <p:nvPr/>
          </p:nvSpPr>
          <p:spPr>
            <a:xfrm>
              <a:off x="19303760" y="9834402"/>
              <a:ext cx="800735" cy="1474470"/>
            </a:xfrm>
            <a:custGeom>
              <a:avLst/>
              <a:gdLst/>
              <a:ahLst/>
              <a:cxnLst/>
              <a:rect l="l" t="t" r="r" b="b"/>
              <a:pathLst>
                <a:path w="800734" h="1474470">
                  <a:moveTo>
                    <a:pt x="800340" y="0"/>
                  </a:moveTo>
                  <a:lnTo>
                    <a:pt x="0" y="1474153"/>
                  </a:lnTo>
                </a:path>
              </a:pathLst>
            </a:custGeom>
            <a:ln w="31412">
              <a:solidFill>
                <a:srgbClr val="FFDF00"/>
              </a:solidFill>
            </a:ln>
          </p:spPr>
          <p:txBody>
            <a:bodyPr wrap="square" lIns="0" tIns="0" rIns="0" bIns="0" rtlCol="0"/>
            <a:lstStyle/>
            <a:p>
              <a:endParaRPr/>
            </a:p>
          </p:txBody>
        </p:sp>
        <p:pic>
          <p:nvPicPr>
            <p:cNvPr id="9" name="object 9"/>
            <p:cNvPicPr/>
            <p:nvPr/>
          </p:nvPicPr>
          <p:blipFill>
            <a:blip r:embed="rId2" cstate="print"/>
            <a:stretch>
              <a:fillRect/>
            </a:stretch>
          </p:blipFill>
          <p:spPr>
            <a:xfrm>
              <a:off x="8982460" y="4247703"/>
              <a:ext cx="10048771" cy="5930070"/>
            </a:xfrm>
            <a:prstGeom prst="rect">
              <a:avLst/>
            </a:prstGeom>
          </p:spPr>
        </p:pic>
      </p:grpSp>
      <p:sp>
        <p:nvSpPr>
          <p:cNvPr id="11" name="object 11"/>
          <p:cNvSpPr txBox="1"/>
          <p:nvPr/>
        </p:nvSpPr>
        <p:spPr>
          <a:xfrm>
            <a:off x="1252533" y="3614144"/>
            <a:ext cx="7205980" cy="1313815"/>
          </a:xfrm>
          <a:prstGeom prst="rect">
            <a:avLst/>
          </a:prstGeom>
        </p:spPr>
        <p:txBody>
          <a:bodyPr vert="horz" wrap="square" lIns="0" tIns="12065" rIns="0" bIns="0" rtlCol="0">
            <a:spAutoFit/>
          </a:bodyPr>
          <a:lstStyle/>
          <a:p>
            <a:pPr marL="12700" marR="5080">
              <a:lnSpc>
                <a:spcPct val="128099"/>
              </a:lnSpc>
              <a:spcBef>
                <a:spcPts val="95"/>
              </a:spcBef>
            </a:pPr>
            <a:r>
              <a:rPr sz="2200" dirty="0">
                <a:solidFill>
                  <a:srgbClr val="142B6E"/>
                </a:solidFill>
                <a:latin typeface="Dubai" panose="020B0503030403030204" pitchFamily="34" charset="-78"/>
                <a:cs typeface="Dubai" panose="020B0503030403030204" pitchFamily="34" charset="-78"/>
              </a:rPr>
              <a:t>Gives you all the information </a:t>
            </a:r>
            <a:r>
              <a:rPr lang="en-US" sz="2200" dirty="0">
                <a:solidFill>
                  <a:srgbClr val="142B6E"/>
                </a:solidFill>
                <a:latin typeface="Dubai" panose="020B0503030403030204" pitchFamily="34" charset="-78"/>
                <a:cs typeface="Dubai" panose="020B0503030403030204" pitchFamily="34" charset="-78"/>
              </a:rPr>
              <a:t>to </a:t>
            </a:r>
            <a:r>
              <a:rPr sz="2200" dirty="0">
                <a:solidFill>
                  <a:srgbClr val="142B6E"/>
                </a:solidFill>
                <a:latin typeface="Dubai" panose="020B0503030403030204" pitchFamily="34" charset="-78"/>
                <a:cs typeface="Dubai" panose="020B0503030403030204" pitchFamily="34" charset="-78"/>
              </a:rPr>
              <a:t>book a service, check your upcoming and past bookings,</a:t>
            </a:r>
            <a:r>
              <a:rPr lang="en-US" sz="2200" dirty="0">
                <a:latin typeface="Dubai" panose="020B0503030403030204" pitchFamily="34" charset="-78"/>
                <a:cs typeface="Dubai" panose="020B0503030403030204" pitchFamily="34" charset="-78"/>
              </a:rPr>
              <a:t> </a:t>
            </a:r>
            <a:r>
              <a:rPr sz="2200" dirty="0">
                <a:solidFill>
                  <a:srgbClr val="142B6E"/>
                </a:solidFill>
                <a:latin typeface="Dubai" panose="020B0503030403030204" pitchFamily="34" charset="-78"/>
                <a:cs typeface="Dubai" panose="020B0503030403030204" pitchFamily="34" charset="-78"/>
              </a:rPr>
              <a:t>access reports, top up your </a:t>
            </a:r>
            <a:r>
              <a:rPr lang="en-GB" sz="2200" dirty="0">
                <a:solidFill>
                  <a:srgbClr val="142B6E"/>
                </a:solidFill>
                <a:latin typeface="Dubai" panose="020B0503030403030204" pitchFamily="34" charset="-78"/>
                <a:cs typeface="Dubai" panose="020B0503030403030204" pitchFamily="34" charset="-78"/>
              </a:rPr>
              <a:t>eWallet</a:t>
            </a:r>
            <a:r>
              <a:rPr sz="2200" dirty="0">
                <a:solidFill>
                  <a:srgbClr val="142B6E"/>
                </a:solidFill>
                <a:latin typeface="Dubai" panose="020B0503030403030204" pitchFamily="34" charset="-78"/>
                <a:cs typeface="Dubai" panose="020B0503030403030204" pitchFamily="34" charset="-78"/>
              </a:rPr>
              <a:t> etc.</a:t>
            </a:r>
            <a:endParaRPr sz="2200" dirty="0">
              <a:latin typeface="Dubai" panose="020B0503030403030204" pitchFamily="34" charset="-78"/>
              <a:cs typeface="Dubai" panose="020B0503030403030204" pitchFamily="34" charset="-78"/>
            </a:endParaRPr>
          </a:p>
        </p:txBody>
      </p:sp>
      <p:grpSp>
        <p:nvGrpSpPr>
          <p:cNvPr id="12" name="object 12"/>
          <p:cNvGrpSpPr/>
          <p:nvPr/>
        </p:nvGrpSpPr>
        <p:grpSpPr>
          <a:xfrm>
            <a:off x="1220010" y="9560258"/>
            <a:ext cx="2879725" cy="1000760"/>
            <a:chOff x="1220010" y="9560258"/>
            <a:chExt cx="2879725" cy="1000760"/>
          </a:xfrm>
        </p:grpSpPr>
        <p:sp>
          <p:nvSpPr>
            <p:cNvPr id="13" name="object 13"/>
            <p:cNvSpPr/>
            <p:nvPr/>
          </p:nvSpPr>
          <p:spPr>
            <a:xfrm>
              <a:off x="1220000" y="9560261"/>
              <a:ext cx="2879725" cy="1000760"/>
            </a:xfrm>
            <a:custGeom>
              <a:avLst/>
              <a:gdLst/>
              <a:ahLst/>
              <a:cxnLst/>
              <a:rect l="l" t="t" r="r" b="b"/>
              <a:pathLst>
                <a:path w="2879725" h="1000759">
                  <a:moveTo>
                    <a:pt x="678395" y="455917"/>
                  </a:moveTo>
                  <a:lnTo>
                    <a:pt x="648576" y="404660"/>
                  </a:lnTo>
                  <a:lnTo>
                    <a:pt x="542810" y="222948"/>
                  </a:lnTo>
                  <a:lnTo>
                    <a:pt x="423494" y="222948"/>
                  </a:lnTo>
                  <a:lnTo>
                    <a:pt x="529259" y="404660"/>
                  </a:lnTo>
                  <a:lnTo>
                    <a:pt x="410845" y="404660"/>
                  </a:lnTo>
                  <a:lnTo>
                    <a:pt x="397497" y="361251"/>
                  </a:lnTo>
                  <a:lnTo>
                    <a:pt x="378358" y="325450"/>
                  </a:lnTo>
                  <a:lnTo>
                    <a:pt x="376694" y="322326"/>
                  </a:lnTo>
                  <a:lnTo>
                    <a:pt x="349224" y="288683"/>
                  </a:lnTo>
                  <a:lnTo>
                    <a:pt x="315836" y="261124"/>
                  </a:lnTo>
                  <a:lnTo>
                    <a:pt x="312699" y="259448"/>
                  </a:lnTo>
                  <a:lnTo>
                    <a:pt x="312699" y="455917"/>
                  </a:lnTo>
                  <a:lnTo>
                    <a:pt x="303580" y="509981"/>
                  </a:lnTo>
                  <a:lnTo>
                    <a:pt x="277977" y="551078"/>
                  </a:lnTo>
                  <a:lnTo>
                    <a:pt x="238531" y="577202"/>
                  </a:lnTo>
                  <a:lnTo>
                    <a:pt x="187896" y="586359"/>
                  </a:lnTo>
                  <a:lnTo>
                    <a:pt x="107365" y="586359"/>
                  </a:lnTo>
                  <a:lnTo>
                    <a:pt x="107365" y="325450"/>
                  </a:lnTo>
                  <a:lnTo>
                    <a:pt x="187896" y="325450"/>
                  </a:lnTo>
                  <a:lnTo>
                    <a:pt x="238531" y="334594"/>
                  </a:lnTo>
                  <a:lnTo>
                    <a:pt x="277977" y="360730"/>
                  </a:lnTo>
                  <a:lnTo>
                    <a:pt x="303580" y="401828"/>
                  </a:lnTo>
                  <a:lnTo>
                    <a:pt x="312699" y="455917"/>
                  </a:lnTo>
                  <a:lnTo>
                    <a:pt x="312699" y="259448"/>
                  </a:lnTo>
                  <a:lnTo>
                    <a:pt x="277304" y="240449"/>
                  </a:lnTo>
                  <a:lnTo>
                    <a:pt x="234403" y="227457"/>
                  </a:lnTo>
                  <a:lnTo>
                    <a:pt x="187896" y="222948"/>
                  </a:lnTo>
                  <a:lnTo>
                    <a:pt x="0" y="222948"/>
                  </a:lnTo>
                  <a:lnTo>
                    <a:pt x="0" y="688860"/>
                  </a:lnTo>
                  <a:lnTo>
                    <a:pt x="187896" y="688860"/>
                  </a:lnTo>
                  <a:lnTo>
                    <a:pt x="234403" y="684352"/>
                  </a:lnTo>
                  <a:lnTo>
                    <a:pt x="277304" y="671360"/>
                  </a:lnTo>
                  <a:lnTo>
                    <a:pt x="315836" y="650684"/>
                  </a:lnTo>
                  <a:lnTo>
                    <a:pt x="349224" y="623125"/>
                  </a:lnTo>
                  <a:lnTo>
                    <a:pt x="376694" y="589483"/>
                  </a:lnTo>
                  <a:lnTo>
                    <a:pt x="378358" y="586359"/>
                  </a:lnTo>
                  <a:lnTo>
                    <a:pt x="397497" y="550557"/>
                  </a:lnTo>
                  <a:lnTo>
                    <a:pt x="410845" y="507161"/>
                  </a:lnTo>
                  <a:lnTo>
                    <a:pt x="529259" y="507161"/>
                  </a:lnTo>
                  <a:lnTo>
                    <a:pt x="423494" y="688860"/>
                  </a:lnTo>
                  <a:lnTo>
                    <a:pt x="542810" y="688860"/>
                  </a:lnTo>
                  <a:lnTo>
                    <a:pt x="648563" y="507161"/>
                  </a:lnTo>
                  <a:lnTo>
                    <a:pt x="678395" y="455917"/>
                  </a:lnTo>
                  <a:close/>
                </a:path>
                <a:path w="2879725" h="1000759">
                  <a:moveTo>
                    <a:pt x="2879369" y="0"/>
                  </a:moveTo>
                  <a:lnTo>
                    <a:pt x="1022781" y="0"/>
                  </a:lnTo>
                  <a:lnTo>
                    <a:pt x="441756" y="1000379"/>
                  </a:lnTo>
                  <a:lnTo>
                    <a:pt x="2879369" y="1000379"/>
                  </a:lnTo>
                  <a:lnTo>
                    <a:pt x="2879369" y="0"/>
                  </a:lnTo>
                  <a:close/>
                </a:path>
              </a:pathLst>
            </a:custGeom>
            <a:solidFill>
              <a:srgbClr val="142B6E"/>
            </a:solidFill>
          </p:spPr>
          <p:txBody>
            <a:bodyPr wrap="square" lIns="0" tIns="0" rIns="0" bIns="0" rtlCol="0"/>
            <a:lstStyle/>
            <a:p>
              <a:endParaRPr/>
            </a:p>
          </p:txBody>
        </p:sp>
        <p:sp>
          <p:nvSpPr>
            <p:cNvPr id="14" name="object 14"/>
            <p:cNvSpPr/>
            <p:nvPr/>
          </p:nvSpPr>
          <p:spPr>
            <a:xfrm>
              <a:off x="1759199" y="9947815"/>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15" name="object 15"/>
            <p:cNvSpPr/>
            <p:nvPr/>
          </p:nvSpPr>
          <p:spPr>
            <a:xfrm>
              <a:off x="1798995" y="9885696"/>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16" name="object 16"/>
            <p:cNvPicPr/>
            <p:nvPr/>
          </p:nvPicPr>
          <p:blipFill>
            <a:blip r:embed="rId3" cstate="print"/>
            <a:stretch>
              <a:fillRect/>
            </a:stretch>
          </p:blipFill>
          <p:spPr>
            <a:xfrm>
              <a:off x="2799604" y="10189099"/>
              <a:ext cx="118781" cy="162518"/>
            </a:xfrm>
            <a:prstGeom prst="rect">
              <a:avLst/>
            </a:prstGeom>
          </p:spPr>
        </p:pic>
        <p:pic>
          <p:nvPicPr>
            <p:cNvPr id="17" name="object 17"/>
            <p:cNvPicPr/>
            <p:nvPr/>
          </p:nvPicPr>
          <p:blipFill>
            <a:blip r:embed="rId4" cstate="print"/>
            <a:stretch>
              <a:fillRect/>
            </a:stretch>
          </p:blipFill>
          <p:spPr>
            <a:xfrm>
              <a:off x="2942339" y="10189291"/>
              <a:ext cx="208110" cy="120530"/>
            </a:xfrm>
            <a:prstGeom prst="rect">
              <a:avLst/>
            </a:prstGeom>
          </p:spPr>
        </p:pic>
        <p:pic>
          <p:nvPicPr>
            <p:cNvPr id="18" name="object 18"/>
            <p:cNvPicPr/>
            <p:nvPr/>
          </p:nvPicPr>
          <p:blipFill>
            <a:blip r:embed="rId5" cstate="print"/>
            <a:stretch>
              <a:fillRect/>
            </a:stretch>
          </p:blipFill>
          <p:spPr>
            <a:xfrm>
              <a:off x="3169683" y="10160848"/>
              <a:ext cx="226575" cy="148973"/>
            </a:xfrm>
            <a:prstGeom prst="rect">
              <a:avLst/>
            </a:prstGeom>
          </p:spPr>
        </p:pic>
        <p:pic>
          <p:nvPicPr>
            <p:cNvPr id="19" name="object 19"/>
            <p:cNvPicPr/>
            <p:nvPr/>
          </p:nvPicPr>
          <p:blipFill>
            <a:blip r:embed="rId6" cstate="print"/>
            <a:stretch>
              <a:fillRect/>
            </a:stretch>
          </p:blipFill>
          <p:spPr>
            <a:xfrm>
              <a:off x="3461433" y="10147122"/>
              <a:ext cx="160016" cy="162120"/>
            </a:xfrm>
            <a:prstGeom prst="rect">
              <a:avLst/>
            </a:prstGeom>
          </p:spPr>
        </p:pic>
        <p:pic>
          <p:nvPicPr>
            <p:cNvPr id="20" name="object 20"/>
            <p:cNvPicPr/>
            <p:nvPr/>
          </p:nvPicPr>
          <p:blipFill>
            <a:blip r:embed="rId7" cstate="print"/>
            <a:stretch>
              <a:fillRect/>
            </a:stretch>
          </p:blipFill>
          <p:spPr>
            <a:xfrm>
              <a:off x="3681903" y="10189099"/>
              <a:ext cx="118792" cy="162518"/>
            </a:xfrm>
            <a:prstGeom prst="rect">
              <a:avLst/>
            </a:prstGeom>
          </p:spPr>
        </p:pic>
        <p:pic>
          <p:nvPicPr>
            <p:cNvPr id="21" name="object 21"/>
            <p:cNvPicPr/>
            <p:nvPr/>
          </p:nvPicPr>
          <p:blipFill>
            <a:blip r:embed="rId8" cstate="print"/>
            <a:stretch>
              <a:fillRect/>
            </a:stretch>
          </p:blipFill>
          <p:spPr>
            <a:xfrm>
              <a:off x="3822284" y="10189104"/>
              <a:ext cx="128802" cy="120917"/>
            </a:xfrm>
            <a:prstGeom prst="rect">
              <a:avLst/>
            </a:prstGeom>
          </p:spPr>
        </p:pic>
        <p:sp>
          <p:nvSpPr>
            <p:cNvPr id="22" name="object 22"/>
            <p:cNvSpPr/>
            <p:nvPr/>
          </p:nvSpPr>
          <p:spPr>
            <a:xfrm>
              <a:off x="2807529" y="9911038"/>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23" name="object 23"/>
          <p:cNvSpPr/>
          <p:nvPr/>
        </p:nvSpPr>
        <p:spPr>
          <a:xfrm>
            <a:off x="4498341" y="9701196"/>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24" name="object 24"/>
          <p:cNvSpPr/>
          <p:nvPr/>
        </p:nvSpPr>
        <p:spPr>
          <a:xfrm>
            <a:off x="5289397" y="10167537"/>
            <a:ext cx="1544320" cy="281940"/>
          </a:xfrm>
          <a:custGeom>
            <a:avLst/>
            <a:gdLst/>
            <a:ahLst/>
            <a:cxnLst/>
            <a:rect l="l" t="t" r="r" b="b"/>
            <a:pathLst>
              <a:path w="1544320" h="281940">
                <a:moveTo>
                  <a:pt x="230759" y="2082"/>
                </a:moveTo>
                <a:lnTo>
                  <a:pt x="192227" y="2082"/>
                </a:lnTo>
                <a:lnTo>
                  <a:pt x="145008" y="140042"/>
                </a:lnTo>
                <a:lnTo>
                  <a:pt x="135890" y="167119"/>
                </a:lnTo>
                <a:lnTo>
                  <a:pt x="127342" y="193573"/>
                </a:lnTo>
                <a:lnTo>
                  <a:pt x="119672" y="219265"/>
                </a:lnTo>
                <a:lnTo>
                  <a:pt x="113118" y="244030"/>
                </a:lnTo>
                <a:lnTo>
                  <a:pt x="112280" y="244030"/>
                </a:lnTo>
                <a:lnTo>
                  <a:pt x="106159" y="219214"/>
                </a:lnTo>
                <a:lnTo>
                  <a:pt x="99072" y="193687"/>
                </a:lnTo>
                <a:lnTo>
                  <a:pt x="91135" y="167246"/>
                </a:lnTo>
                <a:lnTo>
                  <a:pt x="38938" y="2082"/>
                </a:lnTo>
                <a:lnTo>
                  <a:pt x="0" y="2082"/>
                </a:lnTo>
                <a:lnTo>
                  <a:pt x="91160" y="281330"/>
                </a:lnTo>
                <a:lnTo>
                  <a:pt x="130924" y="281330"/>
                </a:lnTo>
                <a:lnTo>
                  <a:pt x="230759" y="2082"/>
                </a:lnTo>
                <a:close/>
              </a:path>
              <a:path w="1544320" h="281940">
                <a:moveTo>
                  <a:pt x="449922" y="281305"/>
                </a:moveTo>
                <a:lnTo>
                  <a:pt x="419950" y="193497"/>
                </a:lnTo>
                <a:lnTo>
                  <a:pt x="410337" y="165315"/>
                </a:lnTo>
                <a:lnTo>
                  <a:pt x="374129" y="59194"/>
                </a:lnTo>
                <a:lnTo>
                  <a:pt x="374129" y="165315"/>
                </a:lnTo>
                <a:lnTo>
                  <a:pt x="290029" y="165315"/>
                </a:lnTo>
                <a:lnTo>
                  <a:pt x="317347" y="84543"/>
                </a:lnTo>
                <a:lnTo>
                  <a:pt x="321259" y="71793"/>
                </a:lnTo>
                <a:lnTo>
                  <a:pt x="324878" y="59105"/>
                </a:lnTo>
                <a:lnTo>
                  <a:pt x="328269" y="46494"/>
                </a:lnTo>
                <a:lnTo>
                  <a:pt x="331470" y="33985"/>
                </a:lnTo>
                <a:lnTo>
                  <a:pt x="332282" y="33985"/>
                </a:lnTo>
                <a:lnTo>
                  <a:pt x="342468" y="71564"/>
                </a:lnTo>
                <a:lnTo>
                  <a:pt x="374129" y="165315"/>
                </a:lnTo>
                <a:lnTo>
                  <a:pt x="374129" y="59194"/>
                </a:lnTo>
                <a:lnTo>
                  <a:pt x="365531" y="33985"/>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28" y="251002"/>
                </a:moveTo>
                <a:lnTo>
                  <a:pt x="526999" y="251002"/>
                </a:lnTo>
                <a:lnTo>
                  <a:pt x="526999" y="2082"/>
                </a:lnTo>
                <a:lnTo>
                  <a:pt x="490969" y="2082"/>
                </a:lnTo>
                <a:lnTo>
                  <a:pt x="490969" y="251002"/>
                </a:lnTo>
                <a:lnTo>
                  <a:pt x="490969" y="281482"/>
                </a:lnTo>
                <a:lnTo>
                  <a:pt x="646328" y="281482"/>
                </a:lnTo>
                <a:lnTo>
                  <a:pt x="646328" y="251002"/>
                </a:lnTo>
                <a:close/>
              </a:path>
              <a:path w="1544320" h="281940">
                <a:moveTo>
                  <a:pt x="824890" y="2273"/>
                </a:moveTo>
                <a:lnTo>
                  <a:pt x="618147" y="2273"/>
                </a:lnTo>
                <a:lnTo>
                  <a:pt x="618147" y="32753"/>
                </a:lnTo>
                <a:lnTo>
                  <a:pt x="703072" y="32753"/>
                </a:lnTo>
                <a:lnTo>
                  <a:pt x="703072" y="281673"/>
                </a:lnTo>
                <a:lnTo>
                  <a:pt x="739546" y="281673"/>
                </a:lnTo>
                <a:lnTo>
                  <a:pt x="739546" y="32753"/>
                </a:lnTo>
                <a:lnTo>
                  <a:pt x="824890" y="32753"/>
                </a:lnTo>
                <a:lnTo>
                  <a:pt x="824890" y="2273"/>
                </a:lnTo>
                <a:close/>
              </a:path>
              <a:path w="1544320" h="281940">
                <a:moveTo>
                  <a:pt x="1037831" y="281330"/>
                </a:moveTo>
                <a:lnTo>
                  <a:pt x="1033297" y="270268"/>
                </a:lnTo>
                <a:lnTo>
                  <a:pt x="1028306" y="253542"/>
                </a:lnTo>
                <a:lnTo>
                  <a:pt x="1022692" y="231546"/>
                </a:lnTo>
                <a:lnTo>
                  <a:pt x="1016292" y="204647"/>
                </a:lnTo>
                <a:lnTo>
                  <a:pt x="1010119" y="184670"/>
                </a:lnTo>
                <a:lnTo>
                  <a:pt x="1001369" y="168402"/>
                </a:lnTo>
                <a:lnTo>
                  <a:pt x="993749" y="160337"/>
                </a:lnTo>
                <a:lnTo>
                  <a:pt x="989838" y="156197"/>
                </a:lnTo>
                <a:lnTo>
                  <a:pt x="975283" y="148323"/>
                </a:lnTo>
                <a:lnTo>
                  <a:pt x="975283" y="147078"/>
                </a:lnTo>
                <a:lnTo>
                  <a:pt x="995895" y="136944"/>
                </a:lnTo>
                <a:lnTo>
                  <a:pt x="1000188" y="132994"/>
                </a:lnTo>
                <a:lnTo>
                  <a:pt x="1012596" y="121564"/>
                </a:lnTo>
                <a:lnTo>
                  <a:pt x="1023785" y="101130"/>
                </a:lnTo>
                <a:lnTo>
                  <a:pt x="1027861" y="75831"/>
                </a:lnTo>
                <a:lnTo>
                  <a:pt x="1026426" y="60198"/>
                </a:lnTo>
                <a:lnTo>
                  <a:pt x="1005941" y="22809"/>
                </a:lnTo>
                <a:lnTo>
                  <a:pt x="991831" y="12915"/>
                </a:lnTo>
                <a:lnTo>
                  <a:pt x="991831" y="79959"/>
                </a:lnTo>
                <a:lnTo>
                  <a:pt x="987539" y="101130"/>
                </a:lnTo>
                <a:lnTo>
                  <a:pt x="987412" y="101714"/>
                </a:lnTo>
                <a:lnTo>
                  <a:pt x="974801" y="118440"/>
                </a:lnTo>
                <a:lnTo>
                  <a:pt x="954951" y="129197"/>
                </a:lnTo>
                <a:lnTo>
                  <a:pt x="928865" y="132994"/>
                </a:lnTo>
                <a:lnTo>
                  <a:pt x="892009" y="132994"/>
                </a:lnTo>
                <a:lnTo>
                  <a:pt x="892009" y="31089"/>
                </a:lnTo>
                <a:lnTo>
                  <a:pt x="897559" y="29857"/>
                </a:lnTo>
                <a:lnTo>
                  <a:pt x="905459" y="28790"/>
                </a:lnTo>
                <a:lnTo>
                  <a:pt x="915530" y="28041"/>
                </a:lnTo>
                <a:lnTo>
                  <a:pt x="927646" y="27749"/>
                </a:lnTo>
                <a:lnTo>
                  <a:pt x="954239" y="31089"/>
                </a:lnTo>
                <a:lnTo>
                  <a:pt x="953884" y="31089"/>
                </a:lnTo>
                <a:lnTo>
                  <a:pt x="974026" y="40500"/>
                </a:lnTo>
                <a:lnTo>
                  <a:pt x="987171" y="56667"/>
                </a:lnTo>
                <a:lnTo>
                  <a:pt x="991831" y="79959"/>
                </a:lnTo>
                <a:lnTo>
                  <a:pt x="991831" y="12915"/>
                </a:lnTo>
                <a:lnTo>
                  <a:pt x="991387" y="12598"/>
                </a:lnTo>
                <a:lnTo>
                  <a:pt x="973455" y="5499"/>
                </a:lnTo>
                <a:lnTo>
                  <a:pt x="951572" y="1346"/>
                </a:lnTo>
                <a:lnTo>
                  <a:pt x="925144" y="0"/>
                </a:lnTo>
                <a:lnTo>
                  <a:pt x="906399" y="381"/>
                </a:lnTo>
                <a:lnTo>
                  <a:pt x="888060" y="1511"/>
                </a:lnTo>
                <a:lnTo>
                  <a:pt x="870953" y="3340"/>
                </a:lnTo>
                <a:lnTo>
                  <a:pt x="855941" y="5829"/>
                </a:lnTo>
                <a:lnTo>
                  <a:pt x="855941" y="281330"/>
                </a:lnTo>
                <a:lnTo>
                  <a:pt x="892009" y="281330"/>
                </a:lnTo>
                <a:lnTo>
                  <a:pt x="892009" y="160337"/>
                </a:lnTo>
                <a:lnTo>
                  <a:pt x="925969" y="160337"/>
                </a:lnTo>
                <a:lnTo>
                  <a:pt x="963104" y="173494"/>
                </a:lnTo>
                <a:lnTo>
                  <a:pt x="981887" y="214604"/>
                </a:lnTo>
                <a:lnTo>
                  <a:pt x="987501" y="238556"/>
                </a:lnTo>
                <a:lnTo>
                  <a:pt x="992479" y="257911"/>
                </a:lnTo>
                <a:lnTo>
                  <a:pt x="996823" y="272300"/>
                </a:lnTo>
                <a:lnTo>
                  <a:pt x="1000531" y="281330"/>
                </a:lnTo>
                <a:lnTo>
                  <a:pt x="1037831" y="281330"/>
                </a:lnTo>
                <a:close/>
              </a:path>
              <a:path w="1544320" h="281940">
                <a:moveTo>
                  <a:pt x="1293431" y="281305"/>
                </a:moveTo>
                <a:lnTo>
                  <a:pt x="1263472" y="193497"/>
                </a:lnTo>
                <a:lnTo>
                  <a:pt x="1253858" y="165315"/>
                </a:lnTo>
                <a:lnTo>
                  <a:pt x="1217625" y="59118"/>
                </a:lnTo>
                <a:lnTo>
                  <a:pt x="1217625" y="165315"/>
                </a:lnTo>
                <a:lnTo>
                  <a:pt x="1133551" y="165315"/>
                </a:lnTo>
                <a:lnTo>
                  <a:pt x="1160868" y="84543"/>
                </a:lnTo>
                <a:lnTo>
                  <a:pt x="1164767" y="71793"/>
                </a:lnTo>
                <a:lnTo>
                  <a:pt x="1168387" y="59105"/>
                </a:lnTo>
                <a:lnTo>
                  <a:pt x="1171778" y="46494"/>
                </a:lnTo>
                <a:lnTo>
                  <a:pt x="1174978" y="33985"/>
                </a:lnTo>
                <a:lnTo>
                  <a:pt x="1175804" y="33985"/>
                </a:lnTo>
                <a:lnTo>
                  <a:pt x="1185989" y="71564"/>
                </a:lnTo>
                <a:lnTo>
                  <a:pt x="1217625" y="165315"/>
                </a:lnTo>
                <a:lnTo>
                  <a:pt x="1217625" y="59118"/>
                </a:lnTo>
                <a:lnTo>
                  <a:pt x="1209052" y="33985"/>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78" y="2082"/>
                </a:moveTo>
                <a:lnTo>
                  <a:pt x="1510131" y="2082"/>
                </a:lnTo>
                <a:lnTo>
                  <a:pt x="1510131" y="118922"/>
                </a:lnTo>
                <a:lnTo>
                  <a:pt x="1510309" y="149961"/>
                </a:lnTo>
                <a:lnTo>
                  <a:pt x="1510957" y="178625"/>
                </a:lnTo>
                <a:lnTo>
                  <a:pt x="1512227" y="206121"/>
                </a:lnTo>
                <a:lnTo>
                  <a:pt x="1514284" y="233667"/>
                </a:lnTo>
                <a:lnTo>
                  <a:pt x="1513459" y="234086"/>
                </a:lnTo>
                <a:lnTo>
                  <a:pt x="1491183" y="190258"/>
                </a:lnTo>
                <a:lnTo>
                  <a:pt x="1463306" y="143357"/>
                </a:lnTo>
                <a:lnTo>
                  <a:pt x="1373822" y="2082"/>
                </a:lnTo>
                <a:lnTo>
                  <a:pt x="1334477" y="2082"/>
                </a:lnTo>
                <a:lnTo>
                  <a:pt x="1334477" y="281330"/>
                </a:lnTo>
                <a:lnTo>
                  <a:pt x="1368450" y="281330"/>
                </a:lnTo>
                <a:lnTo>
                  <a:pt x="1368450" y="161975"/>
                </a:lnTo>
                <a:lnTo>
                  <a:pt x="1367777" y="100203"/>
                </a:lnTo>
                <a:lnTo>
                  <a:pt x="1365542" y="46824"/>
                </a:lnTo>
                <a:lnTo>
                  <a:pt x="1366786" y="46393"/>
                </a:lnTo>
                <a:lnTo>
                  <a:pt x="1390853" y="92710"/>
                </a:lnTo>
                <a:lnTo>
                  <a:pt x="1418958" y="139623"/>
                </a:lnTo>
                <a:lnTo>
                  <a:pt x="1507629" y="281330"/>
                </a:lnTo>
                <a:lnTo>
                  <a:pt x="1544078" y="281330"/>
                </a:lnTo>
                <a:lnTo>
                  <a:pt x="1544078" y="2082"/>
                </a:lnTo>
                <a:close/>
              </a:path>
            </a:pathLst>
          </a:custGeom>
          <a:solidFill>
            <a:srgbClr val="404041"/>
          </a:solidFill>
        </p:spPr>
        <p:txBody>
          <a:bodyPr wrap="square" lIns="0" tIns="0" rIns="0" bIns="0" rtlCol="0"/>
          <a:lstStyle/>
          <a:p>
            <a:endParaRPr/>
          </a:p>
        </p:txBody>
      </p:sp>
      <p:sp>
        <p:nvSpPr>
          <p:cNvPr id="25" name="object 25"/>
          <p:cNvSpPr/>
          <p:nvPr/>
        </p:nvSpPr>
        <p:spPr>
          <a:xfrm>
            <a:off x="6882408" y="10165071"/>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26" name="object 26"/>
          <p:cNvSpPr/>
          <p:nvPr/>
        </p:nvSpPr>
        <p:spPr>
          <a:xfrm>
            <a:off x="5304358" y="9701193"/>
            <a:ext cx="1752600" cy="383540"/>
          </a:xfrm>
          <a:custGeom>
            <a:avLst/>
            <a:gdLst/>
            <a:ahLst/>
            <a:cxnLst/>
            <a:rect l="l" t="t" r="r" b="b"/>
            <a:pathLst>
              <a:path w="1752600" h="383540">
                <a:moveTo>
                  <a:pt x="663092" y="99123"/>
                </a:moveTo>
                <a:lnTo>
                  <a:pt x="661581" y="91643"/>
                </a:lnTo>
                <a:lnTo>
                  <a:pt x="657466" y="85534"/>
                </a:lnTo>
                <a:lnTo>
                  <a:pt x="651357" y="81432"/>
                </a:lnTo>
                <a:lnTo>
                  <a:pt x="643902" y="79921"/>
                </a:lnTo>
                <a:lnTo>
                  <a:pt x="636574" y="81445"/>
                </a:lnTo>
                <a:lnTo>
                  <a:pt x="630453" y="85559"/>
                </a:lnTo>
                <a:lnTo>
                  <a:pt x="626249" y="91541"/>
                </a:lnTo>
                <a:lnTo>
                  <a:pt x="624687" y="98704"/>
                </a:lnTo>
                <a:lnTo>
                  <a:pt x="626173" y="106400"/>
                </a:lnTo>
                <a:lnTo>
                  <a:pt x="630250" y="112623"/>
                </a:lnTo>
                <a:lnTo>
                  <a:pt x="636358" y="116789"/>
                </a:lnTo>
                <a:lnTo>
                  <a:pt x="643902" y="118300"/>
                </a:lnTo>
                <a:lnTo>
                  <a:pt x="651357" y="116789"/>
                </a:lnTo>
                <a:lnTo>
                  <a:pt x="657466" y="112674"/>
                </a:lnTo>
                <a:lnTo>
                  <a:pt x="661581" y="106578"/>
                </a:lnTo>
                <a:lnTo>
                  <a:pt x="663092" y="99123"/>
                </a:lnTo>
                <a:close/>
              </a:path>
              <a:path w="1752600" h="383540">
                <a:moveTo>
                  <a:pt x="664311" y="165201"/>
                </a:moveTo>
                <a:lnTo>
                  <a:pt x="622274" y="186016"/>
                </a:lnTo>
                <a:lnTo>
                  <a:pt x="623773" y="190563"/>
                </a:lnTo>
                <a:lnTo>
                  <a:pt x="624001" y="191160"/>
                </a:lnTo>
                <a:lnTo>
                  <a:pt x="627849" y="193979"/>
                </a:lnTo>
                <a:lnTo>
                  <a:pt x="627926" y="194957"/>
                </a:lnTo>
                <a:lnTo>
                  <a:pt x="627329" y="248513"/>
                </a:lnTo>
                <a:lnTo>
                  <a:pt x="608266" y="272973"/>
                </a:lnTo>
                <a:lnTo>
                  <a:pt x="390347" y="272973"/>
                </a:lnTo>
                <a:lnTo>
                  <a:pt x="382041" y="271246"/>
                </a:lnTo>
                <a:lnTo>
                  <a:pt x="373507" y="266344"/>
                </a:lnTo>
                <a:lnTo>
                  <a:pt x="366585" y="258635"/>
                </a:lnTo>
                <a:lnTo>
                  <a:pt x="363105" y="248513"/>
                </a:lnTo>
                <a:lnTo>
                  <a:pt x="363105" y="185051"/>
                </a:lnTo>
                <a:lnTo>
                  <a:pt x="365175" y="178663"/>
                </a:lnTo>
                <a:lnTo>
                  <a:pt x="366979" y="174663"/>
                </a:lnTo>
                <a:lnTo>
                  <a:pt x="367258" y="165201"/>
                </a:lnTo>
                <a:lnTo>
                  <a:pt x="325183" y="186016"/>
                </a:lnTo>
                <a:lnTo>
                  <a:pt x="326923" y="191160"/>
                </a:lnTo>
                <a:lnTo>
                  <a:pt x="329095" y="192697"/>
                </a:lnTo>
                <a:lnTo>
                  <a:pt x="330949" y="193979"/>
                </a:lnTo>
                <a:lnTo>
                  <a:pt x="330949" y="240792"/>
                </a:lnTo>
                <a:lnTo>
                  <a:pt x="330784" y="248513"/>
                </a:lnTo>
                <a:lnTo>
                  <a:pt x="330708" y="251752"/>
                </a:lnTo>
                <a:lnTo>
                  <a:pt x="330606" y="256146"/>
                </a:lnTo>
                <a:lnTo>
                  <a:pt x="314934" y="278371"/>
                </a:lnTo>
                <a:lnTo>
                  <a:pt x="311607" y="277317"/>
                </a:lnTo>
                <a:lnTo>
                  <a:pt x="309803" y="276733"/>
                </a:lnTo>
                <a:lnTo>
                  <a:pt x="309613" y="276733"/>
                </a:lnTo>
                <a:lnTo>
                  <a:pt x="301434" y="271830"/>
                </a:lnTo>
                <a:lnTo>
                  <a:pt x="293204" y="264756"/>
                </a:lnTo>
                <a:lnTo>
                  <a:pt x="286905" y="256146"/>
                </a:lnTo>
                <a:lnTo>
                  <a:pt x="286905" y="189572"/>
                </a:lnTo>
                <a:lnTo>
                  <a:pt x="288886" y="183388"/>
                </a:lnTo>
                <a:lnTo>
                  <a:pt x="288937" y="183248"/>
                </a:lnTo>
                <a:lnTo>
                  <a:pt x="290728" y="179209"/>
                </a:lnTo>
                <a:lnTo>
                  <a:pt x="291033" y="169773"/>
                </a:lnTo>
                <a:lnTo>
                  <a:pt x="248958" y="190563"/>
                </a:lnTo>
                <a:lnTo>
                  <a:pt x="250698" y="195694"/>
                </a:lnTo>
                <a:lnTo>
                  <a:pt x="252895" y="197281"/>
                </a:lnTo>
                <a:lnTo>
                  <a:pt x="254723" y="198501"/>
                </a:lnTo>
                <a:lnTo>
                  <a:pt x="254723" y="240792"/>
                </a:lnTo>
                <a:lnTo>
                  <a:pt x="254558" y="248513"/>
                </a:lnTo>
                <a:lnTo>
                  <a:pt x="254508" y="250405"/>
                </a:lnTo>
                <a:lnTo>
                  <a:pt x="254381" y="256146"/>
                </a:lnTo>
                <a:lnTo>
                  <a:pt x="238683" y="278371"/>
                </a:lnTo>
                <a:lnTo>
                  <a:pt x="233337" y="276733"/>
                </a:lnTo>
                <a:lnTo>
                  <a:pt x="225590" y="272262"/>
                </a:lnTo>
                <a:lnTo>
                  <a:pt x="217487" y="265582"/>
                </a:lnTo>
                <a:lnTo>
                  <a:pt x="211061" y="257340"/>
                </a:lnTo>
                <a:lnTo>
                  <a:pt x="211061" y="194957"/>
                </a:lnTo>
                <a:lnTo>
                  <a:pt x="213118" y="188633"/>
                </a:lnTo>
                <a:lnTo>
                  <a:pt x="214922" y="184607"/>
                </a:lnTo>
                <a:lnTo>
                  <a:pt x="214960" y="183248"/>
                </a:lnTo>
                <a:lnTo>
                  <a:pt x="215087" y="179209"/>
                </a:lnTo>
                <a:lnTo>
                  <a:pt x="215214" y="175158"/>
                </a:lnTo>
                <a:lnTo>
                  <a:pt x="173659" y="195694"/>
                </a:lnTo>
                <a:lnTo>
                  <a:pt x="173189" y="195973"/>
                </a:lnTo>
                <a:lnTo>
                  <a:pt x="174866" y="201066"/>
                </a:lnTo>
                <a:lnTo>
                  <a:pt x="175768" y="201752"/>
                </a:lnTo>
                <a:lnTo>
                  <a:pt x="178714" y="203873"/>
                </a:lnTo>
                <a:lnTo>
                  <a:pt x="178612" y="294043"/>
                </a:lnTo>
                <a:lnTo>
                  <a:pt x="164147" y="334911"/>
                </a:lnTo>
                <a:lnTo>
                  <a:pt x="129082" y="353949"/>
                </a:lnTo>
                <a:lnTo>
                  <a:pt x="118554" y="354596"/>
                </a:lnTo>
                <a:lnTo>
                  <a:pt x="93573" y="350735"/>
                </a:lnTo>
                <a:lnTo>
                  <a:pt x="93357" y="350735"/>
                </a:lnTo>
                <a:lnTo>
                  <a:pt x="52578" y="326288"/>
                </a:lnTo>
                <a:lnTo>
                  <a:pt x="28511" y="291668"/>
                </a:lnTo>
                <a:lnTo>
                  <a:pt x="26962" y="284645"/>
                </a:lnTo>
                <a:lnTo>
                  <a:pt x="27241" y="281038"/>
                </a:lnTo>
                <a:lnTo>
                  <a:pt x="47383" y="261645"/>
                </a:lnTo>
                <a:lnTo>
                  <a:pt x="41363" y="250405"/>
                </a:lnTo>
                <a:lnTo>
                  <a:pt x="4000" y="277710"/>
                </a:lnTo>
                <a:lnTo>
                  <a:pt x="0" y="287337"/>
                </a:lnTo>
                <a:lnTo>
                  <a:pt x="101" y="296570"/>
                </a:lnTo>
                <a:lnTo>
                  <a:pt x="18961" y="332320"/>
                </a:lnTo>
                <a:lnTo>
                  <a:pt x="60388" y="367157"/>
                </a:lnTo>
                <a:lnTo>
                  <a:pt x="118554" y="383463"/>
                </a:lnTo>
                <a:lnTo>
                  <a:pt x="135496" y="379615"/>
                </a:lnTo>
                <a:lnTo>
                  <a:pt x="152577" y="370103"/>
                </a:lnTo>
                <a:lnTo>
                  <a:pt x="168186" y="358000"/>
                </a:lnTo>
                <a:lnTo>
                  <a:pt x="171843" y="354596"/>
                </a:lnTo>
                <a:lnTo>
                  <a:pt x="180695" y="346367"/>
                </a:lnTo>
                <a:lnTo>
                  <a:pt x="207594" y="307695"/>
                </a:lnTo>
                <a:lnTo>
                  <a:pt x="211061" y="281038"/>
                </a:lnTo>
                <a:lnTo>
                  <a:pt x="222592" y="290461"/>
                </a:lnTo>
                <a:lnTo>
                  <a:pt x="231902" y="295617"/>
                </a:lnTo>
                <a:lnTo>
                  <a:pt x="232498" y="295922"/>
                </a:lnTo>
                <a:lnTo>
                  <a:pt x="240563" y="298335"/>
                </a:lnTo>
                <a:lnTo>
                  <a:pt x="247396" y="298919"/>
                </a:lnTo>
                <a:lnTo>
                  <a:pt x="259981" y="297510"/>
                </a:lnTo>
                <a:lnTo>
                  <a:pt x="270344" y="293357"/>
                </a:lnTo>
                <a:lnTo>
                  <a:pt x="278320" y="286588"/>
                </a:lnTo>
                <a:lnTo>
                  <a:pt x="281571" y="281038"/>
                </a:lnTo>
                <a:lnTo>
                  <a:pt x="283133" y="278371"/>
                </a:lnTo>
                <a:lnTo>
                  <a:pt x="283756" y="277317"/>
                </a:lnTo>
                <a:lnTo>
                  <a:pt x="296595" y="288721"/>
                </a:lnTo>
                <a:lnTo>
                  <a:pt x="307340" y="295262"/>
                </a:lnTo>
                <a:lnTo>
                  <a:pt x="316598" y="298335"/>
                </a:lnTo>
                <a:lnTo>
                  <a:pt x="317461" y="298335"/>
                </a:lnTo>
                <a:lnTo>
                  <a:pt x="323596" y="298919"/>
                </a:lnTo>
                <a:lnTo>
                  <a:pt x="335445" y="297688"/>
                </a:lnTo>
                <a:lnTo>
                  <a:pt x="345300" y="294043"/>
                </a:lnTo>
                <a:lnTo>
                  <a:pt x="353085" y="288023"/>
                </a:lnTo>
                <a:lnTo>
                  <a:pt x="358736" y="279717"/>
                </a:lnTo>
                <a:lnTo>
                  <a:pt x="371957" y="289306"/>
                </a:lnTo>
                <a:lnTo>
                  <a:pt x="385203" y="294043"/>
                </a:lnTo>
                <a:lnTo>
                  <a:pt x="385356" y="294043"/>
                </a:lnTo>
                <a:lnTo>
                  <a:pt x="395935" y="295617"/>
                </a:lnTo>
                <a:lnTo>
                  <a:pt x="619861" y="295617"/>
                </a:lnTo>
                <a:lnTo>
                  <a:pt x="637133" y="292595"/>
                </a:lnTo>
                <a:lnTo>
                  <a:pt x="649770" y="283718"/>
                </a:lnTo>
                <a:lnTo>
                  <a:pt x="651916" y="279717"/>
                </a:lnTo>
                <a:lnTo>
                  <a:pt x="652640" y="278371"/>
                </a:lnTo>
                <a:lnTo>
                  <a:pt x="655535" y="272973"/>
                </a:lnTo>
                <a:lnTo>
                  <a:pt x="657529" y="269265"/>
                </a:lnTo>
                <a:lnTo>
                  <a:pt x="660057" y="250405"/>
                </a:lnTo>
                <a:lnTo>
                  <a:pt x="660171" y="183388"/>
                </a:lnTo>
                <a:lnTo>
                  <a:pt x="664006" y="174663"/>
                </a:lnTo>
                <a:lnTo>
                  <a:pt x="664311" y="165201"/>
                </a:lnTo>
                <a:close/>
              </a:path>
              <a:path w="1752600" h="383540">
                <a:moveTo>
                  <a:pt x="759574" y="7340"/>
                </a:moveTo>
                <a:lnTo>
                  <a:pt x="752271" y="0"/>
                </a:lnTo>
                <a:lnTo>
                  <a:pt x="750023" y="1143"/>
                </a:lnTo>
                <a:lnTo>
                  <a:pt x="729691" y="11785"/>
                </a:lnTo>
                <a:lnTo>
                  <a:pt x="706094" y="25133"/>
                </a:lnTo>
                <a:lnTo>
                  <a:pt x="712050" y="37922"/>
                </a:lnTo>
                <a:lnTo>
                  <a:pt x="716711" y="34798"/>
                </a:lnTo>
                <a:lnTo>
                  <a:pt x="718896" y="33782"/>
                </a:lnTo>
                <a:lnTo>
                  <a:pt x="721779" y="33782"/>
                </a:lnTo>
                <a:lnTo>
                  <a:pt x="722439" y="36461"/>
                </a:lnTo>
                <a:lnTo>
                  <a:pt x="722439" y="295617"/>
                </a:lnTo>
                <a:lnTo>
                  <a:pt x="754634" y="295617"/>
                </a:lnTo>
                <a:lnTo>
                  <a:pt x="754634" y="35725"/>
                </a:lnTo>
                <a:lnTo>
                  <a:pt x="754875" y="24168"/>
                </a:lnTo>
                <a:lnTo>
                  <a:pt x="755599" y="17132"/>
                </a:lnTo>
                <a:lnTo>
                  <a:pt x="756767" y="12865"/>
                </a:lnTo>
                <a:lnTo>
                  <a:pt x="759574" y="7340"/>
                </a:lnTo>
                <a:close/>
              </a:path>
              <a:path w="1752600" h="383540">
                <a:moveTo>
                  <a:pt x="1038872" y="99123"/>
                </a:moveTo>
                <a:lnTo>
                  <a:pt x="1037361" y="91643"/>
                </a:lnTo>
                <a:lnTo>
                  <a:pt x="1033233" y="85534"/>
                </a:lnTo>
                <a:lnTo>
                  <a:pt x="1027112" y="81432"/>
                </a:lnTo>
                <a:lnTo>
                  <a:pt x="1019632" y="79921"/>
                </a:lnTo>
                <a:lnTo>
                  <a:pt x="1012329" y="81445"/>
                </a:lnTo>
                <a:lnTo>
                  <a:pt x="1006221" y="85559"/>
                </a:lnTo>
                <a:lnTo>
                  <a:pt x="1002017" y="91541"/>
                </a:lnTo>
                <a:lnTo>
                  <a:pt x="1000455" y="98704"/>
                </a:lnTo>
                <a:lnTo>
                  <a:pt x="1001941" y="106400"/>
                </a:lnTo>
                <a:lnTo>
                  <a:pt x="1006017" y="112623"/>
                </a:lnTo>
                <a:lnTo>
                  <a:pt x="1012101" y="116789"/>
                </a:lnTo>
                <a:lnTo>
                  <a:pt x="1019632" y="118300"/>
                </a:lnTo>
                <a:lnTo>
                  <a:pt x="1027112" y="116789"/>
                </a:lnTo>
                <a:lnTo>
                  <a:pt x="1033233" y="112674"/>
                </a:lnTo>
                <a:lnTo>
                  <a:pt x="1037361" y="106578"/>
                </a:lnTo>
                <a:lnTo>
                  <a:pt x="1038872" y="99123"/>
                </a:lnTo>
                <a:close/>
              </a:path>
              <a:path w="1752600" h="383540">
                <a:moveTo>
                  <a:pt x="1088148" y="99123"/>
                </a:moveTo>
                <a:lnTo>
                  <a:pt x="1086637" y="91643"/>
                </a:lnTo>
                <a:lnTo>
                  <a:pt x="1082522" y="85534"/>
                </a:lnTo>
                <a:lnTo>
                  <a:pt x="1076426" y="81432"/>
                </a:lnTo>
                <a:lnTo>
                  <a:pt x="1068959" y="79921"/>
                </a:lnTo>
                <a:lnTo>
                  <a:pt x="1061643" y="81445"/>
                </a:lnTo>
                <a:lnTo>
                  <a:pt x="1055535" y="85559"/>
                </a:lnTo>
                <a:lnTo>
                  <a:pt x="1051331" y="91541"/>
                </a:lnTo>
                <a:lnTo>
                  <a:pt x="1049782" y="98704"/>
                </a:lnTo>
                <a:lnTo>
                  <a:pt x="1051267" y="106400"/>
                </a:lnTo>
                <a:lnTo>
                  <a:pt x="1055331" y="112623"/>
                </a:lnTo>
                <a:lnTo>
                  <a:pt x="1061415" y="116789"/>
                </a:lnTo>
                <a:lnTo>
                  <a:pt x="1068959" y="118300"/>
                </a:lnTo>
                <a:lnTo>
                  <a:pt x="1076426" y="116789"/>
                </a:lnTo>
                <a:lnTo>
                  <a:pt x="1082522" y="112674"/>
                </a:lnTo>
                <a:lnTo>
                  <a:pt x="1086637" y="106578"/>
                </a:lnTo>
                <a:lnTo>
                  <a:pt x="1088148" y="99123"/>
                </a:lnTo>
                <a:close/>
              </a:path>
              <a:path w="1752600" h="383540">
                <a:moveTo>
                  <a:pt x="1305674" y="3644"/>
                </a:moveTo>
                <a:lnTo>
                  <a:pt x="1263599" y="24409"/>
                </a:lnTo>
                <a:lnTo>
                  <a:pt x="1265275" y="29565"/>
                </a:lnTo>
                <a:lnTo>
                  <a:pt x="1269149" y="32372"/>
                </a:lnTo>
                <a:lnTo>
                  <a:pt x="1269314" y="34417"/>
                </a:lnTo>
                <a:lnTo>
                  <a:pt x="1269314" y="232486"/>
                </a:lnTo>
                <a:lnTo>
                  <a:pt x="1268577" y="250151"/>
                </a:lnTo>
                <a:lnTo>
                  <a:pt x="1265707" y="262801"/>
                </a:lnTo>
                <a:lnTo>
                  <a:pt x="1259700" y="270421"/>
                </a:lnTo>
                <a:lnTo>
                  <a:pt x="1249553" y="272973"/>
                </a:lnTo>
                <a:lnTo>
                  <a:pt x="1112431" y="272973"/>
                </a:lnTo>
                <a:lnTo>
                  <a:pt x="1104569" y="271272"/>
                </a:lnTo>
                <a:lnTo>
                  <a:pt x="1095819" y="266268"/>
                </a:lnTo>
                <a:lnTo>
                  <a:pt x="1088567" y="258127"/>
                </a:lnTo>
                <a:lnTo>
                  <a:pt x="1085227" y="247002"/>
                </a:lnTo>
                <a:lnTo>
                  <a:pt x="1085227" y="185051"/>
                </a:lnTo>
                <a:lnTo>
                  <a:pt x="1087310" y="178663"/>
                </a:lnTo>
                <a:lnTo>
                  <a:pt x="1089075" y="174663"/>
                </a:lnTo>
                <a:lnTo>
                  <a:pt x="1089393" y="165201"/>
                </a:lnTo>
                <a:lnTo>
                  <a:pt x="1047330" y="186016"/>
                </a:lnTo>
                <a:lnTo>
                  <a:pt x="1049020" y="191135"/>
                </a:lnTo>
                <a:lnTo>
                  <a:pt x="1052906" y="193967"/>
                </a:lnTo>
                <a:lnTo>
                  <a:pt x="1053058" y="195973"/>
                </a:lnTo>
                <a:lnTo>
                  <a:pt x="1052969" y="246087"/>
                </a:lnTo>
                <a:lnTo>
                  <a:pt x="1038656" y="272973"/>
                </a:lnTo>
                <a:lnTo>
                  <a:pt x="901992" y="272973"/>
                </a:lnTo>
                <a:lnTo>
                  <a:pt x="893648" y="271246"/>
                </a:lnTo>
                <a:lnTo>
                  <a:pt x="885101" y="266331"/>
                </a:lnTo>
                <a:lnTo>
                  <a:pt x="878192" y="258673"/>
                </a:lnTo>
                <a:lnTo>
                  <a:pt x="874788" y="248666"/>
                </a:lnTo>
                <a:lnTo>
                  <a:pt x="874788" y="205574"/>
                </a:lnTo>
                <a:lnTo>
                  <a:pt x="882370" y="167322"/>
                </a:lnTo>
                <a:lnTo>
                  <a:pt x="841095" y="167322"/>
                </a:lnTo>
                <a:lnTo>
                  <a:pt x="834923" y="167132"/>
                </a:lnTo>
                <a:lnTo>
                  <a:pt x="838022" y="172364"/>
                </a:lnTo>
                <a:lnTo>
                  <a:pt x="839139" y="176923"/>
                </a:lnTo>
                <a:lnTo>
                  <a:pt x="840663" y="185635"/>
                </a:lnTo>
                <a:lnTo>
                  <a:pt x="842022" y="196011"/>
                </a:lnTo>
                <a:lnTo>
                  <a:pt x="842594" y="205574"/>
                </a:lnTo>
                <a:lnTo>
                  <a:pt x="842594" y="319925"/>
                </a:lnTo>
                <a:lnTo>
                  <a:pt x="841832" y="327012"/>
                </a:lnTo>
                <a:lnTo>
                  <a:pt x="836891" y="340995"/>
                </a:lnTo>
                <a:lnTo>
                  <a:pt x="823747" y="354660"/>
                </a:lnTo>
                <a:lnTo>
                  <a:pt x="798423" y="360807"/>
                </a:lnTo>
                <a:lnTo>
                  <a:pt x="790981" y="360273"/>
                </a:lnTo>
                <a:lnTo>
                  <a:pt x="783450" y="358724"/>
                </a:lnTo>
                <a:lnTo>
                  <a:pt x="776185" y="356273"/>
                </a:lnTo>
                <a:lnTo>
                  <a:pt x="769493" y="352983"/>
                </a:lnTo>
                <a:lnTo>
                  <a:pt x="764070" y="349821"/>
                </a:lnTo>
                <a:lnTo>
                  <a:pt x="764781" y="368287"/>
                </a:lnTo>
                <a:lnTo>
                  <a:pt x="778637" y="376174"/>
                </a:lnTo>
                <a:lnTo>
                  <a:pt x="789279" y="380530"/>
                </a:lnTo>
                <a:lnTo>
                  <a:pt x="799782" y="382803"/>
                </a:lnTo>
                <a:lnTo>
                  <a:pt x="811669" y="383451"/>
                </a:lnTo>
                <a:lnTo>
                  <a:pt x="836460" y="378828"/>
                </a:lnTo>
                <a:lnTo>
                  <a:pt x="856500" y="366128"/>
                </a:lnTo>
                <a:lnTo>
                  <a:pt x="869899" y="347141"/>
                </a:lnTo>
                <a:lnTo>
                  <a:pt x="874788" y="323659"/>
                </a:lnTo>
                <a:lnTo>
                  <a:pt x="874788" y="283425"/>
                </a:lnTo>
                <a:lnTo>
                  <a:pt x="887107" y="290842"/>
                </a:lnTo>
                <a:lnTo>
                  <a:pt x="898804" y="294436"/>
                </a:lnTo>
                <a:lnTo>
                  <a:pt x="907669" y="295567"/>
                </a:lnTo>
                <a:lnTo>
                  <a:pt x="1044930" y="295617"/>
                </a:lnTo>
                <a:lnTo>
                  <a:pt x="1056106" y="294462"/>
                </a:lnTo>
                <a:lnTo>
                  <a:pt x="1065580" y="290995"/>
                </a:lnTo>
                <a:lnTo>
                  <a:pt x="1073302" y="285305"/>
                </a:lnTo>
                <a:lnTo>
                  <a:pt x="1079169" y="277418"/>
                </a:lnTo>
                <a:lnTo>
                  <a:pt x="1090803" y="287439"/>
                </a:lnTo>
                <a:lnTo>
                  <a:pt x="1102956" y="292900"/>
                </a:lnTo>
                <a:lnTo>
                  <a:pt x="1113548" y="295186"/>
                </a:lnTo>
                <a:lnTo>
                  <a:pt x="1121981" y="295617"/>
                </a:lnTo>
                <a:lnTo>
                  <a:pt x="1261186" y="295617"/>
                </a:lnTo>
                <a:lnTo>
                  <a:pt x="1278458" y="292595"/>
                </a:lnTo>
                <a:lnTo>
                  <a:pt x="1291094" y="283718"/>
                </a:lnTo>
                <a:lnTo>
                  <a:pt x="1298854" y="269265"/>
                </a:lnTo>
                <a:lnTo>
                  <a:pt x="1301508" y="249504"/>
                </a:lnTo>
                <a:lnTo>
                  <a:pt x="1301508" y="21717"/>
                </a:lnTo>
                <a:lnTo>
                  <a:pt x="1305331" y="13081"/>
                </a:lnTo>
                <a:lnTo>
                  <a:pt x="1305674" y="3644"/>
                </a:lnTo>
                <a:close/>
              </a:path>
              <a:path w="1752600" h="383540">
                <a:moveTo>
                  <a:pt x="1708340" y="99123"/>
                </a:moveTo>
                <a:lnTo>
                  <a:pt x="1706841" y="91643"/>
                </a:lnTo>
                <a:lnTo>
                  <a:pt x="1702727" y="85534"/>
                </a:lnTo>
                <a:lnTo>
                  <a:pt x="1696618" y="81432"/>
                </a:lnTo>
                <a:lnTo>
                  <a:pt x="1689150" y="79921"/>
                </a:lnTo>
                <a:lnTo>
                  <a:pt x="1681848" y="81445"/>
                </a:lnTo>
                <a:lnTo>
                  <a:pt x="1675726" y="85559"/>
                </a:lnTo>
                <a:lnTo>
                  <a:pt x="1671510" y="91541"/>
                </a:lnTo>
                <a:lnTo>
                  <a:pt x="1669948" y="98704"/>
                </a:lnTo>
                <a:lnTo>
                  <a:pt x="1671434" y="106400"/>
                </a:lnTo>
                <a:lnTo>
                  <a:pt x="1675511" y="112623"/>
                </a:lnTo>
                <a:lnTo>
                  <a:pt x="1681607" y="116789"/>
                </a:lnTo>
                <a:lnTo>
                  <a:pt x="1689150" y="118300"/>
                </a:lnTo>
                <a:lnTo>
                  <a:pt x="1696618" y="116789"/>
                </a:lnTo>
                <a:lnTo>
                  <a:pt x="1702727" y="112674"/>
                </a:lnTo>
                <a:lnTo>
                  <a:pt x="1706841" y="106578"/>
                </a:lnTo>
                <a:lnTo>
                  <a:pt x="1708340" y="99123"/>
                </a:lnTo>
                <a:close/>
              </a:path>
              <a:path w="1752600" h="383540">
                <a:moveTo>
                  <a:pt x="1752257" y="205587"/>
                </a:moveTo>
                <a:lnTo>
                  <a:pt x="1748878" y="186220"/>
                </a:lnTo>
                <a:lnTo>
                  <a:pt x="1742694" y="178384"/>
                </a:lnTo>
                <a:lnTo>
                  <a:pt x="1738376" y="172910"/>
                </a:lnTo>
                <a:lnTo>
                  <a:pt x="1720189" y="165227"/>
                </a:lnTo>
                <a:lnTo>
                  <a:pt x="1720075" y="238328"/>
                </a:lnTo>
                <a:lnTo>
                  <a:pt x="1718233" y="255879"/>
                </a:lnTo>
                <a:lnTo>
                  <a:pt x="1713064" y="266433"/>
                </a:lnTo>
                <a:lnTo>
                  <a:pt x="1705013" y="271589"/>
                </a:lnTo>
                <a:lnTo>
                  <a:pt x="1694561" y="272961"/>
                </a:lnTo>
                <a:lnTo>
                  <a:pt x="1679397" y="269379"/>
                </a:lnTo>
                <a:lnTo>
                  <a:pt x="1665871" y="259308"/>
                </a:lnTo>
                <a:lnTo>
                  <a:pt x="1656156" y="243649"/>
                </a:lnTo>
                <a:lnTo>
                  <a:pt x="1652435" y="223393"/>
                </a:lnTo>
                <a:lnTo>
                  <a:pt x="1655737" y="206057"/>
                </a:lnTo>
                <a:lnTo>
                  <a:pt x="1664677" y="191731"/>
                </a:lnTo>
                <a:lnTo>
                  <a:pt x="1677822" y="181978"/>
                </a:lnTo>
                <a:lnTo>
                  <a:pt x="1693722" y="178384"/>
                </a:lnTo>
                <a:lnTo>
                  <a:pt x="1701901" y="178384"/>
                </a:lnTo>
                <a:lnTo>
                  <a:pt x="1707781" y="180276"/>
                </a:lnTo>
                <a:lnTo>
                  <a:pt x="1711667" y="184200"/>
                </a:lnTo>
                <a:lnTo>
                  <a:pt x="1716570" y="192316"/>
                </a:lnTo>
                <a:lnTo>
                  <a:pt x="1718945" y="203098"/>
                </a:lnTo>
                <a:lnTo>
                  <a:pt x="1719072" y="203657"/>
                </a:lnTo>
                <a:lnTo>
                  <a:pt x="1719986" y="217754"/>
                </a:lnTo>
                <a:lnTo>
                  <a:pt x="1720075" y="238328"/>
                </a:lnTo>
                <a:lnTo>
                  <a:pt x="1720075" y="165227"/>
                </a:lnTo>
                <a:lnTo>
                  <a:pt x="1663915" y="167843"/>
                </a:lnTo>
                <a:lnTo>
                  <a:pt x="1624317" y="203098"/>
                </a:lnTo>
                <a:lnTo>
                  <a:pt x="1618602" y="229616"/>
                </a:lnTo>
                <a:lnTo>
                  <a:pt x="1619478" y="241757"/>
                </a:lnTo>
                <a:lnTo>
                  <a:pt x="1622094" y="253161"/>
                </a:lnTo>
                <a:lnTo>
                  <a:pt x="1626374" y="263613"/>
                </a:lnTo>
                <a:lnTo>
                  <a:pt x="1632242" y="272961"/>
                </a:lnTo>
                <a:lnTo>
                  <a:pt x="1405356" y="272961"/>
                </a:lnTo>
                <a:lnTo>
                  <a:pt x="1385608" y="232511"/>
                </a:lnTo>
                <a:lnTo>
                  <a:pt x="1385608" y="21755"/>
                </a:lnTo>
                <a:lnTo>
                  <a:pt x="1388275" y="15659"/>
                </a:lnTo>
                <a:lnTo>
                  <a:pt x="1389468" y="13081"/>
                </a:lnTo>
                <a:lnTo>
                  <a:pt x="1389773" y="3644"/>
                </a:lnTo>
                <a:lnTo>
                  <a:pt x="1347673" y="24434"/>
                </a:lnTo>
                <a:lnTo>
                  <a:pt x="1349413" y="29616"/>
                </a:lnTo>
                <a:lnTo>
                  <a:pt x="1353261" y="32372"/>
                </a:lnTo>
                <a:lnTo>
                  <a:pt x="1353439" y="34404"/>
                </a:lnTo>
                <a:lnTo>
                  <a:pt x="1353540" y="250291"/>
                </a:lnTo>
                <a:lnTo>
                  <a:pt x="1376489" y="292595"/>
                </a:lnTo>
                <a:lnTo>
                  <a:pt x="1393761" y="295617"/>
                </a:lnTo>
                <a:lnTo>
                  <a:pt x="1703666" y="295617"/>
                </a:lnTo>
                <a:lnTo>
                  <a:pt x="1740382" y="279806"/>
                </a:lnTo>
                <a:lnTo>
                  <a:pt x="1752257" y="250291"/>
                </a:lnTo>
                <a:lnTo>
                  <a:pt x="1752257" y="205587"/>
                </a:lnTo>
                <a:close/>
              </a:path>
            </a:pathLst>
          </a:custGeom>
          <a:solidFill>
            <a:srgbClr val="404041"/>
          </a:solidFill>
        </p:spPr>
        <p:txBody>
          <a:bodyPr wrap="square" lIns="0" tIns="0" rIns="0" bIns="0" rtlCol="0"/>
          <a:lstStyle/>
          <a:p>
            <a:endParaRPr/>
          </a:p>
        </p:txBody>
      </p:sp>
      <p:sp>
        <p:nvSpPr>
          <p:cNvPr id="29" name="object 11">
            <a:extLst>
              <a:ext uri="{FF2B5EF4-FFF2-40B4-BE49-F238E27FC236}">
                <a16:creationId xmlns:a16="http://schemas.microsoft.com/office/drawing/2014/main" id="{531CDF83-A4F2-7FA1-8B9C-09984689237D}"/>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Dashboard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89361" y="3604864"/>
            <a:ext cx="10002520" cy="7703820"/>
          </a:xfrm>
          <a:custGeom>
            <a:avLst/>
            <a:gdLst/>
            <a:ahLst/>
            <a:cxnLst/>
            <a:rect l="l" t="t" r="r" b="b"/>
            <a:pathLst>
              <a:path w="10002519" h="7703820">
                <a:moveTo>
                  <a:pt x="10002440" y="0"/>
                </a:moveTo>
                <a:lnTo>
                  <a:pt x="4137174" y="0"/>
                </a:lnTo>
                <a:lnTo>
                  <a:pt x="0" y="7703692"/>
                </a:lnTo>
                <a:lnTo>
                  <a:pt x="5865274" y="7703692"/>
                </a:lnTo>
                <a:lnTo>
                  <a:pt x="10002440" y="0"/>
                </a:lnTo>
                <a:close/>
              </a:path>
            </a:pathLst>
          </a:custGeom>
          <a:solidFill>
            <a:srgbClr val="F7F7F7"/>
          </a:solidFill>
        </p:spPr>
        <p:txBody>
          <a:bodyPr wrap="square" lIns="0" tIns="0" rIns="0" bIns="0" rtlCol="0"/>
          <a:lstStyle/>
          <a:p>
            <a:endParaRPr/>
          </a:p>
        </p:txBody>
      </p:sp>
      <p:sp>
        <p:nvSpPr>
          <p:cNvPr id="3" name="object 3"/>
          <p:cNvSpPr/>
          <p:nvPr/>
        </p:nvSpPr>
        <p:spPr>
          <a:xfrm>
            <a:off x="19595994" y="10355764"/>
            <a:ext cx="508634" cy="946785"/>
          </a:xfrm>
          <a:custGeom>
            <a:avLst/>
            <a:gdLst/>
            <a:ahLst/>
            <a:cxnLst/>
            <a:rect l="l" t="t" r="r" b="b"/>
            <a:pathLst>
              <a:path w="508634" h="946784">
                <a:moveTo>
                  <a:pt x="508104" y="0"/>
                </a:moveTo>
                <a:lnTo>
                  <a:pt x="0" y="946207"/>
                </a:lnTo>
                <a:lnTo>
                  <a:pt x="508104" y="946207"/>
                </a:lnTo>
                <a:lnTo>
                  <a:pt x="508104"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8746" y="-15874"/>
            <a:ext cx="11571605" cy="11340465"/>
            <a:chOff x="8548746" y="-15874"/>
            <a:chExt cx="11571605" cy="11340465"/>
          </a:xfrm>
        </p:grpSpPr>
        <p:sp>
          <p:nvSpPr>
            <p:cNvPr id="5" name="object 5"/>
            <p:cNvSpPr/>
            <p:nvPr/>
          </p:nvSpPr>
          <p:spPr>
            <a:xfrm>
              <a:off x="8548739" y="5"/>
              <a:ext cx="11555730" cy="11302365"/>
            </a:xfrm>
            <a:custGeom>
              <a:avLst/>
              <a:gdLst/>
              <a:ahLst/>
              <a:cxnLst/>
              <a:rect l="l" t="t" r="r" b="b"/>
              <a:pathLst>
                <a:path w="11555730" h="11302365">
                  <a:moveTo>
                    <a:pt x="9690862" y="0"/>
                  </a:moveTo>
                  <a:lnTo>
                    <a:pt x="6069584" y="0"/>
                  </a:lnTo>
                  <a:lnTo>
                    <a:pt x="0" y="11301971"/>
                  </a:lnTo>
                  <a:lnTo>
                    <a:pt x="3621278" y="11301971"/>
                  </a:lnTo>
                  <a:lnTo>
                    <a:pt x="9690862" y="0"/>
                  </a:lnTo>
                  <a:close/>
                </a:path>
                <a:path w="11555730" h="11302365">
                  <a:moveTo>
                    <a:pt x="11555362" y="0"/>
                  </a:moveTo>
                  <a:lnTo>
                    <a:pt x="10222471" y="0"/>
                  </a:lnTo>
                  <a:lnTo>
                    <a:pt x="4152874" y="11301971"/>
                  </a:lnTo>
                  <a:lnTo>
                    <a:pt x="10508018" y="11301971"/>
                  </a:lnTo>
                  <a:lnTo>
                    <a:pt x="11555362" y="9351759"/>
                  </a:lnTo>
                  <a:lnTo>
                    <a:pt x="11555362" y="0"/>
                  </a:lnTo>
                  <a:close/>
                </a:path>
              </a:pathLst>
            </a:custGeom>
            <a:solidFill>
              <a:srgbClr val="142B6E"/>
            </a:solidFill>
          </p:spPr>
          <p:txBody>
            <a:bodyPr wrap="square" lIns="0" tIns="0" rIns="0" bIns="0" rtlCol="0"/>
            <a:lstStyle/>
            <a:p>
              <a:endParaRPr/>
            </a:p>
          </p:txBody>
        </p:sp>
        <p:sp>
          <p:nvSpPr>
            <p:cNvPr id="6" name="object 6"/>
            <p:cNvSpPr/>
            <p:nvPr/>
          </p:nvSpPr>
          <p:spPr>
            <a:xfrm>
              <a:off x="10152812" y="5"/>
              <a:ext cx="9951720" cy="11299825"/>
            </a:xfrm>
            <a:custGeom>
              <a:avLst/>
              <a:gdLst/>
              <a:ahLst/>
              <a:cxnLst/>
              <a:rect l="l" t="t" r="r" b="b"/>
              <a:pathLst>
                <a:path w="9951719" h="11299825">
                  <a:moveTo>
                    <a:pt x="3922382" y="0"/>
                  </a:moveTo>
                  <a:lnTo>
                    <a:pt x="1914867" y="0"/>
                  </a:lnTo>
                  <a:lnTo>
                    <a:pt x="0" y="3565639"/>
                  </a:lnTo>
                  <a:lnTo>
                    <a:pt x="2007489" y="3565639"/>
                  </a:lnTo>
                  <a:lnTo>
                    <a:pt x="3922382" y="0"/>
                  </a:lnTo>
                  <a:close/>
                </a:path>
                <a:path w="9951719" h="11299825">
                  <a:moveTo>
                    <a:pt x="9951275" y="10353472"/>
                  </a:moveTo>
                  <a:lnTo>
                    <a:pt x="9443174" y="11299596"/>
                  </a:lnTo>
                  <a:lnTo>
                    <a:pt x="9951275" y="11299596"/>
                  </a:lnTo>
                  <a:lnTo>
                    <a:pt x="9951275" y="10353472"/>
                  </a:lnTo>
                  <a:close/>
                </a:path>
              </a:pathLst>
            </a:custGeom>
            <a:solidFill>
              <a:srgbClr val="FFDF00"/>
            </a:solidFill>
          </p:spPr>
          <p:txBody>
            <a:bodyPr wrap="square" lIns="0" tIns="0" rIns="0" bIns="0" rtlCol="0"/>
            <a:lstStyle/>
            <a:p>
              <a:endParaRPr/>
            </a:p>
          </p:txBody>
        </p:sp>
        <p:sp>
          <p:nvSpPr>
            <p:cNvPr id="7" name="object 7"/>
            <p:cNvSpPr/>
            <p:nvPr/>
          </p:nvSpPr>
          <p:spPr>
            <a:xfrm>
              <a:off x="12787842" y="0"/>
              <a:ext cx="1576705" cy="2904490"/>
            </a:xfrm>
            <a:custGeom>
              <a:avLst/>
              <a:gdLst/>
              <a:ahLst/>
              <a:cxnLst/>
              <a:rect l="l" t="t" r="r" b="b"/>
              <a:pathLst>
                <a:path w="1576705" h="2904490">
                  <a:moveTo>
                    <a:pt x="1576653" y="0"/>
                  </a:moveTo>
                  <a:lnTo>
                    <a:pt x="0" y="2904049"/>
                  </a:lnTo>
                </a:path>
              </a:pathLst>
            </a:custGeom>
            <a:ln w="31412">
              <a:solidFill>
                <a:srgbClr val="FFDF00"/>
              </a:solidFill>
            </a:ln>
          </p:spPr>
          <p:txBody>
            <a:bodyPr wrap="square" lIns="0" tIns="0" rIns="0" bIns="0" rtlCol="0"/>
            <a:lstStyle/>
            <a:p>
              <a:endParaRPr/>
            </a:p>
          </p:txBody>
        </p:sp>
        <p:sp>
          <p:nvSpPr>
            <p:cNvPr id="8" name="object 8"/>
            <p:cNvSpPr/>
            <p:nvPr/>
          </p:nvSpPr>
          <p:spPr>
            <a:xfrm>
              <a:off x="19302722" y="9832491"/>
              <a:ext cx="802005" cy="1476375"/>
            </a:xfrm>
            <a:custGeom>
              <a:avLst/>
              <a:gdLst/>
              <a:ahLst/>
              <a:cxnLst/>
              <a:rect l="l" t="t" r="r" b="b"/>
              <a:pathLst>
                <a:path w="802005" h="1476375">
                  <a:moveTo>
                    <a:pt x="801378" y="0"/>
                  </a:moveTo>
                  <a:lnTo>
                    <a:pt x="0" y="1476064"/>
                  </a:lnTo>
                </a:path>
              </a:pathLst>
            </a:custGeom>
            <a:ln w="31412">
              <a:solidFill>
                <a:srgbClr val="FFDF00"/>
              </a:solidFill>
            </a:ln>
          </p:spPr>
          <p:txBody>
            <a:bodyPr wrap="square" lIns="0" tIns="0" rIns="0" bIns="0" rtlCol="0"/>
            <a:lstStyle/>
            <a:p>
              <a:endParaRPr/>
            </a:p>
          </p:txBody>
        </p:sp>
      </p:grpSp>
      <p:sp>
        <p:nvSpPr>
          <p:cNvPr id="10" name="object 10"/>
          <p:cNvSpPr txBox="1"/>
          <p:nvPr/>
        </p:nvSpPr>
        <p:spPr>
          <a:xfrm>
            <a:off x="1728575" y="3615720"/>
            <a:ext cx="6392897" cy="3770135"/>
          </a:xfrm>
          <a:prstGeom prst="rect">
            <a:avLst/>
          </a:prstGeom>
        </p:spPr>
        <p:txBody>
          <a:bodyPr vert="horz" wrap="square" lIns="0" tIns="12065" rIns="0" bIns="0" rtlCol="0">
            <a:spAutoFit/>
          </a:bodyPr>
          <a:lstStyle/>
          <a:p>
            <a:pPr marL="12700" marR="283845">
              <a:lnSpc>
                <a:spcPct val="128099"/>
              </a:lnSpc>
              <a:spcBef>
                <a:spcPts val="2555"/>
              </a:spcBef>
            </a:pPr>
            <a:r>
              <a:rPr lang="en-US" sz="2400" dirty="0">
                <a:solidFill>
                  <a:srgbClr val="142A6E"/>
                </a:solidFill>
                <a:latin typeface="Dubai" panose="020B0503030403030204" pitchFamily="34" charset="-78"/>
                <a:cs typeface="Dubai" panose="020B0503030403030204" pitchFamily="34" charset="-78"/>
              </a:rPr>
              <a:t>Each business must maintain a minimum eWallet balance of AED 1000, we recommend doing a higher top up. </a:t>
            </a:r>
          </a:p>
          <a:p>
            <a:pPr marL="12700" marR="283845">
              <a:lnSpc>
                <a:spcPct val="128099"/>
              </a:lnSpc>
              <a:spcBef>
                <a:spcPts val="2555"/>
              </a:spcBef>
            </a:pPr>
            <a:r>
              <a:rPr lang="en-US" sz="2400" dirty="0">
                <a:solidFill>
                  <a:srgbClr val="142A6E"/>
                </a:solidFill>
                <a:latin typeface="Dubai" panose="020B0503030403030204" pitchFamily="34" charset="-78"/>
                <a:cs typeface="Dubai" panose="020B0503030403030204" pitchFamily="34" charset="-78"/>
              </a:rPr>
              <a:t>VAT will be applicable on each top up  </a:t>
            </a:r>
          </a:p>
          <a:p>
            <a:pPr marL="12700" marR="283845">
              <a:lnSpc>
                <a:spcPct val="128099"/>
              </a:lnSpc>
              <a:spcBef>
                <a:spcPts val="2555"/>
              </a:spcBef>
            </a:pPr>
            <a:endParaRPr lang="en-US" sz="2200" dirty="0">
              <a:solidFill>
                <a:srgbClr val="142A6E"/>
              </a:solidFill>
              <a:latin typeface="Dubai" panose="020B0503030403030204" pitchFamily="34" charset="-78"/>
              <a:cs typeface="Dubai" panose="020B0503030403030204" pitchFamily="34" charset="-78"/>
            </a:endParaRPr>
          </a:p>
          <a:p>
            <a:pPr marL="12700" marR="283845">
              <a:lnSpc>
                <a:spcPct val="128099"/>
              </a:lnSpc>
              <a:spcBef>
                <a:spcPts val="2555"/>
              </a:spcBef>
            </a:pPr>
            <a:endParaRPr sz="2200" dirty="0">
              <a:solidFill>
                <a:srgbClr val="142A6E"/>
              </a:solidFill>
              <a:latin typeface="Dubai" panose="020B0503030403030204" pitchFamily="34" charset="-78"/>
              <a:cs typeface="Dubai" panose="020B0503030403030204" pitchFamily="34" charset="-78"/>
            </a:endParaRPr>
          </a:p>
        </p:txBody>
      </p:sp>
      <p:pic>
        <p:nvPicPr>
          <p:cNvPr id="11" name="object 11"/>
          <p:cNvPicPr/>
          <p:nvPr/>
        </p:nvPicPr>
        <p:blipFill>
          <a:blip r:embed="rId2" cstate="print"/>
          <a:stretch>
            <a:fillRect/>
          </a:stretch>
        </p:blipFill>
        <p:spPr>
          <a:xfrm>
            <a:off x="1274953" y="3768371"/>
            <a:ext cx="267688" cy="263468"/>
          </a:xfrm>
          <a:prstGeom prst="rect">
            <a:avLst/>
          </a:prstGeom>
        </p:spPr>
      </p:pic>
      <p:pic>
        <p:nvPicPr>
          <p:cNvPr id="12" name="object 12"/>
          <p:cNvPicPr/>
          <p:nvPr/>
        </p:nvPicPr>
        <p:blipFill>
          <a:blip r:embed="rId3" cstate="print"/>
          <a:stretch>
            <a:fillRect/>
          </a:stretch>
        </p:blipFill>
        <p:spPr>
          <a:xfrm>
            <a:off x="1238820" y="5526116"/>
            <a:ext cx="267688" cy="263468"/>
          </a:xfrm>
          <a:prstGeom prst="rect">
            <a:avLst/>
          </a:prstGeom>
        </p:spPr>
      </p:pic>
      <p:grpSp>
        <p:nvGrpSpPr>
          <p:cNvPr id="13" name="object 13"/>
          <p:cNvGrpSpPr/>
          <p:nvPr/>
        </p:nvGrpSpPr>
        <p:grpSpPr>
          <a:xfrm>
            <a:off x="8213781" y="3768377"/>
            <a:ext cx="10514330" cy="6339205"/>
            <a:chOff x="8213781" y="3768377"/>
            <a:chExt cx="10514330" cy="6339205"/>
          </a:xfrm>
        </p:grpSpPr>
        <p:pic>
          <p:nvPicPr>
            <p:cNvPr id="14" name="object 14"/>
            <p:cNvPicPr/>
            <p:nvPr/>
          </p:nvPicPr>
          <p:blipFill>
            <a:blip r:embed="rId4" cstate="print"/>
            <a:stretch>
              <a:fillRect/>
            </a:stretch>
          </p:blipFill>
          <p:spPr>
            <a:xfrm>
              <a:off x="8213781" y="3768377"/>
              <a:ext cx="10109440" cy="5965873"/>
            </a:xfrm>
            <a:prstGeom prst="rect">
              <a:avLst/>
            </a:prstGeom>
          </p:spPr>
        </p:pic>
        <p:pic>
          <p:nvPicPr>
            <p:cNvPr id="15" name="object 15"/>
            <p:cNvPicPr/>
            <p:nvPr/>
          </p:nvPicPr>
          <p:blipFill>
            <a:blip r:embed="rId5" cstate="print"/>
            <a:stretch>
              <a:fillRect/>
            </a:stretch>
          </p:blipFill>
          <p:spPr>
            <a:xfrm>
              <a:off x="13753457" y="7366646"/>
              <a:ext cx="4962561" cy="2740393"/>
            </a:xfrm>
            <a:prstGeom prst="rect">
              <a:avLst/>
            </a:prstGeom>
          </p:spPr>
        </p:pic>
        <p:sp>
          <p:nvSpPr>
            <p:cNvPr id="16" name="object 16"/>
            <p:cNvSpPr/>
            <p:nvPr/>
          </p:nvSpPr>
          <p:spPr>
            <a:xfrm>
              <a:off x="13810319" y="7366646"/>
              <a:ext cx="4906010" cy="2703195"/>
            </a:xfrm>
            <a:custGeom>
              <a:avLst/>
              <a:gdLst/>
              <a:ahLst/>
              <a:cxnLst/>
              <a:rect l="l" t="t" r="r" b="b"/>
              <a:pathLst>
                <a:path w="4906009" h="2703195">
                  <a:moveTo>
                    <a:pt x="4811340" y="2703079"/>
                  </a:moveTo>
                  <a:lnTo>
                    <a:pt x="94353" y="2703079"/>
                  </a:lnTo>
                  <a:lnTo>
                    <a:pt x="57717" y="2695634"/>
                  </a:lnTo>
                  <a:lnTo>
                    <a:pt x="27716" y="2675363"/>
                  </a:lnTo>
                  <a:lnTo>
                    <a:pt x="7445" y="2645362"/>
                  </a:lnTo>
                  <a:lnTo>
                    <a:pt x="0" y="2608726"/>
                  </a:lnTo>
                  <a:lnTo>
                    <a:pt x="0" y="94363"/>
                  </a:lnTo>
                  <a:lnTo>
                    <a:pt x="7445" y="57726"/>
                  </a:lnTo>
                  <a:lnTo>
                    <a:pt x="27716" y="27721"/>
                  </a:lnTo>
                  <a:lnTo>
                    <a:pt x="57717" y="7446"/>
                  </a:lnTo>
                  <a:lnTo>
                    <a:pt x="94353" y="0"/>
                  </a:lnTo>
                  <a:lnTo>
                    <a:pt x="4811340" y="0"/>
                  </a:lnTo>
                  <a:lnTo>
                    <a:pt x="4847975" y="7446"/>
                  </a:lnTo>
                  <a:lnTo>
                    <a:pt x="4877977" y="27721"/>
                  </a:lnTo>
                  <a:lnTo>
                    <a:pt x="4898248" y="57726"/>
                  </a:lnTo>
                  <a:lnTo>
                    <a:pt x="4905693" y="94363"/>
                  </a:lnTo>
                  <a:lnTo>
                    <a:pt x="4905693" y="2608726"/>
                  </a:lnTo>
                  <a:lnTo>
                    <a:pt x="4898248" y="2645362"/>
                  </a:lnTo>
                  <a:lnTo>
                    <a:pt x="4877977" y="2675363"/>
                  </a:lnTo>
                  <a:lnTo>
                    <a:pt x="4847975" y="2695634"/>
                  </a:lnTo>
                  <a:lnTo>
                    <a:pt x="4811340" y="2703079"/>
                  </a:lnTo>
                  <a:close/>
                </a:path>
              </a:pathLst>
            </a:custGeom>
            <a:ln w="23999">
              <a:solidFill>
                <a:srgbClr val="FFEC00"/>
              </a:solidFill>
            </a:ln>
          </p:spPr>
          <p:txBody>
            <a:bodyPr wrap="square" lIns="0" tIns="0" rIns="0" bIns="0" rtlCol="0"/>
            <a:lstStyle/>
            <a:p>
              <a:endParaRPr/>
            </a:p>
          </p:txBody>
        </p:sp>
        <p:sp>
          <p:nvSpPr>
            <p:cNvPr id="17" name="object 17"/>
            <p:cNvSpPr/>
            <p:nvPr/>
          </p:nvSpPr>
          <p:spPr>
            <a:xfrm>
              <a:off x="15283990" y="4515178"/>
              <a:ext cx="1413510" cy="461009"/>
            </a:xfrm>
            <a:custGeom>
              <a:avLst/>
              <a:gdLst/>
              <a:ahLst/>
              <a:cxnLst/>
              <a:rect l="l" t="t" r="r" b="b"/>
              <a:pathLst>
                <a:path w="1413509" h="461010">
                  <a:moveTo>
                    <a:pt x="837000" y="0"/>
                  </a:moveTo>
                  <a:lnTo>
                    <a:pt x="789403" y="11"/>
                  </a:lnTo>
                  <a:lnTo>
                    <a:pt x="741759" y="608"/>
                  </a:lnTo>
                  <a:lnTo>
                    <a:pt x="694109" y="1947"/>
                  </a:lnTo>
                  <a:lnTo>
                    <a:pt x="646479" y="4105"/>
                  </a:lnTo>
                  <a:lnTo>
                    <a:pt x="598896" y="7160"/>
                  </a:lnTo>
                  <a:lnTo>
                    <a:pt x="551386" y="11187"/>
                  </a:lnTo>
                  <a:lnTo>
                    <a:pt x="503974" y="16264"/>
                  </a:lnTo>
                  <a:lnTo>
                    <a:pt x="456687" y="22467"/>
                  </a:lnTo>
                  <a:lnTo>
                    <a:pt x="409551" y="29874"/>
                  </a:lnTo>
                  <a:lnTo>
                    <a:pt x="362716" y="38960"/>
                  </a:lnTo>
                  <a:lnTo>
                    <a:pt x="316235" y="49727"/>
                  </a:lnTo>
                  <a:lnTo>
                    <a:pt x="270159" y="62103"/>
                  </a:lnTo>
                  <a:lnTo>
                    <a:pt x="224688" y="76522"/>
                  </a:lnTo>
                  <a:lnTo>
                    <a:pt x="180011" y="93228"/>
                  </a:lnTo>
                  <a:lnTo>
                    <a:pt x="136512" y="112761"/>
                  </a:lnTo>
                  <a:lnTo>
                    <a:pt x="94943" y="136028"/>
                  </a:lnTo>
                  <a:lnTo>
                    <a:pt x="56986" y="164592"/>
                  </a:lnTo>
                  <a:lnTo>
                    <a:pt x="66264" y="157220"/>
                  </a:lnTo>
                  <a:lnTo>
                    <a:pt x="75996" y="150477"/>
                  </a:lnTo>
                  <a:lnTo>
                    <a:pt x="117269" y="127388"/>
                  </a:lnTo>
                  <a:lnTo>
                    <a:pt x="160535" y="108391"/>
                  </a:lnTo>
                  <a:lnTo>
                    <a:pt x="204966" y="92356"/>
                  </a:lnTo>
                  <a:lnTo>
                    <a:pt x="273094" y="72977"/>
                  </a:lnTo>
                  <a:lnTo>
                    <a:pt x="319148" y="62559"/>
                  </a:lnTo>
                  <a:lnTo>
                    <a:pt x="365568" y="53876"/>
                  </a:lnTo>
                  <a:lnTo>
                    <a:pt x="412242" y="46732"/>
                  </a:lnTo>
                  <a:lnTo>
                    <a:pt x="465764" y="39814"/>
                  </a:lnTo>
                  <a:lnTo>
                    <a:pt x="519459" y="34439"/>
                  </a:lnTo>
                  <a:lnTo>
                    <a:pt x="573288" y="30494"/>
                  </a:lnTo>
                  <a:lnTo>
                    <a:pt x="627215" y="27865"/>
                  </a:lnTo>
                  <a:lnTo>
                    <a:pt x="681204" y="26439"/>
                  </a:lnTo>
                  <a:lnTo>
                    <a:pt x="735216" y="26103"/>
                  </a:lnTo>
                  <a:lnTo>
                    <a:pt x="789215" y="26743"/>
                  </a:lnTo>
                  <a:lnTo>
                    <a:pt x="836474" y="28034"/>
                  </a:lnTo>
                  <a:lnTo>
                    <a:pt x="883632" y="29811"/>
                  </a:lnTo>
                  <a:lnTo>
                    <a:pt x="930635" y="32530"/>
                  </a:lnTo>
                  <a:lnTo>
                    <a:pt x="977429" y="36648"/>
                  </a:lnTo>
                  <a:lnTo>
                    <a:pt x="1023995" y="42364"/>
                  </a:lnTo>
                  <a:lnTo>
                    <a:pt x="1070250" y="49761"/>
                  </a:lnTo>
                  <a:lnTo>
                    <a:pt x="1116019" y="59124"/>
                  </a:lnTo>
                  <a:lnTo>
                    <a:pt x="1161130" y="70742"/>
                  </a:lnTo>
                  <a:lnTo>
                    <a:pt x="1205283" y="84820"/>
                  </a:lnTo>
                  <a:lnTo>
                    <a:pt x="1248157" y="101955"/>
                  </a:lnTo>
                  <a:lnTo>
                    <a:pt x="1288670" y="122876"/>
                  </a:lnTo>
                  <a:lnTo>
                    <a:pt x="1325743" y="148310"/>
                  </a:lnTo>
                  <a:lnTo>
                    <a:pt x="1356571" y="179148"/>
                  </a:lnTo>
                  <a:lnTo>
                    <a:pt x="1376098" y="215271"/>
                  </a:lnTo>
                  <a:lnTo>
                    <a:pt x="1379508" y="234458"/>
                  </a:lnTo>
                  <a:lnTo>
                    <a:pt x="1377725" y="253430"/>
                  </a:lnTo>
                  <a:lnTo>
                    <a:pt x="1359805" y="288117"/>
                  </a:lnTo>
                  <a:lnTo>
                    <a:pt x="1318284" y="320022"/>
                  </a:lnTo>
                  <a:lnTo>
                    <a:pt x="1265841" y="342127"/>
                  </a:lnTo>
                  <a:lnTo>
                    <a:pt x="1221554" y="356218"/>
                  </a:lnTo>
                  <a:lnTo>
                    <a:pt x="1153493" y="373606"/>
                  </a:lnTo>
                  <a:lnTo>
                    <a:pt x="1107525" y="383396"/>
                  </a:lnTo>
                  <a:lnTo>
                    <a:pt x="1061243" y="392068"/>
                  </a:lnTo>
                  <a:lnTo>
                    <a:pt x="1014768" y="399894"/>
                  </a:lnTo>
                  <a:lnTo>
                    <a:pt x="961424" y="407764"/>
                  </a:lnTo>
                  <a:lnTo>
                    <a:pt x="907916" y="414597"/>
                  </a:lnTo>
                  <a:lnTo>
                    <a:pt x="854270" y="420447"/>
                  </a:lnTo>
                  <a:lnTo>
                    <a:pt x="800510" y="425367"/>
                  </a:lnTo>
                  <a:lnTo>
                    <a:pt x="746663" y="429408"/>
                  </a:lnTo>
                  <a:lnTo>
                    <a:pt x="692755" y="432623"/>
                  </a:lnTo>
                  <a:lnTo>
                    <a:pt x="638811" y="435066"/>
                  </a:lnTo>
                  <a:lnTo>
                    <a:pt x="584844" y="436378"/>
                  </a:lnTo>
                  <a:lnTo>
                    <a:pt x="530836" y="436693"/>
                  </a:lnTo>
                  <a:lnTo>
                    <a:pt x="476839" y="435855"/>
                  </a:lnTo>
                  <a:lnTo>
                    <a:pt x="422902" y="433707"/>
                  </a:lnTo>
                  <a:lnTo>
                    <a:pt x="369076" y="430093"/>
                  </a:lnTo>
                  <a:lnTo>
                    <a:pt x="315410" y="424856"/>
                  </a:lnTo>
                  <a:lnTo>
                    <a:pt x="261954" y="417841"/>
                  </a:lnTo>
                  <a:lnTo>
                    <a:pt x="215464" y="410006"/>
                  </a:lnTo>
                  <a:lnTo>
                    <a:pt x="169454" y="399925"/>
                  </a:lnTo>
                  <a:lnTo>
                    <a:pt x="124288" y="386987"/>
                  </a:lnTo>
                  <a:lnTo>
                    <a:pt x="81163" y="369047"/>
                  </a:lnTo>
                  <a:lnTo>
                    <a:pt x="42445" y="343363"/>
                  </a:lnTo>
                  <a:lnTo>
                    <a:pt x="13574" y="307541"/>
                  </a:lnTo>
                  <a:lnTo>
                    <a:pt x="2477" y="262755"/>
                  </a:lnTo>
                  <a:lnTo>
                    <a:pt x="4866" y="239385"/>
                  </a:lnTo>
                  <a:lnTo>
                    <a:pt x="12349" y="216988"/>
                  </a:lnTo>
                  <a:lnTo>
                    <a:pt x="3663" y="239085"/>
                  </a:lnTo>
                  <a:lnTo>
                    <a:pt x="0" y="262719"/>
                  </a:lnTo>
                  <a:lnTo>
                    <a:pt x="1701" y="286664"/>
                  </a:lnTo>
                  <a:lnTo>
                    <a:pt x="9113" y="309698"/>
                  </a:lnTo>
                  <a:lnTo>
                    <a:pt x="37819" y="348464"/>
                  </a:lnTo>
                  <a:lnTo>
                    <a:pt x="77017" y="376722"/>
                  </a:lnTo>
                  <a:lnTo>
                    <a:pt x="120704" y="396931"/>
                  </a:lnTo>
                  <a:lnTo>
                    <a:pt x="166229" y="411925"/>
                  </a:lnTo>
                  <a:lnTo>
                    <a:pt x="212500" y="423980"/>
                  </a:lnTo>
                  <a:lnTo>
                    <a:pt x="259273" y="433757"/>
                  </a:lnTo>
                  <a:lnTo>
                    <a:pt x="306398" y="441528"/>
                  </a:lnTo>
                  <a:lnTo>
                    <a:pt x="353739" y="447607"/>
                  </a:lnTo>
                  <a:lnTo>
                    <a:pt x="401225" y="452292"/>
                  </a:lnTo>
                  <a:lnTo>
                    <a:pt x="448786" y="455882"/>
                  </a:lnTo>
                  <a:lnTo>
                    <a:pt x="496405" y="458405"/>
                  </a:lnTo>
                  <a:lnTo>
                    <a:pt x="544055" y="459988"/>
                  </a:lnTo>
                  <a:lnTo>
                    <a:pt x="591721" y="460692"/>
                  </a:lnTo>
                  <a:lnTo>
                    <a:pt x="639387" y="460583"/>
                  </a:lnTo>
                  <a:lnTo>
                    <a:pt x="687054" y="459719"/>
                  </a:lnTo>
                  <a:lnTo>
                    <a:pt x="734695" y="458036"/>
                  </a:lnTo>
                  <a:lnTo>
                    <a:pt x="782302" y="455542"/>
                  </a:lnTo>
                  <a:lnTo>
                    <a:pt x="829867" y="452246"/>
                  </a:lnTo>
                  <a:lnTo>
                    <a:pt x="877380" y="448155"/>
                  </a:lnTo>
                  <a:lnTo>
                    <a:pt x="924832" y="443279"/>
                  </a:lnTo>
                  <a:lnTo>
                    <a:pt x="972216" y="437625"/>
                  </a:lnTo>
                  <a:lnTo>
                    <a:pt x="1019522" y="431202"/>
                  </a:lnTo>
                  <a:lnTo>
                    <a:pt x="1066736" y="423839"/>
                  </a:lnTo>
                  <a:lnTo>
                    <a:pt x="1113806" y="415338"/>
                  </a:lnTo>
                  <a:lnTo>
                    <a:pt x="1160701" y="405543"/>
                  </a:lnTo>
                  <a:lnTo>
                    <a:pt x="1207391" y="394292"/>
                  </a:lnTo>
                  <a:lnTo>
                    <a:pt x="1253800" y="381092"/>
                  </a:lnTo>
                  <a:lnTo>
                    <a:pt x="1299754" y="364994"/>
                  </a:lnTo>
                  <a:lnTo>
                    <a:pt x="1344873" y="343571"/>
                  </a:lnTo>
                  <a:lnTo>
                    <a:pt x="1376499" y="319641"/>
                  </a:lnTo>
                  <a:lnTo>
                    <a:pt x="1400978" y="287213"/>
                  </a:lnTo>
                  <a:lnTo>
                    <a:pt x="1412915" y="246958"/>
                  </a:lnTo>
                  <a:lnTo>
                    <a:pt x="1413144" y="232824"/>
                  </a:lnTo>
                  <a:lnTo>
                    <a:pt x="1411542" y="218870"/>
                  </a:lnTo>
                  <a:lnTo>
                    <a:pt x="1397480" y="180477"/>
                  </a:lnTo>
                  <a:lnTo>
                    <a:pt x="1365592" y="139295"/>
                  </a:lnTo>
                  <a:lnTo>
                    <a:pt x="1305362" y="94396"/>
                  </a:lnTo>
                  <a:lnTo>
                    <a:pt x="1261597" y="71986"/>
                  </a:lnTo>
                  <a:lnTo>
                    <a:pt x="1216166" y="54082"/>
                  </a:lnTo>
                  <a:lnTo>
                    <a:pt x="1169905" y="39528"/>
                  </a:lnTo>
                  <a:lnTo>
                    <a:pt x="1122930" y="28112"/>
                  </a:lnTo>
                  <a:lnTo>
                    <a:pt x="1075629" y="18982"/>
                  </a:lnTo>
                  <a:lnTo>
                    <a:pt x="1028081" y="11921"/>
                  </a:lnTo>
                  <a:lnTo>
                    <a:pt x="980365" y="6710"/>
                  </a:lnTo>
                  <a:lnTo>
                    <a:pt x="932560" y="3131"/>
                  </a:lnTo>
                  <a:lnTo>
                    <a:pt x="884745" y="967"/>
                  </a:lnTo>
                  <a:lnTo>
                    <a:pt x="837000" y="0"/>
                  </a:lnTo>
                  <a:close/>
                </a:path>
              </a:pathLst>
            </a:custGeom>
            <a:solidFill>
              <a:srgbClr val="E20613"/>
            </a:solidFill>
          </p:spPr>
          <p:txBody>
            <a:bodyPr wrap="square" lIns="0" tIns="0" rIns="0" bIns="0" rtlCol="0"/>
            <a:lstStyle/>
            <a:p>
              <a:endParaRPr/>
            </a:p>
          </p:txBody>
        </p:sp>
        <p:sp>
          <p:nvSpPr>
            <p:cNvPr id="18" name="object 18"/>
            <p:cNvSpPr/>
            <p:nvPr/>
          </p:nvSpPr>
          <p:spPr>
            <a:xfrm>
              <a:off x="9139532" y="4417471"/>
              <a:ext cx="1413510" cy="461009"/>
            </a:xfrm>
            <a:custGeom>
              <a:avLst/>
              <a:gdLst/>
              <a:ahLst/>
              <a:cxnLst/>
              <a:rect l="l" t="t" r="r" b="b"/>
              <a:pathLst>
                <a:path w="1413509" h="461010">
                  <a:moveTo>
                    <a:pt x="837001" y="0"/>
                  </a:moveTo>
                  <a:lnTo>
                    <a:pt x="789405" y="11"/>
                  </a:lnTo>
                  <a:lnTo>
                    <a:pt x="741757" y="608"/>
                  </a:lnTo>
                  <a:lnTo>
                    <a:pt x="694105" y="1947"/>
                  </a:lnTo>
                  <a:lnTo>
                    <a:pt x="646476" y="4105"/>
                  </a:lnTo>
                  <a:lnTo>
                    <a:pt x="598894" y="7160"/>
                  </a:lnTo>
                  <a:lnTo>
                    <a:pt x="551384" y="11187"/>
                  </a:lnTo>
                  <a:lnTo>
                    <a:pt x="503974" y="16264"/>
                  </a:lnTo>
                  <a:lnTo>
                    <a:pt x="456688" y="22467"/>
                  </a:lnTo>
                  <a:lnTo>
                    <a:pt x="409552" y="29874"/>
                  </a:lnTo>
                  <a:lnTo>
                    <a:pt x="362714" y="38960"/>
                  </a:lnTo>
                  <a:lnTo>
                    <a:pt x="316236" y="49727"/>
                  </a:lnTo>
                  <a:lnTo>
                    <a:pt x="270160" y="62103"/>
                  </a:lnTo>
                  <a:lnTo>
                    <a:pt x="224689" y="76522"/>
                  </a:lnTo>
                  <a:lnTo>
                    <a:pt x="180012" y="93228"/>
                  </a:lnTo>
                  <a:lnTo>
                    <a:pt x="136514" y="112761"/>
                  </a:lnTo>
                  <a:lnTo>
                    <a:pt x="94944" y="136028"/>
                  </a:lnTo>
                  <a:lnTo>
                    <a:pt x="56987" y="164592"/>
                  </a:lnTo>
                  <a:lnTo>
                    <a:pt x="66265" y="157220"/>
                  </a:lnTo>
                  <a:lnTo>
                    <a:pt x="75997" y="150477"/>
                  </a:lnTo>
                  <a:lnTo>
                    <a:pt x="117271" y="127388"/>
                  </a:lnTo>
                  <a:lnTo>
                    <a:pt x="160536" y="108397"/>
                  </a:lnTo>
                  <a:lnTo>
                    <a:pt x="204967" y="92366"/>
                  </a:lnTo>
                  <a:lnTo>
                    <a:pt x="273095" y="72982"/>
                  </a:lnTo>
                  <a:lnTo>
                    <a:pt x="319148" y="62561"/>
                  </a:lnTo>
                  <a:lnTo>
                    <a:pt x="365564" y="53880"/>
                  </a:lnTo>
                  <a:lnTo>
                    <a:pt x="412233" y="46742"/>
                  </a:lnTo>
                  <a:lnTo>
                    <a:pt x="465759" y="39820"/>
                  </a:lnTo>
                  <a:lnTo>
                    <a:pt x="519456" y="34443"/>
                  </a:lnTo>
                  <a:lnTo>
                    <a:pt x="573287" y="30496"/>
                  </a:lnTo>
                  <a:lnTo>
                    <a:pt x="627214" y="27868"/>
                  </a:lnTo>
                  <a:lnTo>
                    <a:pt x="681201" y="26443"/>
                  </a:lnTo>
                  <a:lnTo>
                    <a:pt x="735210" y="26109"/>
                  </a:lnTo>
                  <a:lnTo>
                    <a:pt x="789206" y="26753"/>
                  </a:lnTo>
                  <a:lnTo>
                    <a:pt x="836471" y="28039"/>
                  </a:lnTo>
                  <a:lnTo>
                    <a:pt x="883632" y="29812"/>
                  </a:lnTo>
                  <a:lnTo>
                    <a:pt x="930636" y="32530"/>
                  </a:lnTo>
                  <a:lnTo>
                    <a:pt x="977430" y="36648"/>
                  </a:lnTo>
                  <a:lnTo>
                    <a:pt x="1023996" y="42364"/>
                  </a:lnTo>
                  <a:lnTo>
                    <a:pt x="1070250" y="49761"/>
                  </a:lnTo>
                  <a:lnTo>
                    <a:pt x="1116016" y="59124"/>
                  </a:lnTo>
                  <a:lnTo>
                    <a:pt x="1161121" y="70742"/>
                  </a:lnTo>
                  <a:lnTo>
                    <a:pt x="1205280" y="84820"/>
                  </a:lnTo>
                  <a:lnTo>
                    <a:pt x="1248155" y="101955"/>
                  </a:lnTo>
                  <a:lnTo>
                    <a:pt x="1288666" y="122876"/>
                  </a:lnTo>
                  <a:lnTo>
                    <a:pt x="1325734" y="148310"/>
                  </a:lnTo>
                  <a:lnTo>
                    <a:pt x="1356571" y="179148"/>
                  </a:lnTo>
                  <a:lnTo>
                    <a:pt x="1376099" y="215271"/>
                  </a:lnTo>
                  <a:lnTo>
                    <a:pt x="1379509" y="234458"/>
                  </a:lnTo>
                  <a:lnTo>
                    <a:pt x="1377726" y="253430"/>
                  </a:lnTo>
                  <a:lnTo>
                    <a:pt x="1359806" y="288117"/>
                  </a:lnTo>
                  <a:lnTo>
                    <a:pt x="1318285" y="320022"/>
                  </a:lnTo>
                  <a:lnTo>
                    <a:pt x="1265841" y="342131"/>
                  </a:lnTo>
                  <a:lnTo>
                    <a:pt x="1221551" y="356218"/>
                  </a:lnTo>
                  <a:lnTo>
                    <a:pt x="1153494" y="373606"/>
                  </a:lnTo>
                  <a:lnTo>
                    <a:pt x="1107525" y="383396"/>
                  </a:lnTo>
                  <a:lnTo>
                    <a:pt x="1061240" y="392068"/>
                  </a:lnTo>
                  <a:lnTo>
                    <a:pt x="1014759" y="399894"/>
                  </a:lnTo>
                  <a:lnTo>
                    <a:pt x="961419" y="407764"/>
                  </a:lnTo>
                  <a:lnTo>
                    <a:pt x="907914" y="414597"/>
                  </a:lnTo>
                  <a:lnTo>
                    <a:pt x="854269" y="420447"/>
                  </a:lnTo>
                  <a:lnTo>
                    <a:pt x="800511" y="425367"/>
                  </a:lnTo>
                  <a:lnTo>
                    <a:pt x="746665" y="429408"/>
                  </a:lnTo>
                  <a:lnTo>
                    <a:pt x="692757" y="432623"/>
                  </a:lnTo>
                  <a:lnTo>
                    <a:pt x="638813" y="435066"/>
                  </a:lnTo>
                  <a:lnTo>
                    <a:pt x="584842" y="436378"/>
                  </a:lnTo>
                  <a:lnTo>
                    <a:pt x="530833" y="436693"/>
                  </a:lnTo>
                  <a:lnTo>
                    <a:pt x="476835" y="435855"/>
                  </a:lnTo>
                  <a:lnTo>
                    <a:pt x="422898" y="433707"/>
                  </a:lnTo>
                  <a:lnTo>
                    <a:pt x="369072" y="430093"/>
                  </a:lnTo>
                  <a:lnTo>
                    <a:pt x="315404" y="424856"/>
                  </a:lnTo>
                  <a:lnTo>
                    <a:pt x="261944" y="417841"/>
                  </a:lnTo>
                  <a:lnTo>
                    <a:pt x="215464" y="410006"/>
                  </a:lnTo>
                  <a:lnTo>
                    <a:pt x="169455" y="399925"/>
                  </a:lnTo>
                  <a:lnTo>
                    <a:pt x="124289" y="386987"/>
                  </a:lnTo>
                  <a:lnTo>
                    <a:pt x="81165" y="369047"/>
                  </a:lnTo>
                  <a:lnTo>
                    <a:pt x="42445" y="343363"/>
                  </a:lnTo>
                  <a:lnTo>
                    <a:pt x="13565" y="307541"/>
                  </a:lnTo>
                  <a:lnTo>
                    <a:pt x="2476" y="262755"/>
                  </a:lnTo>
                  <a:lnTo>
                    <a:pt x="4862" y="239385"/>
                  </a:lnTo>
                  <a:lnTo>
                    <a:pt x="12339" y="216988"/>
                  </a:lnTo>
                  <a:lnTo>
                    <a:pt x="3660" y="239085"/>
                  </a:lnTo>
                  <a:lnTo>
                    <a:pt x="0" y="262719"/>
                  </a:lnTo>
                  <a:lnTo>
                    <a:pt x="1702" y="286664"/>
                  </a:lnTo>
                  <a:lnTo>
                    <a:pt x="9114" y="309698"/>
                  </a:lnTo>
                  <a:lnTo>
                    <a:pt x="37820" y="348464"/>
                  </a:lnTo>
                  <a:lnTo>
                    <a:pt x="77018" y="376722"/>
                  </a:lnTo>
                  <a:lnTo>
                    <a:pt x="120700" y="396931"/>
                  </a:lnTo>
                  <a:lnTo>
                    <a:pt x="166220" y="411925"/>
                  </a:lnTo>
                  <a:lnTo>
                    <a:pt x="212500" y="423980"/>
                  </a:lnTo>
                  <a:lnTo>
                    <a:pt x="259274" y="433757"/>
                  </a:lnTo>
                  <a:lnTo>
                    <a:pt x="306399" y="441533"/>
                  </a:lnTo>
                  <a:lnTo>
                    <a:pt x="353740" y="447611"/>
                  </a:lnTo>
                  <a:lnTo>
                    <a:pt x="401226" y="452294"/>
                  </a:lnTo>
                  <a:lnTo>
                    <a:pt x="448787" y="455882"/>
                  </a:lnTo>
                  <a:lnTo>
                    <a:pt x="496406" y="458405"/>
                  </a:lnTo>
                  <a:lnTo>
                    <a:pt x="544056" y="459988"/>
                  </a:lnTo>
                  <a:lnTo>
                    <a:pt x="591722" y="460692"/>
                  </a:lnTo>
                  <a:lnTo>
                    <a:pt x="639388" y="460583"/>
                  </a:lnTo>
                  <a:lnTo>
                    <a:pt x="687055" y="459719"/>
                  </a:lnTo>
                  <a:lnTo>
                    <a:pt x="734697" y="458036"/>
                  </a:lnTo>
                  <a:lnTo>
                    <a:pt x="782304" y="455542"/>
                  </a:lnTo>
                  <a:lnTo>
                    <a:pt x="829868" y="452246"/>
                  </a:lnTo>
                  <a:lnTo>
                    <a:pt x="877381" y="448155"/>
                  </a:lnTo>
                  <a:lnTo>
                    <a:pt x="924834" y="443279"/>
                  </a:lnTo>
                  <a:lnTo>
                    <a:pt x="972217" y="437625"/>
                  </a:lnTo>
                  <a:lnTo>
                    <a:pt x="1019523" y="431202"/>
                  </a:lnTo>
                  <a:lnTo>
                    <a:pt x="1066733" y="423843"/>
                  </a:lnTo>
                  <a:lnTo>
                    <a:pt x="1113803" y="415342"/>
                  </a:lnTo>
                  <a:lnTo>
                    <a:pt x="1160701" y="405544"/>
                  </a:lnTo>
                  <a:lnTo>
                    <a:pt x="1207392" y="394292"/>
                  </a:lnTo>
                  <a:lnTo>
                    <a:pt x="1253802" y="381092"/>
                  </a:lnTo>
                  <a:lnTo>
                    <a:pt x="1299756" y="364994"/>
                  </a:lnTo>
                  <a:lnTo>
                    <a:pt x="1344864" y="343571"/>
                  </a:lnTo>
                  <a:lnTo>
                    <a:pt x="1376497" y="319642"/>
                  </a:lnTo>
                  <a:lnTo>
                    <a:pt x="1400975" y="287213"/>
                  </a:lnTo>
                  <a:lnTo>
                    <a:pt x="1412917" y="246964"/>
                  </a:lnTo>
                  <a:lnTo>
                    <a:pt x="1413145" y="232832"/>
                  </a:lnTo>
                  <a:lnTo>
                    <a:pt x="1411544" y="218876"/>
                  </a:lnTo>
                  <a:lnTo>
                    <a:pt x="1397481" y="180477"/>
                  </a:lnTo>
                  <a:lnTo>
                    <a:pt x="1365593" y="139295"/>
                  </a:lnTo>
                  <a:lnTo>
                    <a:pt x="1305363" y="94401"/>
                  </a:lnTo>
                  <a:lnTo>
                    <a:pt x="1261597" y="71990"/>
                  </a:lnTo>
                  <a:lnTo>
                    <a:pt x="1216163" y="54083"/>
                  </a:lnTo>
                  <a:lnTo>
                    <a:pt x="1169896" y="39528"/>
                  </a:lnTo>
                  <a:lnTo>
                    <a:pt x="1122925" y="28112"/>
                  </a:lnTo>
                  <a:lnTo>
                    <a:pt x="1075626" y="18982"/>
                  </a:lnTo>
                  <a:lnTo>
                    <a:pt x="1028080" y="11921"/>
                  </a:lnTo>
                  <a:lnTo>
                    <a:pt x="980365" y="6710"/>
                  </a:lnTo>
                  <a:lnTo>
                    <a:pt x="932561" y="3131"/>
                  </a:lnTo>
                  <a:lnTo>
                    <a:pt x="884746" y="967"/>
                  </a:lnTo>
                  <a:lnTo>
                    <a:pt x="837001" y="0"/>
                  </a:lnTo>
                  <a:close/>
                </a:path>
              </a:pathLst>
            </a:custGeom>
            <a:solidFill>
              <a:srgbClr val="1048FF"/>
            </a:solidFill>
          </p:spPr>
          <p:txBody>
            <a:bodyPr wrap="square" lIns="0" tIns="0" rIns="0" bIns="0" rtlCol="0"/>
            <a:lstStyle/>
            <a:p>
              <a:endParaRPr/>
            </a:p>
          </p:txBody>
        </p:sp>
        <p:sp>
          <p:nvSpPr>
            <p:cNvPr id="19" name="object 19"/>
            <p:cNvSpPr/>
            <p:nvPr/>
          </p:nvSpPr>
          <p:spPr>
            <a:xfrm>
              <a:off x="14745903" y="8965556"/>
              <a:ext cx="3124835" cy="1019810"/>
            </a:xfrm>
            <a:custGeom>
              <a:avLst/>
              <a:gdLst/>
              <a:ahLst/>
              <a:cxnLst/>
              <a:rect l="l" t="t" r="r" b="b"/>
              <a:pathLst>
                <a:path w="3124834" h="1019809">
                  <a:moveTo>
                    <a:pt x="1816176" y="0"/>
                  </a:moveTo>
                  <a:lnTo>
                    <a:pt x="1763472" y="10"/>
                  </a:lnTo>
                  <a:lnTo>
                    <a:pt x="1710776" y="413"/>
                  </a:lnTo>
                  <a:lnTo>
                    <a:pt x="1661178" y="1200"/>
                  </a:lnTo>
                  <a:lnTo>
                    <a:pt x="1611589" y="2372"/>
                  </a:lnTo>
                  <a:lnTo>
                    <a:pt x="1562012" y="3928"/>
                  </a:lnTo>
                  <a:lnTo>
                    <a:pt x="1512449" y="5868"/>
                  </a:lnTo>
                  <a:lnTo>
                    <a:pt x="1462902" y="8191"/>
                  </a:lnTo>
                  <a:lnTo>
                    <a:pt x="1413372" y="10898"/>
                  </a:lnTo>
                  <a:lnTo>
                    <a:pt x="1363863" y="13987"/>
                  </a:lnTo>
                  <a:lnTo>
                    <a:pt x="1314376" y="17459"/>
                  </a:lnTo>
                  <a:lnTo>
                    <a:pt x="1264912" y="21313"/>
                  </a:lnTo>
                  <a:lnTo>
                    <a:pt x="1215475" y="25549"/>
                  </a:lnTo>
                  <a:lnTo>
                    <a:pt x="1166066" y="30166"/>
                  </a:lnTo>
                  <a:lnTo>
                    <a:pt x="1116688" y="35165"/>
                  </a:lnTo>
                  <a:lnTo>
                    <a:pt x="1067341" y="40545"/>
                  </a:lnTo>
                  <a:lnTo>
                    <a:pt x="1018029" y="46305"/>
                  </a:lnTo>
                  <a:lnTo>
                    <a:pt x="968754" y="52446"/>
                  </a:lnTo>
                  <a:lnTo>
                    <a:pt x="919516" y="58966"/>
                  </a:lnTo>
                  <a:lnTo>
                    <a:pt x="870320" y="65867"/>
                  </a:lnTo>
                  <a:lnTo>
                    <a:pt x="818093" y="73712"/>
                  </a:lnTo>
                  <a:lnTo>
                    <a:pt x="765937" y="82143"/>
                  </a:lnTo>
                  <a:lnTo>
                    <a:pt x="713859" y="91204"/>
                  </a:lnTo>
                  <a:lnTo>
                    <a:pt x="661868" y="100939"/>
                  </a:lnTo>
                  <a:lnTo>
                    <a:pt x="609972" y="111390"/>
                  </a:lnTo>
                  <a:lnTo>
                    <a:pt x="558180" y="122601"/>
                  </a:lnTo>
                  <a:lnTo>
                    <a:pt x="506500" y="134615"/>
                  </a:lnTo>
                  <a:lnTo>
                    <a:pt x="454940" y="147477"/>
                  </a:lnTo>
                  <a:lnTo>
                    <a:pt x="403540" y="161427"/>
                  </a:lnTo>
                  <a:lnTo>
                    <a:pt x="352334" y="176654"/>
                  </a:lnTo>
                  <a:lnTo>
                    <a:pt x="301378" y="193482"/>
                  </a:lnTo>
                  <a:lnTo>
                    <a:pt x="250726" y="212239"/>
                  </a:lnTo>
                  <a:lnTo>
                    <a:pt x="200517" y="233800"/>
                  </a:lnTo>
                  <a:lnTo>
                    <a:pt x="150991" y="259609"/>
                  </a:lnTo>
                  <a:lnTo>
                    <a:pt x="114611" y="283522"/>
                  </a:lnTo>
                  <a:lnTo>
                    <a:pt x="81051" y="312500"/>
                  </a:lnTo>
                  <a:lnTo>
                    <a:pt x="42688" y="358079"/>
                  </a:lnTo>
                  <a:lnTo>
                    <a:pt x="14252" y="412326"/>
                  </a:lnTo>
                  <a:lnTo>
                    <a:pt x="506" y="473187"/>
                  </a:lnTo>
                  <a:lnTo>
                    <a:pt x="0" y="504430"/>
                  </a:lnTo>
                  <a:lnTo>
                    <a:pt x="3536" y="535283"/>
                  </a:lnTo>
                  <a:lnTo>
                    <a:pt x="21338" y="593455"/>
                  </a:lnTo>
                  <a:lnTo>
                    <a:pt x="49901" y="645219"/>
                  </a:lnTo>
                  <a:lnTo>
                    <a:pt x="85434" y="690644"/>
                  </a:lnTo>
                  <a:lnTo>
                    <a:pt x="125667" y="730407"/>
                  </a:lnTo>
                  <a:lnTo>
                    <a:pt x="191690" y="781343"/>
                  </a:lnTo>
                  <a:lnTo>
                    <a:pt x="238195" y="810581"/>
                  </a:lnTo>
                  <a:lnTo>
                    <a:pt x="286149" y="836636"/>
                  </a:lnTo>
                  <a:lnTo>
                    <a:pt x="335132" y="859989"/>
                  </a:lnTo>
                  <a:lnTo>
                    <a:pt x="384956" y="880906"/>
                  </a:lnTo>
                  <a:lnTo>
                    <a:pt x="435417" y="899718"/>
                  </a:lnTo>
                  <a:lnTo>
                    <a:pt x="486396" y="916626"/>
                  </a:lnTo>
                  <a:lnTo>
                    <a:pt x="537775" y="931830"/>
                  </a:lnTo>
                  <a:lnTo>
                    <a:pt x="586546" y="944389"/>
                  </a:lnTo>
                  <a:lnTo>
                    <a:pt x="635499" y="955761"/>
                  </a:lnTo>
                  <a:lnTo>
                    <a:pt x="684613" y="966000"/>
                  </a:lnTo>
                  <a:lnTo>
                    <a:pt x="733872" y="975158"/>
                  </a:lnTo>
                  <a:lnTo>
                    <a:pt x="783257" y="983285"/>
                  </a:lnTo>
                  <a:lnTo>
                    <a:pt x="832749" y="990436"/>
                  </a:lnTo>
                  <a:lnTo>
                    <a:pt x="882331" y="996661"/>
                  </a:lnTo>
                  <a:lnTo>
                    <a:pt x="931983" y="1002013"/>
                  </a:lnTo>
                  <a:lnTo>
                    <a:pt x="981688" y="1006545"/>
                  </a:lnTo>
                  <a:lnTo>
                    <a:pt x="1031428" y="1010308"/>
                  </a:lnTo>
                  <a:lnTo>
                    <a:pt x="1081183" y="1013355"/>
                  </a:lnTo>
                  <a:lnTo>
                    <a:pt x="1130936" y="1015737"/>
                  </a:lnTo>
                  <a:lnTo>
                    <a:pt x="1180669" y="1017508"/>
                  </a:lnTo>
                  <a:lnTo>
                    <a:pt x="1230363" y="1018718"/>
                  </a:lnTo>
                  <a:lnTo>
                    <a:pt x="1279999" y="1019421"/>
                  </a:lnTo>
                  <a:lnTo>
                    <a:pt x="1329560" y="1019669"/>
                  </a:lnTo>
                  <a:lnTo>
                    <a:pt x="1431716" y="1019149"/>
                  </a:lnTo>
                  <a:lnTo>
                    <a:pt x="1484406" y="1018402"/>
                  </a:lnTo>
                  <a:lnTo>
                    <a:pt x="1537092" y="1017245"/>
                  </a:lnTo>
                  <a:lnTo>
                    <a:pt x="1589770" y="1015652"/>
                  </a:lnTo>
                  <a:lnTo>
                    <a:pt x="1642435" y="1013596"/>
                  </a:lnTo>
                  <a:lnTo>
                    <a:pt x="1695082" y="1011052"/>
                  </a:lnTo>
                  <a:lnTo>
                    <a:pt x="1747706" y="1007993"/>
                  </a:lnTo>
                  <a:lnTo>
                    <a:pt x="1800302" y="1004393"/>
                  </a:lnTo>
                  <a:lnTo>
                    <a:pt x="1852849" y="1000101"/>
                  </a:lnTo>
                  <a:lnTo>
                    <a:pt x="1905352" y="995252"/>
                  </a:lnTo>
                  <a:lnTo>
                    <a:pt x="1957801" y="989823"/>
                  </a:lnTo>
                  <a:lnTo>
                    <a:pt x="2010187" y="983793"/>
                  </a:lnTo>
                  <a:lnTo>
                    <a:pt x="2062498" y="977139"/>
                  </a:lnTo>
                  <a:lnTo>
                    <a:pt x="2114726" y="969839"/>
                  </a:lnTo>
                  <a:lnTo>
                    <a:pt x="2166858" y="961870"/>
                  </a:lnTo>
                  <a:lnTo>
                    <a:pt x="2218886" y="953211"/>
                  </a:lnTo>
                  <a:lnTo>
                    <a:pt x="2322485" y="933338"/>
                  </a:lnTo>
                  <a:lnTo>
                    <a:pt x="2399690" y="915973"/>
                  </a:lnTo>
                  <a:lnTo>
                    <a:pt x="2476385" y="896519"/>
                  </a:lnTo>
                  <a:lnTo>
                    <a:pt x="2527224" y="882445"/>
                  </a:lnTo>
                  <a:lnTo>
                    <a:pt x="2577718" y="867188"/>
                  </a:lnTo>
                  <a:lnTo>
                    <a:pt x="2627774" y="850523"/>
                  </a:lnTo>
                  <a:lnTo>
                    <a:pt x="2677390" y="832631"/>
                  </a:lnTo>
                  <a:lnTo>
                    <a:pt x="2726481" y="813349"/>
                  </a:lnTo>
                  <a:lnTo>
                    <a:pt x="2774915" y="792508"/>
                  </a:lnTo>
                  <a:lnTo>
                    <a:pt x="2822564" y="769939"/>
                  </a:lnTo>
                  <a:lnTo>
                    <a:pt x="2869197" y="745388"/>
                  </a:lnTo>
                  <a:lnTo>
                    <a:pt x="2914488" y="718496"/>
                  </a:lnTo>
                  <a:lnTo>
                    <a:pt x="2958051" y="688954"/>
                  </a:lnTo>
                  <a:lnTo>
                    <a:pt x="2998402" y="655336"/>
                  </a:lnTo>
                  <a:lnTo>
                    <a:pt x="2977888" y="671638"/>
                  </a:lnTo>
                  <a:lnTo>
                    <a:pt x="2956373" y="686549"/>
                  </a:lnTo>
                  <a:lnTo>
                    <a:pt x="2911493" y="713459"/>
                  </a:lnTo>
                  <a:lnTo>
                    <a:pt x="2865123" y="737588"/>
                  </a:lnTo>
                  <a:lnTo>
                    <a:pt x="2817590" y="759322"/>
                  </a:lnTo>
                  <a:lnTo>
                    <a:pt x="2769406" y="779473"/>
                  </a:lnTo>
                  <a:lnTo>
                    <a:pt x="2720537" y="797870"/>
                  </a:lnTo>
                  <a:lnTo>
                    <a:pt x="2671105" y="814690"/>
                  </a:lnTo>
                  <a:lnTo>
                    <a:pt x="2621230" y="830105"/>
                  </a:lnTo>
                  <a:lnTo>
                    <a:pt x="2571005" y="844339"/>
                  </a:lnTo>
                  <a:lnTo>
                    <a:pt x="2520480" y="857459"/>
                  </a:lnTo>
                  <a:lnTo>
                    <a:pt x="2469691" y="869501"/>
                  </a:lnTo>
                  <a:lnTo>
                    <a:pt x="2418671" y="880501"/>
                  </a:lnTo>
                  <a:lnTo>
                    <a:pt x="2367476" y="890677"/>
                  </a:lnTo>
                  <a:lnTo>
                    <a:pt x="2316140" y="900051"/>
                  </a:lnTo>
                  <a:lnTo>
                    <a:pt x="2238804" y="912297"/>
                  </a:lnTo>
                  <a:lnTo>
                    <a:pt x="2161224" y="922902"/>
                  </a:lnTo>
                  <a:lnTo>
                    <a:pt x="2109412" y="929235"/>
                  </a:lnTo>
                  <a:lnTo>
                    <a:pt x="2057520" y="934905"/>
                  </a:lnTo>
                  <a:lnTo>
                    <a:pt x="2005559" y="939933"/>
                  </a:lnTo>
                  <a:lnTo>
                    <a:pt x="1953537" y="944342"/>
                  </a:lnTo>
                  <a:lnTo>
                    <a:pt x="1901465" y="948155"/>
                  </a:lnTo>
                  <a:lnTo>
                    <a:pt x="1849350" y="951393"/>
                  </a:lnTo>
                  <a:lnTo>
                    <a:pt x="1797203" y="954080"/>
                  </a:lnTo>
                  <a:lnTo>
                    <a:pt x="1745037" y="956388"/>
                  </a:lnTo>
                  <a:lnTo>
                    <a:pt x="1692848" y="958216"/>
                  </a:lnTo>
                  <a:lnTo>
                    <a:pt x="1640640" y="959576"/>
                  </a:lnTo>
                  <a:lnTo>
                    <a:pt x="1588418" y="960481"/>
                  </a:lnTo>
                  <a:lnTo>
                    <a:pt x="1536187" y="960943"/>
                  </a:lnTo>
                  <a:lnTo>
                    <a:pt x="1483950" y="960974"/>
                  </a:lnTo>
                  <a:lnTo>
                    <a:pt x="1431712" y="960589"/>
                  </a:lnTo>
                  <a:lnTo>
                    <a:pt x="1327250" y="958816"/>
                  </a:lnTo>
                  <a:lnTo>
                    <a:pt x="1275013" y="957171"/>
                  </a:lnTo>
                  <a:lnTo>
                    <a:pt x="1170667" y="953358"/>
                  </a:lnTo>
                  <a:lnTo>
                    <a:pt x="1118711" y="950689"/>
                  </a:lnTo>
                  <a:lnTo>
                    <a:pt x="1066827" y="947295"/>
                  </a:lnTo>
                  <a:lnTo>
                    <a:pt x="1015030" y="943148"/>
                  </a:lnTo>
                  <a:lnTo>
                    <a:pt x="963333" y="938217"/>
                  </a:lnTo>
                  <a:lnTo>
                    <a:pt x="911791" y="932324"/>
                  </a:lnTo>
                  <a:lnTo>
                    <a:pt x="860373" y="925579"/>
                  </a:lnTo>
                  <a:lnTo>
                    <a:pt x="809128" y="917903"/>
                  </a:lnTo>
                  <a:lnTo>
                    <a:pt x="758103" y="909218"/>
                  </a:lnTo>
                  <a:lnTo>
                    <a:pt x="707348" y="899445"/>
                  </a:lnTo>
                  <a:lnTo>
                    <a:pt x="656909" y="888506"/>
                  </a:lnTo>
                  <a:lnTo>
                    <a:pt x="606836" y="876323"/>
                  </a:lnTo>
                  <a:lnTo>
                    <a:pt x="557178" y="862816"/>
                  </a:lnTo>
                  <a:lnTo>
                    <a:pt x="508014" y="848045"/>
                  </a:lnTo>
                  <a:lnTo>
                    <a:pt x="459468" y="831716"/>
                  </a:lnTo>
                  <a:lnTo>
                    <a:pt x="411701" y="813681"/>
                  </a:lnTo>
                  <a:lnTo>
                    <a:pt x="364869" y="793792"/>
                  </a:lnTo>
                  <a:lnTo>
                    <a:pt x="319247" y="771821"/>
                  </a:lnTo>
                  <a:lnTo>
                    <a:pt x="275092" y="747584"/>
                  </a:lnTo>
                  <a:lnTo>
                    <a:pt x="232916" y="720834"/>
                  </a:lnTo>
                  <a:lnTo>
                    <a:pt x="193231" y="691324"/>
                  </a:lnTo>
                  <a:lnTo>
                    <a:pt x="156882" y="658879"/>
                  </a:lnTo>
                  <a:lnTo>
                    <a:pt x="125064" y="623132"/>
                  </a:lnTo>
                  <a:lnTo>
                    <a:pt x="99495" y="584464"/>
                  </a:lnTo>
                  <a:lnTo>
                    <a:pt x="81894" y="543255"/>
                  </a:lnTo>
                  <a:lnTo>
                    <a:pt x="74445" y="500856"/>
                  </a:lnTo>
                  <a:lnTo>
                    <a:pt x="74886" y="479712"/>
                  </a:lnTo>
                  <a:lnTo>
                    <a:pt x="84364" y="438554"/>
                  </a:lnTo>
                  <a:lnTo>
                    <a:pt x="104414" y="400040"/>
                  </a:lnTo>
                  <a:lnTo>
                    <a:pt x="133399" y="365405"/>
                  </a:lnTo>
                  <a:lnTo>
                    <a:pt x="168557" y="336193"/>
                  </a:lnTo>
                  <a:lnTo>
                    <a:pt x="209760" y="311679"/>
                  </a:lnTo>
                  <a:lnTo>
                    <a:pt x="254764" y="290393"/>
                  </a:lnTo>
                  <a:lnTo>
                    <a:pt x="325714" y="262797"/>
                  </a:lnTo>
                  <a:lnTo>
                    <a:pt x="374318" y="246530"/>
                  </a:lnTo>
                  <a:lnTo>
                    <a:pt x="423635" y="231643"/>
                  </a:lnTo>
                  <a:lnTo>
                    <a:pt x="473442" y="217914"/>
                  </a:lnTo>
                  <a:lnTo>
                    <a:pt x="523639" y="205142"/>
                  </a:lnTo>
                  <a:lnTo>
                    <a:pt x="574110" y="193209"/>
                  </a:lnTo>
                  <a:lnTo>
                    <a:pt x="624823" y="182042"/>
                  </a:lnTo>
                  <a:lnTo>
                    <a:pt x="675745" y="171565"/>
                  </a:lnTo>
                  <a:lnTo>
                    <a:pt x="726841" y="161705"/>
                  </a:lnTo>
                  <a:lnTo>
                    <a:pt x="778078" y="152387"/>
                  </a:lnTo>
                  <a:lnTo>
                    <a:pt x="829423" y="143536"/>
                  </a:lnTo>
                  <a:lnTo>
                    <a:pt x="880843" y="135079"/>
                  </a:lnTo>
                  <a:lnTo>
                    <a:pt x="932394" y="127186"/>
                  </a:lnTo>
                  <a:lnTo>
                    <a:pt x="984020" y="119738"/>
                  </a:lnTo>
                  <a:lnTo>
                    <a:pt x="1035717" y="112727"/>
                  </a:lnTo>
                  <a:lnTo>
                    <a:pt x="1087481" y="106145"/>
                  </a:lnTo>
                  <a:lnTo>
                    <a:pt x="1139307" y="99986"/>
                  </a:lnTo>
                  <a:lnTo>
                    <a:pt x="1191189" y="94240"/>
                  </a:lnTo>
                  <a:lnTo>
                    <a:pt x="1243123" y="88899"/>
                  </a:lnTo>
                  <a:lnTo>
                    <a:pt x="1295104" y="83958"/>
                  </a:lnTo>
                  <a:lnTo>
                    <a:pt x="1347128" y="79406"/>
                  </a:lnTo>
                  <a:lnTo>
                    <a:pt x="1399189" y="75238"/>
                  </a:lnTo>
                  <a:lnTo>
                    <a:pt x="1451282" y="71444"/>
                  </a:lnTo>
                  <a:lnTo>
                    <a:pt x="1503404" y="68017"/>
                  </a:lnTo>
                  <a:lnTo>
                    <a:pt x="1555549" y="64950"/>
                  </a:lnTo>
                  <a:lnTo>
                    <a:pt x="1607712" y="62234"/>
                  </a:lnTo>
                  <a:lnTo>
                    <a:pt x="1659889" y="59861"/>
                  </a:lnTo>
                  <a:lnTo>
                    <a:pt x="1712074" y="57825"/>
                  </a:lnTo>
                  <a:lnTo>
                    <a:pt x="1764284" y="56303"/>
                  </a:lnTo>
                  <a:lnTo>
                    <a:pt x="1816502" y="55251"/>
                  </a:lnTo>
                  <a:lnTo>
                    <a:pt x="1868725" y="54662"/>
                  </a:lnTo>
                  <a:lnTo>
                    <a:pt x="1920949" y="54531"/>
                  </a:lnTo>
                  <a:lnTo>
                    <a:pt x="1973169" y="54850"/>
                  </a:lnTo>
                  <a:lnTo>
                    <a:pt x="2025382" y="55615"/>
                  </a:lnTo>
                  <a:lnTo>
                    <a:pt x="2077583" y="56818"/>
                  </a:lnTo>
                  <a:lnTo>
                    <a:pt x="2129768" y="58453"/>
                  </a:lnTo>
                  <a:lnTo>
                    <a:pt x="2181918" y="60716"/>
                  </a:lnTo>
                  <a:lnTo>
                    <a:pt x="2234040" y="63555"/>
                  </a:lnTo>
                  <a:lnTo>
                    <a:pt x="2286120" y="67021"/>
                  </a:lnTo>
                  <a:lnTo>
                    <a:pt x="2338139" y="71164"/>
                  </a:lnTo>
                  <a:lnTo>
                    <a:pt x="2390082" y="76032"/>
                  </a:lnTo>
                  <a:lnTo>
                    <a:pt x="2441932" y="81676"/>
                  </a:lnTo>
                  <a:lnTo>
                    <a:pt x="2493671" y="88145"/>
                  </a:lnTo>
                  <a:lnTo>
                    <a:pt x="2545285" y="95489"/>
                  </a:lnTo>
                  <a:lnTo>
                    <a:pt x="2596745" y="103721"/>
                  </a:lnTo>
                  <a:lnTo>
                    <a:pt x="2648021" y="112979"/>
                  </a:lnTo>
                  <a:lnTo>
                    <a:pt x="2699032" y="123476"/>
                  </a:lnTo>
                  <a:lnTo>
                    <a:pt x="2749697" y="135425"/>
                  </a:lnTo>
                  <a:lnTo>
                    <a:pt x="2799966" y="148791"/>
                  </a:lnTo>
                  <a:lnTo>
                    <a:pt x="2849495" y="164121"/>
                  </a:lnTo>
                  <a:lnTo>
                    <a:pt x="2897901" y="182171"/>
                  </a:lnTo>
                  <a:lnTo>
                    <a:pt x="2944801" y="203695"/>
                  </a:lnTo>
                  <a:lnTo>
                    <a:pt x="2989363" y="229422"/>
                  </a:lnTo>
                  <a:lnTo>
                    <a:pt x="3030453" y="260143"/>
                  </a:lnTo>
                  <a:lnTo>
                    <a:pt x="3066303" y="296655"/>
                  </a:lnTo>
                  <a:lnTo>
                    <a:pt x="3094503" y="339261"/>
                  </a:lnTo>
                  <a:lnTo>
                    <a:pt x="3112681" y="387169"/>
                  </a:lnTo>
                  <a:lnTo>
                    <a:pt x="3118982" y="438309"/>
                  </a:lnTo>
                  <a:lnTo>
                    <a:pt x="3113696" y="489982"/>
                  </a:lnTo>
                  <a:lnTo>
                    <a:pt x="3097111" y="539486"/>
                  </a:lnTo>
                  <a:lnTo>
                    <a:pt x="3116356" y="490649"/>
                  </a:lnTo>
                  <a:lnTo>
                    <a:pt x="3124461" y="438395"/>
                  </a:lnTo>
                  <a:lnTo>
                    <a:pt x="3120700" y="385433"/>
                  </a:lnTo>
                  <a:lnTo>
                    <a:pt x="3104346" y="334476"/>
                  </a:lnTo>
                  <a:lnTo>
                    <a:pt x="3076825" y="288428"/>
                  </a:lnTo>
                  <a:lnTo>
                    <a:pt x="3040924" y="248552"/>
                  </a:lnTo>
                  <a:lnTo>
                    <a:pt x="2999458" y="214663"/>
                  </a:lnTo>
                  <a:lnTo>
                    <a:pt x="2954372" y="185957"/>
                  </a:lnTo>
                  <a:lnTo>
                    <a:pt x="2906887" y="161673"/>
                  </a:lnTo>
                  <a:lnTo>
                    <a:pt x="2857809" y="141016"/>
                  </a:lnTo>
                  <a:lnTo>
                    <a:pt x="2807668" y="123530"/>
                  </a:lnTo>
                  <a:lnTo>
                    <a:pt x="2757048" y="108117"/>
                  </a:lnTo>
                  <a:lnTo>
                    <a:pt x="2706038" y="94133"/>
                  </a:lnTo>
                  <a:lnTo>
                    <a:pt x="2654680" y="81625"/>
                  </a:lnTo>
                  <a:lnTo>
                    <a:pt x="2603050" y="70374"/>
                  </a:lnTo>
                  <a:lnTo>
                    <a:pt x="2551222" y="60160"/>
                  </a:lnTo>
                  <a:lnTo>
                    <a:pt x="2499195" y="51044"/>
                  </a:lnTo>
                  <a:lnTo>
                    <a:pt x="2447034" y="42903"/>
                  </a:lnTo>
                  <a:lnTo>
                    <a:pt x="2394756" y="35665"/>
                  </a:lnTo>
                  <a:lnTo>
                    <a:pt x="2342380" y="29259"/>
                  </a:lnTo>
                  <a:lnTo>
                    <a:pt x="2289923" y="23612"/>
                  </a:lnTo>
                  <a:lnTo>
                    <a:pt x="2237403" y="18653"/>
                  </a:lnTo>
                  <a:lnTo>
                    <a:pt x="2184840" y="14308"/>
                  </a:lnTo>
                  <a:lnTo>
                    <a:pt x="2132250" y="10507"/>
                  </a:lnTo>
                  <a:lnTo>
                    <a:pt x="2079616" y="7289"/>
                  </a:lnTo>
                  <a:lnTo>
                    <a:pt x="2026956" y="4713"/>
                  </a:lnTo>
                  <a:lnTo>
                    <a:pt x="1974277" y="2738"/>
                  </a:lnTo>
                  <a:lnTo>
                    <a:pt x="1921584" y="1321"/>
                  </a:lnTo>
                  <a:lnTo>
                    <a:pt x="1868881" y="423"/>
                  </a:lnTo>
                  <a:lnTo>
                    <a:pt x="1816176" y="0"/>
                  </a:lnTo>
                  <a:close/>
                </a:path>
              </a:pathLst>
            </a:custGeom>
            <a:solidFill>
              <a:srgbClr val="E20613"/>
            </a:solidFill>
          </p:spPr>
          <p:txBody>
            <a:bodyPr wrap="square" lIns="0" tIns="0" rIns="0" bIns="0" rtlCol="0"/>
            <a:lstStyle/>
            <a:p>
              <a:endParaRPr/>
            </a:p>
          </p:txBody>
        </p:sp>
      </p:grpSp>
      <p:grpSp>
        <p:nvGrpSpPr>
          <p:cNvPr id="20" name="object 20"/>
          <p:cNvGrpSpPr/>
          <p:nvPr/>
        </p:nvGrpSpPr>
        <p:grpSpPr>
          <a:xfrm>
            <a:off x="1214732" y="9562171"/>
            <a:ext cx="2879725" cy="1000760"/>
            <a:chOff x="1214732" y="9562171"/>
            <a:chExt cx="2879725" cy="1000760"/>
          </a:xfrm>
        </p:grpSpPr>
        <p:sp>
          <p:nvSpPr>
            <p:cNvPr id="21" name="object 21"/>
            <p:cNvSpPr/>
            <p:nvPr/>
          </p:nvSpPr>
          <p:spPr>
            <a:xfrm>
              <a:off x="1214729" y="9562178"/>
              <a:ext cx="2879725" cy="1000760"/>
            </a:xfrm>
            <a:custGeom>
              <a:avLst/>
              <a:gdLst/>
              <a:ahLst/>
              <a:cxnLst/>
              <a:rect l="l" t="t" r="r" b="b"/>
              <a:pathLst>
                <a:path w="2879725" h="1000759">
                  <a:moveTo>
                    <a:pt x="678383"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18" y="577202"/>
                  </a:lnTo>
                  <a:lnTo>
                    <a:pt x="187883" y="586359"/>
                  </a:lnTo>
                  <a:lnTo>
                    <a:pt x="107353" y="586359"/>
                  </a:lnTo>
                  <a:lnTo>
                    <a:pt x="107353" y="325437"/>
                  </a:lnTo>
                  <a:lnTo>
                    <a:pt x="187883" y="325437"/>
                  </a:lnTo>
                  <a:lnTo>
                    <a:pt x="238518" y="334594"/>
                  </a:lnTo>
                  <a:lnTo>
                    <a:pt x="277964" y="360718"/>
                  </a:lnTo>
                  <a:lnTo>
                    <a:pt x="303568" y="401828"/>
                  </a:lnTo>
                  <a:lnTo>
                    <a:pt x="312686" y="455904"/>
                  </a:lnTo>
                  <a:lnTo>
                    <a:pt x="312686" y="259448"/>
                  </a:lnTo>
                  <a:lnTo>
                    <a:pt x="277291" y="240449"/>
                  </a:lnTo>
                  <a:lnTo>
                    <a:pt x="234391" y="227457"/>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97497" y="550557"/>
                  </a:lnTo>
                  <a:lnTo>
                    <a:pt x="410857" y="507149"/>
                  </a:lnTo>
                  <a:lnTo>
                    <a:pt x="529247" y="507149"/>
                  </a:lnTo>
                  <a:lnTo>
                    <a:pt x="423481" y="688848"/>
                  </a:lnTo>
                  <a:lnTo>
                    <a:pt x="542798" y="688848"/>
                  </a:lnTo>
                  <a:lnTo>
                    <a:pt x="648563" y="507149"/>
                  </a:lnTo>
                  <a:lnTo>
                    <a:pt x="678383"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22" name="object 22"/>
            <p:cNvSpPr/>
            <p:nvPr/>
          </p:nvSpPr>
          <p:spPr>
            <a:xfrm>
              <a:off x="1753921" y="9949728"/>
              <a:ext cx="139700" cy="239395"/>
            </a:xfrm>
            <a:custGeom>
              <a:avLst/>
              <a:gdLst/>
              <a:ahLst/>
              <a:cxnLst/>
              <a:rect l="l" t="t" r="r" b="b"/>
              <a:pathLst>
                <a:path w="139700" h="239395">
                  <a:moveTo>
                    <a:pt x="99431" y="0"/>
                  </a:moveTo>
                  <a:lnTo>
                    <a:pt x="0" y="170842"/>
                  </a:lnTo>
                  <a:lnTo>
                    <a:pt x="39778" y="239175"/>
                  </a:lnTo>
                  <a:lnTo>
                    <a:pt x="139210" y="68343"/>
                  </a:lnTo>
                  <a:lnTo>
                    <a:pt x="99431" y="0"/>
                  </a:lnTo>
                  <a:close/>
                </a:path>
              </a:pathLst>
            </a:custGeom>
            <a:solidFill>
              <a:srgbClr val="000021"/>
            </a:solidFill>
          </p:spPr>
          <p:txBody>
            <a:bodyPr wrap="square" lIns="0" tIns="0" rIns="0" bIns="0" rtlCol="0"/>
            <a:lstStyle/>
            <a:p>
              <a:endParaRPr/>
            </a:p>
          </p:txBody>
        </p:sp>
        <p:sp>
          <p:nvSpPr>
            <p:cNvPr id="23" name="object 23"/>
            <p:cNvSpPr/>
            <p:nvPr/>
          </p:nvSpPr>
          <p:spPr>
            <a:xfrm>
              <a:off x="1793716" y="9887608"/>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4" name="object 24"/>
            <p:cNvPicPr/>
            <p:nvPr/>
          </p:nvPicPr>
          <p:blipFill>
            <a:blip r:embed="rId6" cstate="print"/>
            <a:stretch>
              <a:fillRect/>
            </a:stretch>
          </p:blipFill>
          <p:spPr>
            <a:xfrm>
              <a:off x="2794326" y="10191012"/>
              <a:ext cx="118781" cy="162518"/>
            </a:xfrm>
            <a:prstGeom prst="rect">
              <a:avLst/>
            </a:prstGeom>
          </p:spPr>
        </p:pic>
        <p:pic>
          <p:nvPicPr>
            <p:cNvPr id="25" name="object 25"/>
            <p:cNvPicPr/>
            <p:nvPr/>
          </p:nvPicPr>
          <p:blipFill>
            <a:blip r:embed="rId7" cstate="print"/>
            <a:stretch>
              <a:fillRect/>
            </a:stretch>
          </p:blipFill>
          <p:spPr>
            <a:xfrm>
              <a:off x="2937060" y="10191204"/>
              <a:ext cx="208110" cy="120530"/>
            </a:xfrm>
            <a:prstGeom prst="rect">
              <a:avLst/>
            </a:prstGeom>
          </p:spPr>
        </p:pic>
        <p:pic>
          <p:nvPicPr>
            <p:cNvPr id="26" name="object 26"/>
            <p:cNvPicPr/>
            <p:nvPr/>
          </p:nvPicPr>
          <p:blipFill>
            <a:blip r:embed="rId8" cstate="print"/>
            <a:stretch>
              <a:fillRect/>
            </a:stretch>
          </p:blipFill>
          <p:spPr>
            <a:xfrm>
              <a:off x="3164405" y="10162761"/>
              <a:ext cx="226575" cy="148973"/>
            </a:xfrm>
            <a:prstGeom prst="rect">
              <a:avLst/>
            </a:prstGeom>
          </p:spPr>
        </p:pic>
        <p:pic>
          <p:nvPicPr>
            <p:cNvPr id="27" name="object 27"/>
            <p:cNvPicPr/>
            <p:nvPr/>
          </p:nvPicPr>
          <p:blipFill>
            <a:blip r:embed="rId9" cstate="print"/>
            <a:stretch>
              <a:fillRect/>
            </a:stretch>
          </p:blipFill>
          <p:spPr>
            <a:xfrm>
              <a:off x="3456155" y="10149035"/>
              <a:ext cx="160016" cy="162120"/>
            </a:xfrm>
            <a:prstGeom prst="rect">
              <a:avLst/>
            </a:prstGeom>
          </p:spPr>
        </p:pic>
        <p:pic>
          <p:nvPicPr>
            <p:cNvPr id="28" name="object 28"/>
            <p:cNvPicPr/>
            <p:nvPr/>
          </p:nvPicPr>
          <p:blipFill>
            <a:blip r:embed="rId10" cstate="print"/>
            <a:stretch>
              <a:fillRect/>
            </a:stretch>
          </p:blipFill>
          <p:spPr>
            <a:xfrm>
              <a:off x="3676625" y="10191012"/>
              <a:ext cx="118792" cy="162518"/>
            </a:xfrm>
            <a:prstGeom prst="rect">
              <a:avLst/>
            </a:prstGeom>
          </p:spPr>
        </p:pic>
        <p:pic>
          <p:nvPicPr>
            <p:cNvPr id="29" name="object 29"/>
            <p:cNvPicPr/>
            <p:nvPr/>
          </p:nvPicPr>
          <p:blipFill>
            <a:blip r:embed="rId11" cstate="print"/>
            <a:stretch>
              <a:fillRect/>
            </a:stretch>
          </p:blipFill>
          <p:spPr>
            <a:xfrm>
              <a:off x="3817005" y="10191017"/>
              <a:ext cx="128802" cy="120917"/>
            </a:xfrm>
            <a:prstGeom prst="rect">
              <a:avLst/>
            </a:prstGeom>
          </p:spPr>
        </p:pic>
        <p:sp>
          <p:nvSpPr>
            <p:cNvPr id="30" name="object 30"/>
            <p:cNvSpPr/>
            <p:nvPr/>
          </p:nvSpPr>
          <p:spPr>
            <a:xfrm>
              <a:off x="2802250" y="9912951"/>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31" name="object 31"/>
          <p:cNvSpPr/>
          <p:nvPr/>
        </p:nvSpPr>
        <p:spPr>
          <a:xfrm>
            <a:off x="4493063" y="9703110"/>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69"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32" name="object 32"/>
          <p:cNvSpPr/>
          <p:nvPr/>
        </p:nvSpPr>
        <p:spPr>
          <a:xfrm>
            <a:off x="5284114" y="10169442"/>
            <a:ext cx="1544320" cy="281940"/>
          </a:xfrm>
          <a:custGeom>
            <a:avLst/>
            <a:gdLst/>
            <a:ahLst/>
            <a:cxnLst/>
            <a:rect l="l" t="t" r="r" b="b"/>
            <a:pathLst>
              <a:path w="1544320" h="281940">
                <a:moveTo>
                  <a:pt x="230759" y="2095"/>
                </a:moveTo>
                <a:lnTo>
                  <a:pt x="192227" y="2095"/>
                </a:lnTo>
                <a:lnTo>
                  <a:pt x="145021" y="140055"/>
                </a:lnTo>
                <a:lnTo>
                  <a:pt x="135890" y="167132"/>
                </a:lnTo>
                <a:lnTo>
                  <a:pt x="127355" y="193586"/>
                </a:lnTo>
                <a:lnTo>
                  <a:pt x="119672" y="219278"/>
                </a:lnTo>
                <a:lnTo>
                  <a:pt x="113118" y="244043"/>
                </a:lnTo>
                <a:lnTo>
                  <a:pt x="112280" y="244043"/>
                </a:lnTo>
                <a:lnTo>
                  <a:pt x="106172"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28"/>
                </a:lnTo>
                <a:lnTo>
                  <a:pt x="374129" y="59194"/>
                </a:lnTo>
                <a:lnTo>
                  <a:pt x="374129" y="165328"/>
                </a:lnTo>
                <a:lnTo>
                  <a:pt x="290029" y="165328"/>
                </a:lnTo>
                <a:lnTo>
                  <a:pt x="317347" y="84543"/>
                </a:lnTo>
                <a:lnTo>
                  <a:pt x="321259" y="71805"/>
                </a:lnTo>
                <a:lnTo>
                  <a:pt x="324891" y="59105"/>
                </a:lnTo>
                <a:lnTo>
                  <a:pt x="328282" y="46494"/>
                </a:lnTo>
                <a:lnTo>
                  <a:pt x="331470" y="33997"/>
                </a:lnTo>
                <a:lnTo>
                  <a:pt x="332282" y="33997"/>
                </a:lnTo>
                <a:lnTo>
                  <a:pt x="342480" y="71577"/>
                </a:lnTo>
                <a:lnTo>
                  <a:pt x="374129" y="165328"/>
                </a:lnTo>
                <a:lnTo>
                  <a:pt x="374129" y="59194"/>
                </a:lnTo>
                <a:lnTo>
                  <a:pt x="365531" y="33997"/>
                </a:lnTo>
                <a:lnTo>
                  <a:pt x="354647" y="2095"/>
                </a:lnTo>
                <a:lnTo>
                  <a:pt x="311150" y="2095"/>
                </a:lnTo>
                <a:lnTo>
                  <a:pt x="216293" y="281305"/>
                </a:lnTo>
                <a:lnTo>
                  <a:pt x="253568" y="281305"/>
                </a:lnTo>
                <a:lnTo>
                  <a:pt x="282549" y="193497"/>
                </a:lnTo>
                <a:lnTo>
                  <a:pt x="381596" y="193497"/>
                </a:lnTo>
                <a:lnTo>
                  <a:pt x="411416" y="281305"/>
                </a:lnTo>
                <a:lnTo>
                  <a:pt x="449922" y="281305"/>
                </a:lnTo>
                <a:close/>
              </a:path>
              <a:path w="1544320" h="281940">
                <a:moveTo>
                  <a:pt x="646341" y="251015"/>
                </a:moveTo>
                <a:lnTo>
                  <a:pt x="527011" y="251015"/>
                </a:lnTo>
                <a:lnTo>
                  <a:pt x="527011" y="2095"/>
                </a:lnTo>
                <a:lnTo>
                  <a:pt x="490969" y="2095"/>
                </a:lnTo>
                <a:lnTo>
                  <a:pt x="490969" y="251015"/>
                </a:lnTo>
                <a:lnTo>
                  <a:pt x="490969" y="281495"/>
                </a:lnTo>
                <a:lnTo>
                  <a:pt x="646341" y="281495"/>
                </a:lnTo>
                <a:lnTo>
                  <a:pt x="646341" y="251015"/>
                </a:lnTo>
                <a:close/>
              </a:path>
              <a:path w="1544320" h="281940">
                <a:moveTo>
                  <a:pt x="824903" y="2286"/>
                </a:moveTo>
                <a:lnTo>
                  <a:pt x="618147" y="2286"/>
                </a:lnTo>
                <a:lnTo>
                  <a:pt x="618147" y="32766"/>
                </a:lnTo>
                <a:lnTo>
                  <a:pt x="703084" y="32766"/>
                </a:lnTo>
                <a:lnTo>
                  <a:pt x="703084" y="281686"/>
                </a:lnTo>
                <a:lnTo>
                  <a:pt x="739546" y="281686"/>
                </a:lnTo>
                <a:lnTo>
                  <a:pt x="739546" y="32766"/>
                </a:lnTo>
                <a:lnTo>
                  <a:pt x="824903" y="32766"/>
                </a:lnTo>
                <a:lnTo>
                  <a:pt x="824903" y="2286"/>
                </a:lnTo>
                <a:close/>
              </a:path>
              <a:path w="1544320" h="281940">
                <a:moveTo>
                  <a:pt x="1037844" y="281343"/>
                </a:moveTo>
                <a:lnTo>
                  <a:pt x="1033297" y="270268"/>
                </a:lnTo>
                <a:lnTo>
                  <a:pt x="1028306" y="253555"/>
                </a:lnTo>
                <a:lnTo>
                  <a:pt x="1022692" y="231559"/>
                </a:lnTo>
                <a:lnTo>
                  <a:pt x="1016304" y="204660"/>
                </a:lnTo>
                <a:lnTo>
                  <a:pt x="1010119" y="184670"/>
                </a:lnTo>
                <a:lnTo>
                  <a:pt x="1001369" y="168414"/>
                </a:lnTo>
                <a:lnTo>
                  <a:pt x="993749" y="160350"/>
                </a:lnTo>
                <a:lnTo>
                  <a:pt x="989838" y="156197"/>
                </a:lnTo>
                <a:lnTo>
                  <a:pt x="975283" y="148336"/>
                </a:lnTo>
                <a:lnTo>
                  <a:pt x="975283" y="147091"/>
                </a:lnTo>
                <a:lnTo>
                  <a:pt x="995908" y="136956"/>
                </a:lnTo>
                <a:lnTo>
                  <a:pt x="1000188" y="133007"/>
                </a:lnTo>
                <a:lnTo>
                  <a:pt x="1012596" y="121577"/>
                </a:lnTo>
                <a:lnTo>
                  <a:pt x="1023785" y="101130"/>
                </a:lnTo>
                <a:lnTo>
                  <a:pt x="1027874" y="75844"/>
                </a:lnTo>
                <a:lnTo>
                  <a:pt x="1026426" y="60198"/>
                </a:lnTo>
                <a:lnTo>
                  <a:pt x="1005941" y="22821"/>
                </a:lnTo>
                <a:lnTo>
                  <a:pt x="991844" y="12928"/>
                </a:lnTo>
                <a:lnTo>
                  <a:pt x="991844" y="79971"/>
                </a:lnTo>
                <a:lnTo>
                  <a:pt x="987539" y="101130"/>
                </a:lnTo>
                <a:lnTo>
                  <a:pt x="987425" y="101714"/>
                </a:lnTo>
                <a:lnTo>
                  <a:pt x="974801" y="118452"/>
                </a:lnTo>
                <a:lnTo>
                  <a:pt x="954963" y="129209"/>
                </a:lnTo>
                <a:lnTo>
                  <a:pt x="928865" y="133007"/>
                </a:lnTo>
                <a:lnTo>
                  <a:pt x="892009" y="133007"/>
                </a:lnTo>
                <a:lnTo>
                  <a:pt x="892009" y="31089"/>
                </a:lnTo>
                <a:lnTo>
                  <a:pt x="897559" y="29870"/>
                </a:lnTo>
                <a:lnTo>
                  <a:pt x="905459" y="28803"/>
                </a:lnTo>
                <a:lnTo>
                  <a:pt x="915530" y="28054"/>
                </a:lnTo>
                <a:lnTo>
                  <a:pt x="927646" y="27762"/>
                </a:lnTo>
                <a:lnTo>
                  <a:pt x="954252" y="31089"/>
                </a:lnTo>
                <a:lnTo>
                  <a:pt x="953884" y="31089"/>
                </a:lnTo>
                <a:lnTo>
                  <a:pt x="974026" y="40513"/>
                </a:lnTo>
                <a:lnTo>
                  <a:pt x="987171" y="56667"/>
                </a:lnTo>
                <a:lnTo>
                  <a:pt x="991844" y="79971"/>
                </a:lnTo>
                <a:lnTo>
                  <a:pt x="991844" y="12928"/>
                </a:lnTo>
                <a:lnTo>
                  <a:pt x="991400" y="12611"/>
                </a:lnTo>
                <a:lnTo>
                  <a:pt x="973467" y="5499"/>
                </a:lnTo>
                <a:lnTo>
                  <a:pt x="951572" y="1358"/>
                </a:lnTo>
                <a:lnTo>
                  <a:pt x="925156" y="0"/>
                </a:lnTo>
                <a:lnTo>
                  <a:pt x="906411" y="393"/>
                </a:lnTo>
                <a:lnTo>
                  <a:pt x="888060" y="1511"/>
                </a:lnTo>
                <a:lnTo>
                  <a:pt x="870953" y="3340"/>
                </a:lnTo>
                <a:lnTo>
                  <a:pt x="855954" y="5842"/>
                </a:lnTo>
                <a:lnTo>
                  <a:pt x="855954" y="281343"/>
                </a:lnTo>
                <a:lnTo>
                  <a:pt x="892009" y="281343"/>
                </a:lnTo>
                <a:lnTo>
                  <a:pt x="892009" y="160350"/>
                </a:lnTo>
                <a:lnTo>
                  <a:pt x="925969" y="160350"/>
                </a:lnTo>
                <a:lnTo>
                  <a:pt x="963104" y="173494"/>
                </a:lnTo>
                <a:lnTo>
                  <a:pt x="981887" y="214617"/>
                </a:lnTo>
                <a:lnTo>
                  <a:pt x="987501" y="238556"/>
                </a:lnTo>
                <a:lnTo>
                  <a:pt x="992479" y="257924"/>
                </a:lnTo>
                <a:lnTo>
                  <a:pt x="996823" y="272300"/>
                </a:lnTo>
                <a:lnTo>
                  <a:pt x="1000531" y="281343"/>
                </a:lnTo>
                <a:lnTo>
                  <a:pt x="1037844" y="281343"/>
                </a:lnTo>
                <a:close/>
              </a:path>
              <a:path w="1544320" h="281940">
                <a:moveTo>
                  <a:pt x="1293431" y="281305"/>
                </a:moveTo>
                <a:lnTo>
                  <a:pt x="1263472" y="193497"/>
                </a:lnTo>
                <a:lnTo>
                  <a:pt x="1253858" y="165328"/>
                </a:lnTo>
                <a:lnTo>
                  <a:pt x="1217637" y="59169"/>
                </a:lnTo>
                <a:lnTo>
                  <a:pt x="1217637" y="165328"/>
                </a:lnTo>
                <a:lnTo>
                  <a:pt x="1133551" y="165328"/>
                </a:lnTo>
                <a:lnTo>
                  <a:pt x="1160868" y="84543"/>
                </a:lnTo>
                <a:lnTo>
                  <a:pt x="1164780" y="71805"/>
                </a:lnTo>
                <a:lnTo>
                  <a:pt x="1168400" y="59105"/>
                </a:lnTo>
                <a:lnTo>
                  <a:pt x="1171778" y="46494"/>
                </a:lnTo>
                <a:lnTo>
                  <a:pt x="1174991" y="33997"/>
                </a:lnTo>
                <a:lnTo>
                  <a:pt x="1175804" y="33997"/>
                </a:lnTo>
                <a:lnTo>
                  <a:pt x="1185989" y="71577"/>
                </a:lnTo>
                <a:lnTo>
                  <a:pt x="1217637" y="165328"/>
                </a:lnTo>
                <a:lnTo>
                  <a:pt x="1217637" y="59169"/>
                </a:lnTo>
                <a:lnTo>
                  <a:pt x="1209052" y="33997"/>
                </a:lnTo>
                <a:lnTo>
                  <a:pt x="1198168" y="2095"/>
                </a:lnTo>
                <a:lnTo>
                  <a:pt x="1154671" y="2095"/>
                </a:lnTo>
                <a:lnTo>
                  <a:pt x="1059815" y="281305"/>
                </a:lnTo>
                <a:lnTo>
                  <a:pt x="1097076" y="281305"/>
                </a:lnTo>
                <a:lnTo>
                  <a:pt x="1126070" y="193497"/>
                </a:lnTo>
                <a:lnTo>
                  <a:pt x="1225105" y="193497"/>
                </a:lnTo>
                <a:lnTo>
                  <a:pt x="1254937" y="281305"/>
                </a:lnTo>
                <a:lnTo>
                  <a:pt x="1293431" y="281305"/>
                </a:lnTo>
                <a:close/>
              </a:path>
              <a:path w="1544320" h="281940">
                <a:moveTo>
                  <a:pt x="1544091" y="2095"/>
                </a:moveTo>
                <a:lnTo>
                  <a:pt x="1510131" y="2095"/>
                </a:lnTo>
                <a:lnTo>
                  <a:pt x="1510131" y="118935"/>
                </a:lnTo>
                <a:lnTo>
                  <a:pt x="1510309" y="149961"/>
                </a:lnTo>
                <a:lnTo>
                  <a:pt x="1510957" y="178638"/>
                </a:lnTo>
                <a:lnTo>
                  <a:pt x="1512239" y="206133"/>
                </a:lnTo>
                <a:lnTo>
                  <a:pt x="1514284" y="233667"/>
                </a:lnTo>
                <a:lnTo>
                  <a:pt x="1513459" y="234086"/>
                </a:lnTo>
                <a:lnTo>
                  <a:pt x="1491183" y="190271"/>
                </a:lnTo>
                <a:lnTo>
                  <a:pt x="1463319" y="143370"/>
                </a:lnTo>
                <a:lnTo>
                  <a:pt x="1373835" y="2095"/>
                </a:lnTo>
                <a:lnTo>
                  <a:pt x="1334477" y="2095"/>
                </a:lnTo>
                <a:lnTo>
                  <a:pt x="1334477" y="281330"/>
                </a:lnTo>
                <a:lnTo>
                  <a:pt x="1368463" y="281330"/>
                </a:lnTo>
                <a:lnTo>
                  <a:pt x="1368463" y="161988"/>
                </a:lnTo>
                <a:lnTo>
                  <a:pt x="1367777" y="100215"/>
                </a:lnTo>
                <a:lnTo>
                  <a:pt x="1365554" y="46837"/>
                </a:lnTo>
                <a:lnTo>
                  <a:pt x="1366786" y="46405"/>
                </a:lnTo>
                <a:lnTo>
                  <a:pt x="1390865" y="92722"/>
                </a:lnTo>
                <a:lnTo>
                  <a:pt x="1418958" y="139636"/>
                </a:lnTo>
                <a:lnTo>
                  <a:pt x="1507642" y="281330"/>
                </a:lnTo>
                <a:lnTo>
                  <a:pt x="1544091" y="281330"/>
                </a:lnTo>
                <a:lnTo>
                  <a:pt x="1544091" y="2095"/>
                </a:lnTo>
                <a:close/>
              </a:path>
            </a:pathLst>
          </a:custGeom>
          <a:solidFill>
            <a:srgbClr val="404041"/>
          </a:solidFill>
        </p:spPr>
        <p:txBody>
          <a:bodyPr wrap="square" lIns="0" tIns="0" rIns="0" bIns="0" rtlCol="0"/>
          <a:lstStyle/>
          <a:p>
            <a:endParaRPr/>
          </a:p>
        </p:txBody>
      </p:sp>
      <p:sp>
        <p:nvSpPr>
          <p:cNvPr id="33" name="object 33"/>
          <p:cNvSpPr/>
          <p:nvPr/>
        </p:nvSpPr>
        <p:spPr>
          <a:xfrm>
            <a:off x="6877129" y="10166983"/>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34" name="object 34"/>
          <p:cNvSpPr/>
          <p:nvPr/>
        </p:nvSpPr>
        <p:spPr>
          <a:xfrm>
            <a:off x="5299075" y="9703098"/>
            <a:ext cx="1752600" cy="383540"/>
          </a:xfrm>
          <a:custGeom>
            <a:avLst/>
            <a:gdLst/>
            <a:ahLst/>
            <a:cxnLst/>
            <a:rect l="l" t="t" r="r" b="b"/>
            <a:pathLst>
              <a:path w="1752600" h="383540">
                <a:moveTo>
                  <a:pt x="663092" y="99136"/>
                </a:moveTo>
                <a:lnTo>
                  <a:pt x="661581" y="91655"/>
                </a:lnTo>
                <a:lnTo>
                  <a:pt x="657466" y="85547"/>
                </a:lnTo>
                <a:lnTo>
                  <a:pt x="651370" y="81432"/>
                </a:lnTo>
                <a:lnTo>
                  <a:pt x="643915" y="79921"/>
                </a:lnTo>
                <a:lnTo>
                  <a:pt x="636574" y="81457"/>
                </a:lnTo>
                <a:lnTo>
                  <a:pt x="630453" y="85559"/>
                </a:lnTo>
                <a:lnTo>
                  <a:pt x="626249" y="91554"/>
                </a:lnTo>
                <a:lnTo>
                  <a:pt x="624687" y="98717"/>
                </a:lnTo>
                <a:lnTo>
                  <a:pt x="626173" y="106400"/>
                </a:lnTo>
                <a:lnTo>
                  <a:pt x="630250" y="112623"/>
                </a:lnTo>
                <a:lnTo>
                  <a:pt x="636358" y="116789"/>
                </a:lnTo>
                <a:lnTo>
                  <a:pt x="643915" y="118313"/>
                </a:lnTo>
                <a:lnTo>
                  <a:pt x="651370" y="116801"/>
                </a:lnTo>
                <a:lnTo>
                  <a:pt x="657466" y="112674"/>
                </a:lnTo>
                <a:lnTo>
                  <a:pt x="661581" y="106578"/>
                </a:lnTo>
                <a:lnTo>
                  <a:pt x="663092" y="99136"/>
                </a:lnTo>
                <a:close/>
              </a:path>
              <a:path w="1752600" h="383540">
                <a:moveTo>
                  <a:pt x="664311" y="165214"/>
                </a:moveTo>
                <a:lnTo>
                  <a:pt x="622274" y="186029"/>
                </a:lnTo>
                <a:lnTo>
                  <a:pt x="623785" y="190576"/>
                </a:lnTo>
                <a:lnTo>
                  <a:pt x="624001" y="191173"/>
                </a:lnTo>
                <a:lnTo>
                  <a:pt x="627862" y="193992"/>
                </a:lnTo>
                <a:lnTo>
                  <a:pt x="627926" y="194970"/>
                </a:lnTo>
                <a:lnTo>
                  <a:pt x="627329" y="248513"/>
                </a:lnTo>
                <a:lnTo>
                  <a:pt x="608266" y="272973"/>
                </a:lnTo>
                <a:lnTo>
                  <a:pt x="390347" y="272973"/>
                </a:lnTo>
                <a:lnTo>
                  <a:pt x="382041" y="271259"/>
                </a:lnTo>
                <a:lnTo>
                  <a:pt x="373507" y="266344"/>
                </a:lnTo>
                <a:lnTo>
                  <a:pt x="366598" y="258635"/>
                </a:lnTo>
                <a:lnTo>
                  <a:pt x="363105" y="248513"/>
                </a:lnTo>
                <a:lnTo>
                  <a:pt x="363105" y="185051"/>
                </a:lnTo>
                <a:lnTo>
                  <a:pt x="365188" y="178663"/>
                </a:lnTo>
                <a:lnTo>
                  <a:pt x="366991" y="174663"/>
                </a:lnTo>
                <a:lnTo>
                  <a:pt x="367271" y="165214"/>
                </a:lnTo>
                <a:lnTo>
                  <a:pt x="325183" y="186029"/>
                </a:lnTo>
                <a:lnTo>
                  <a:pt x="326923" y="191173"/>
                </a:lnTo>
                <a:lnTo>
                  <a:pt x="329107" y="192709"/>
                </a:lnTo>
                <a:lnTo>
                  <a:pt x="330949" y="193992"/>
                </a:lnTo>
                <a:lnTo>
                  <a:pt x="330949" y="240804"/>
                </a:lnTo>
                <a:lnTo>
                  <a:pt x="330784" y="248513"/>
                </a:lnTo>
                <a:lnTo>
                  <a:pt x="330708" y="251752"/>
                </a:lnTo>
                <a:lnTo>
                  <a:pt x="330619" y="256146"/>
                </a:lnTo>
                <a:lnTo>
                  <a:pt x="330504" y="257340"/>
                </a:lnTo>
                <a:lnTo>
                  <a:pt x="328701" y="268376"/>
                </a:lnTo>
                <a:lnTo>
                  <a:pt x="328676" y="268579"/>
                </a:lnTo>
                <a:lnTo>
                  <a:pt x="323875" y="275882"/>
                </a:lnTo>
                <a:lnTo>
                  <a:pt x="314934" y="278384"/>
                </a:lnTo>
                <a:lnTo>
                  <a:pt x="311619" y="277329"/>
                </a:lnTo>
                <a:lnTo>
                  <a:pt x="309803" y="276745"/>
                </a:lnTo>
                <a:lnTo>
                  <a:pt x="309626" y="276745"/>
                </a:lnTo>
                <a:lnTo>
                  <a:pt x="301447" y="271843"/>
                </a:lnTo>
                <a:lnTo>
                  <a:pt x="293217" y="264769"/>
                </a:lnTo>
                <a:lnTo>
                  <a:pt x="286918" y="256146"/>
                </a:lnTo>
                <a:lnTo>
                  <a:pt x="286918" y="189572"/>
                </a:lnTo>
                <a:lnTo>
                  <a:pt x="288886" y="183388"/>
                </a:lnTo>
                <a:lnTo>
                  <a:pt x="288937" y="183248"/>
                </a:lnTo>
                <a:lnTo>
                  <a:pt x="290741" y="179222"/>
                </a:lnTo>
                <a:lnTo>
                  <a:pt x="291045" y="169773"/>
                </a:lnTo>
                <a:lnTo>
                  <a:pt x="248958" y="190576"/>
                </a:lnTo>
                <a:lnTo>
                  <a:pt x="250698" y="195707"/>
                </a:lnTo>
                <a:lnTo>
                  <a:pt x="252895" y="197281"/>
                </a:lnTo>
                <a:lnTo>
                  <a:pt x="254723" y="198513"/>
                </a:lnTo>
                <a:lnTo>
                  <a:pt x="254723" y="240804"/>
                </a:lnTo>
                <a:lnTo>
                  <a:pt x="254558" y="248513"/>
                </a:lnTo>
                <a:lnTo>
                  <a:pt x="254520" y="250418"/>
                </a:lnTo>
                <a:lnTo>
                  <a:pt x="254393" y="256146"/>
                </a:lnTo>
                <a:lnTo>
                  <a:pt x="254279" y="257340"/>
                </a:lnTo>
                <a:lnTo>
                  <a:pt x="252476" y="268376"/>
                </a:lnTo>
                <a:lnTo>
                  <a:pt x="252450" y="268579"/>
                </a:lnTo>
                <a:lnTo>
                  <a:pt x="247650" y="275882"/>
                </a:lnTo>
                <a:lnTo>
                  <a:pt x="238683" y="278384"/>
                </a:lnTo>
                <a:lnTo>
                  <a:pt x="233337" y="276745"/>
                </a:lnTo>
                <a:lnTo>
                  <a:pt x="225602" y="272275"/>
                </a:lnTo>
                <a:lnTo>
                  <a:pt x="217487" y="265595"/>
                </a:lnTo>
                <a:lnTo>
                  <a:pt x="211061" y="257340"/>
                </a:lnTo>
                <a:lnTo>
                  <a:pt x="211061" y="194970"/>
                </a:lnTo>
                <a:lnTo>
                  <a:pt x="213131" y="188645"/>
                </a:lnTo>
                <a:lnTo>
                  <a:pt x="214922" y="184619"/>
                </a:lnTo>
                <a:lnTo>
                  <a:pt x="214972" y="183248"/>
                </a:lnTo>
                <a:lnTo>
                  <a:pt x="215099" y="179222"/>
                </a:lnTo>
                <a:lnTo>
                  <a:pt x="215226" y="175171"/>
                </a:lnTo>
                <a:lnTo>
                  <a:pt x="173672" y="195707"/>
                </a:lnTo>
                <a:lnTo>
                  <a:pt x="173189" y="195986"/>
                </a:lnTo>
                <a:lnTo>
                  <a:pt x="174866" y="201079"/>
                </a:lnTo>
                <a:lnTo>
                  <a:pt x="175780" y="201752"/>
                </a:lnTo>
                <a:lnTo>
                  <a:pt x="178714" y="203885"/>
                </a:lnTo>
                <a:lnTo>
                  <a:pt x="178625" y="294043"/>
                </a:lnTo>
                <a:lnTo>
                  <a:pt x="164160" y="334911"/>
                </a:lnTo>
                <a:lnTo>
                  <a:pt x="129082" y="353949"/>
                </a:lnTo>
                <a:lnTo>
                  <a:pt x="118554" y="354596"/>
                </a:lnTo>
                <a:lnTo>
                  <a:pt x="93573" y="350748"/>
                </a:lnTo>
                <a:lnTo>
                  <a:pt x="93357" y="350748"/>
                </a:lnTo>
                <a:lnTo>
                  <a:pt x="52578" y="326288"/>
                </a:lnTo>
                <a:lnTo>
                  <a:pt x="28524" y="291680"/>
                </a:lnTo>
                <a:lnTo>
                  <a:pt x="26962" y="284645"/>
                </a:lnTo>
                <a:lnTo>
                  <a:pt x="27254" y="281051"/>
                </a:lnTo>
                <a:lnTo>
                  <a:pt x="27355" y="279717"/>
                </a:lnTo>
                <a:lnTo>
                  <a:pt x="27813" y="278384"/>
                </a:lnTo>
                <a:lnTo>
                  <a:pt x="29375" y="273926"/>
                </a:lnTo>
                <a:lnTo>
                  <a:pt x="32562" y="269836"/>
                </a:lnTo>
                <a:lnTo>
                  <a:pt x="47383" y="261645"/>
                </a:lnTo>
                <a:lnTo>
                  <a:pt x="41363" y="250418"/>
                </a:lnTo>
                <a:lnTo>
                  <a:pt x="4013" y="277710"/>
                </a:lnTo>
                <a:lnTo>
                  <a:pt x="0" y="287350"/>
                </a:lnTo>
                <a:lnTo>
                  <a:pt x="101" y="296570"/>
                </a:lnTo>
                <a:lnTo>
                  <a:pt x="18961" y="332333"/>
                </a:lnTo>
                <a:lnTo>
                  <a:pt x="60401" y="367169"/>
                </a:lnTo>
                <a:lnTo>
                  <a:pt x="118554" y="383463"/>
                </a:lnTo>
                <a:lnTo>
                  <a:pt x="135509" y="379615"/>
                </a:lnTo>
                <a:lnTo>
                  <a:pt x="168186" y="358013"/>
                </a:lnTo>
                <a:lnTo>
                  <a:pt x="199301" y="323405"/>
                </a:lnTo>
                <a:lnTo>
                  <a:pt x="211061" y="281051"/>
                </a:lnTo>
                <a:lnTo>
                  <a:pt x="222592" y="290474"/>
                </a:lnTo>
                <a:lnTo>
                  <a:pt x="231902" y="295630"/>
                </a:lnTo>
                <a:lnTo>
                  <a:pt x="232498" y="295922"/>
                </a:lnTo>
                <a:lnTo>
                  <a:pt x="240563" y="298348"/>
                </a:lnTo>
                <a:lnTo>
                  <a:pt x="247396" y="298919"/>
                </a:lnTo>
                <a:lnTo>
                  <a:pt x="259981" y="297510"/>
                </a:lnTo>
                <a:lnTo>
                  <a:pt x="270344" y="293370"/>
                </a:lnTo>
                <a:lnTo>
                  <a:pt x="278320" y="286600"/>
                </a:lnTo>
                <a:lnTo>
                  <a:pt x="281571" y="281051"/>
                </a:lnTo>
                <a:lnTo>
                  <a:pt x="283146" y="278384"/>
                </a:lnTo>
                <a:lnTo>
                  <a:pt x="283768" y="277329"/>
                </a:lnTo>
                <a:lnTo>
                  <a:pt x="296595" y="288734"/>
                </a:lnTo>
                <a:lnTo>
                  <a:pt x="307340" y="295262"/>
                </a:lnTo>
                <a:lnTo>
                  <a:pt x="316611" y="298348"/>
                </a:lnTo>
                <a:lnTo>
                  <a:pt x="317461" y="298348"/>
                </a:lnTo>
                <a:lnTo>
                  <a:pt x="323608" y="298919"/>
                </a:lnTo>
                <a:lnTo>
                  <a:pt x="335445" y="297700"/>
                </a:lnTo>
                <a:lnTo>
                  <a:pt x="345300" y="294043"/>
                </a:lnTo>
                <a:lnTo>
                  <a:pt x="353098" y="288036"/>
                </a:lnTo>
                <a:lnTo>
                  <a:pt x="358736" y="279717"/>
                </a:lnTo>
                <a:lnTo>
                  <a:pt x="371957" y="289306"/>
                </a:lnTo>
                <a:lnTo>
                  <a:pt x="385203" y="294043"/>
                </a:lnTo>
                <a:lnTo>
                  <a:pt x="385356" y="294043"/>
                </a:lnTo>
                <a:lnTo>
                  <a:pt x="395935" y="295630"/>
                </a:lnTo>
                <a:lnTo>
                  <a:pt x="619874" y="295630"/>
                </a:lnTo>
                <a:lnTo>
                  <a:pt x="637133" y="292608"/>
                </a:lnTo>
                <a:lnTo>
                  <a:pt x="649770" y="283730"/>
                </a:lnTo>
                <a:lnTo>
                  <a:pt x="651929" y="279717"/>
                </a:lnTo>
                <a:lnTo>
                  <a:pt x="652640" y="278384"/>
                </a:lnTo>
                <a:lnTo>
                  <a:pt x="655548" y="272973"/>
                </a:lnTo>
                <a:lnTo>
                  <a:pt x="657542" y="269265"/>
                </a:lnTo>
                <a:lnTo>
                  <a:pt x="660057" y="250418"/>
                </a:lnTo>
                <a:lnTo>
                  <a:pt x="660184" y="183388"/>
                </a:lnTo>
                <a:lnTo>
                  <a:pt x="664019" y="174663"/>
                </a:lnTo>
                <a:lnTo>
                  <a:pt x="664311" y="165214"/>
                </a:lnTo>
                <a:close/>
              </a:path>
              <a:path w="1752600" h="383540">
                <a:moveTo>
                  <a:pt x="759574" y="7340"/>
                </a:moveTo>
                <a:lnTo>
                  <a:pt x="752271" y="0"/>
                </a:lnTo>
                <a:lnTo>
                  <a:pt x="750023" y="1143"/>
                </a:lnTo>
                <a:lnTo>
                  <a:pt x="729691" y="11798"/>
                </a:lnTo>
                <a:lnTo>
                  <a:pt x="706107" y="25146"/>
                </a:lnTo>
                <a:lnTo>
                  <a:pt x="712050" y="37934"/>
                </a:lnTo>
                <a:lnTo>
                  <a:pt x="716711" y="34810"/>
                </a:lnTo>
                <a:lnTo>
                  <a:pt x="718896" y="33782"/>
                </a:lnTo>
                <a:lnTo>
                  <a:pt x="721779" y="33782"/>
                </a:lnTo>
                <a:lnTo>
                  <a:pt x="722452" y="36474"/>
                </a:lnTo>
                <a:lnTo>
                  <a:pt x="722452" y="295617"/>
                </a:lnTo>
                <a:lnTo>
                  <a:pt x="754634" y="295617"/>
                </a:lnTo>
                <a:lnTo>
                  <a:pt x="754634" y="35737"/>
                </a:lnTo>
                <a:lnTo>
                  <a:pt x="754888" y="24168"/>
                </a:lnTo>
                <a:lnTo>
                  <a:pt x="755599" y="17145"/>
                </a:lnTo>
                <a:lnTo>
                  <a:pt x="756767" y="12865"/>
                </a:lnTo>
                <a:lnTo>
                  <a:pt x="759574" y="7340"/>
                </a:lnTo>
                <a:close/>
              </a:path>
              <a:path w="1752600" h="383540">
                <a:moveTo>
                  <a:pt x="1038872" y="99136"/>
                </a:moveTo>
                <a:lnTo>
                  <a:pt x="1037361" y="91655"/>
                </a:lnTo>
                <a:lnTo>
                  <a:pt x="1033233" y="85547"/>
                </a:lnTo>
                <a:lnTo>
                  <a:pt x="1027125" y="81432"/>
                </a:lnTo>
                <a:lnTo>
                  <a:pt x="1019644" y="79921"/>
                </a:lnTo>
                <a:lnTo>
                  <a:pt x="1012342" y="81457"/>
                </a:lnTo>
                <a:lnTo>
                  <a:pt x="1006221" y="85559"/>
                </a:lnTo>
                <a:lnTo>
                  <a:pt x="1002017" y="91554"/>
                </a:lnTo>
                <a:lnTo>
                  <a:pt x="1000455" y="98717"/>
                </a:lnTo>
                <a:lnTo>
                  <a:pt x="1001941" y="106400"/>
                </a:lnTo>
                <a:lnTo>
                  <a:pt x="1006017" y="112623"/>
                </a:lnTo>
                <a:lnTo>
                  <a:pt x="1012113" y="116789"/>
                </a:lnTo>
                <a:lnTo>
                  <a:pt x="1019644" y="118313"/>
                </a:lnTo>
                <a:lnTo>
                  <a:pt x="1027125" y="116801"/>
                </a:lnTo>
                <a:lnTo>
                  <a:pt x="1033233" y="112674"/>
                </a:lnTo>
                <a:lnTo>
                  <a:pt x="1037361" y="106578"/>
                </a:lnTo>
                <a:lnTo>
                  <a:pt x="1038872" y="99136"/>
                </a:lnTo>
                <a:close/>
              </a:path>
              <a:path w="1752600" h="383540">
                <a:moveTo>
                  <a:pt x="1088148" y="99136"/>
                </a:moveTo>
                <a:lnTo>
                  <a:pt x="1086637" y="91655"/>
                </a:lnTo>
                <a:lnTo>
                  <a:pt x="1082522" y="85547"/>
                </a:lnTo>
                <a:lnTo>
                  <a:pt x="1076426" y="81432"/>
                </a:lnTo>
                <a:lnTo>
                  <a:pt x="1068971" y="79921"/>
                </a:lnTo>
                <a:lnTo>
                  <a:pt x="1061656" y="81457"/>
                </a:lnTo>
                <a:lnTo>
                  <a:pt x="1055535" y="85559"/>
                </a:lnTo>
                <a:lnTo>
                  <a:pt x="1051344" y="91554"/>
                </a:lnTo>
                <a:lnTo>
                  <a:pt x="1049782" y="98717"/>
                </a:lnTo>
                <a:lnTo>
                  <a:pt x="1051267" y="106400"/>
                </a:lnTo>
                <a:lnTo>
                  <a:pt x="1055331" y="112623"/>
                </a:lnTo>
                <a:lnTo>
                  <a:pt x="1061427" y="116789"/>
                </a:lnTo>
                <a:lnTo>
                  <a:pt x="1068971" y="118313"/>
                </a:lnTo>
                <a:lnTo>
                  <a:pt x="1076426" y="116801"/>
                </a:lnTo>
                <a:lnTo>
                  <a:pt x="1082522" y="112674"/>
                </a:lnTo>
                <a:lnTo>
                  <a:pt x="1086637" y="106578"/>
                </a:lnTo>
                <a:lnTo>
                  <a:pt x="1088148" y="99136"/>
                </a:lnTo>
                <a:close/>
              </a:path>
              <a:path w="1752600" h="383540">
                <a:moveTo>
                  <a:pt x="1305674" y="3644"/>
                </a:moveTo>
                <a:lnTo>
                  <a:pt x="1263599" y="24422"/>
                </a:lnTo>
                <a:lnTo>
                  <a:pt x="1265275" y="29578"/>
                </a:lnTo>
                <a:lnTo>
                  <a:pt x="1269149" y="32385"/>
                </a:lnTo>
                <a:lnTo>
                  <a:pt x="1269314" y="34429"/>
                </a:lnTo>
                <a:lnTo>
                  <a:pt x="1269314" y="232498"/>
                </a:lnTo>
                <a:lnTo>
                  <a:pt x="1268590" y="250164"/>
                </a:lnTo>
                <a:lnTo>
                  <a:pt x="1265720" y="262813"/>
                </a:lnTo>
                <a:lnTo>
                  <a:pt x="1259713" y="270433"/>
                </a:lnTo>
                <a:lnTo>
                  <a:pt x="1249565" y="272973"/>
                </a:lnTo>
                <a:lnTo>
                  <a:pt x="1112431" y="272973"/>
                </a:lnTo>
                <a:lnTo>
                  <a:pt x="1104569" y="271284"/>
                </a:lnTo>
                <a:lnTo>
                  <a:pt x="1095819" y="266280"/>
                </a:lnTo>
                <a:lnTo>
                  <a:pt x="1088580" y="258140"/>
                </a:lnTo>
                <a:lnTo>
                  <a:pt x="1085227" y="247015"/>
                </a:lnTo>
                <a:lnTo>
                  <a:pt x="1085227" y="185051"/>
                </a:lnTo>
                <a:lnTo>
                  <a:pt x="1087310" y="178663"/>
                </a:lnTo>
                <a:lnTo>
                  <a:pt x="1089075" y="174663"/>
                </a:lnTo>
                <a:lnTo>
                  <a:pt x="1089393" y="165214"/>
                </a:lnTo>
                <a:lnTo>
                  <a:pt x="1047330" y="186029"/>
                </a:lnTo>
                <a:lnTo>
                  <a:pt x="1049020" y="191147"/>
                </a:lnTo>
                <a:lnTo>
                  <a:pt x="1052906" y="193979"/>
                </a:lnTo>
                <a:lnTo>
                  <a:pt x="1053058" y="195986"/>
                </a:lnTo>
                <a:lnTo>
                  <a:pt x="1052969" y="246100"/>
                </a:lnTo>
                <a:lnTo>
                  <a:pt x="1038656" y="272973"/>
                </a:lnTo>
                <a:lnTo>
                  <a:pt x="901992" y="272973"/>
                </a:lnTo>
                <a:lnTo>
                  <a:pt x="893648" y="271246"/>
                </a:lnTo>
                <a:lnTo>
                  <a:pt x="885101" y="266344"/>
                </a:lnTo>
                <a:lnTo>
                  <a:pt x="878205" y="258673"/>
                </a:lnTo>
                <a:lnTo>
                  <a:pt x="874788" y="248678"/>
                </a:lnTo>
                <a:lnTo>
                  <a:pt x="874788" y="205574"/>
                </a:lnTo>
                <a:lnTo>
                  <a:pt x="882383" y="167322"/>
                </a:lnTo>
                <a:lnTo>
                  <a:pt x="841108" y="167322"/>
                </a:lnTo>
                <a:lnTo>
                  <a:pt x="834923" y="167144"/>
                </a:lnTo>
                <a:lnTo>
                  <a:pt x="838022" y="172377"/>
                </a:lnTo>
                <a:lnTo>
                  <a:pt x="839139" y="176936"/>
                </a:lnTo>
                <a:lnTo>
                  <a:pt x="840676" y="185648"/>
                </a:lnTo>
                <a:lnTo>
                  <a:pt x="842022" y="196011"/>
                </a:lnTo>
                <a:lnTo>
                  <a:pt x="842594" y="205574"/>
                </a:lnTo>
                <a:lnTo>
                  <a:pt x="842594" y="319925"/>
                </a:lnTo>
                <a:lnTo>
                  <a:pt x="841844" y="327025"/>
                </a:lnTo>
                <a:lnTo>
                  <a:pt x="836891" y="341007"/>
                </a:lnTo>
                <a:lnTo>
                  <a:pt x="823760" y="354660"/>
                </a:lnTo>
                <a:lnTo>
                  <a:pt x="798423" y="360819"/>
                </a:lnTo>
                <a:lnTo>
                  <a:pt x="790981" y="360286"/>
                </a:lnTo>
                <a:lnTo>
                  <a:pt x="783463" y="358736"/>
                </a:lnTo>
                <a:lnTo>
                  <a:pt x="776185" y="356273"/>
                </a:lnTo>
                <a:lnTo>
                  <a:pt x="769493" y="352996"/>
                </a:lnTo>
                <a:lnTo>
                  <a:pt x="764070" y="349821"/>
                </a:lnTo>
                <a:lnTo>
                  <a:pt x="764794" y="368300"/>
                </a:lnTo>
                <a:lnTo>
                  <a:pt x="778649" y="376186"/>
                </a:lnTo>
                <a:lnTo>
                  <a:pt x="789279" y="380542"/>
                </a:lnTo>
                <a:lnTo>
                  <a:pt x="799795" y="382803"/>
                </a:lnTo>
                <a:lnTo>
                  <a:pt x="811669" y="383451"/>
                </a:lnTo>
                <a:lnTo>
                  <a:pt x="836460" y="378828"/>
                </a:lnTo>
                <a:lnTo>
                  <a:pt x="856500" y="366141"/>
                </a:lnTo>
                <a:lnTo>
                  <a:pt x="869899" y="347154"/>
                </a:lnTo>
                <a:lnTo>
                  <a:pt x="874788" y="323672"/>
                </a:lnTo>
                <a:lnTo>
                  <a:pt x="874788" y="283425"/>
                </a:lnTo>
                <a:lnTo>
                  <a:pt x="887107" y="290842"/>
                </a:lnTo>
                <a:lnTo>
                  <a:pt x="898804" y="294436"/>
                </a:lnTo>
                <a:lnTo>
                  <a:pt x="907681" y="295579"/>
                </a:lnTo>
                <a:lnTo>
                  <a:pt x="1044943" y="295630"/>
                </a:lnTo>
                <a:lnTo>
                  <a:pt x="1056106" y="294462"/>
                </a:lnTo>
                <a:lnTo>
                  <a:pt x="1065593" y="291007"/>
                </a:lnTo>
                <a:lnTo>
                  <a:pt x="1073302" y="285318"/>
                </a:lnTo>
                <a:lnTo>
                  <a:pt x="1079169" y="277431"/>
                </a:lnTo>
                <a:lnTo>
                  <a:pt x="1090803" y="287439"/>
                </a:lnTo>
                <a:lnTo>
                  <a:pt x="1102956" y="292912"/>
                </a:lnTo>
                <a:lnTo>
                  <a:pt x="1113548" y="295198"/>
                </a:lnTo>
                <a:lnTo>
                  <a:pt x="1121981" y="295630"/>
                </a:lnTo>
                <a:lnTo>
                  <a:pt x="1261186" y="295630"/>
                </a:lnTo>
                <a:lnTo>
                  <a:pt x="1278458" y="292608"/>
                </a:lnTo>
                <a:lnTo>
                  <a:pt x="1291094" y="283730"/>
                </a:lnTo>
                <a:lnTo>
                  <a:pt x="1298867" y="269265"/>
                </a:lnTo>
                <a:lnTo>
                  <a:pt x="1301508" y="249516"/>
                </a:lnTo>
                <a:lnTo>
                  <a:pt x="1301508" y="21729"/>
                </a:lnTo>
                <a:lnTo>
                  <a:pt x="1305344" y="13093"/>
                </a:lnTo>
                <a:lnTo>
                  <a:pt x="1305674" y="3644"/>
                </a:lnTo>
                <a:close/>
              </a:path>
              <a:path w="1752600" h="383540">
                <a:moveTo>
                  <a:pt x="1708353" y="99136"/>
                </a:moveTo>
                <a:lnTo>
                  <a:pt x="1706841" y="91655"/>
                </a:lnTo>
                <a:lnTo>
                  <a:pt x="1702727" y="85547"/>
                </a:lnTo>
                <a:lnTo>
                  <a:pt x="1696631" y="81432"/>
                </a:lnTo>
                <a:lnTo>
                  <a:pt x="1689150" y="79921"/>
                </a:lnTo>
                <a:lnTo>
                  <a:pt x="1681848" y="81457"/>
                </a:lnTo>
                <a:lnTo>
                  <a:pt x="1675726" y="85559"/>
                </a:lnTo>
                <a:lnTo>
                  <a:pt x="1671523" y="91554"/>
                </a:lnTo>
                <a:lnTo>
                  <a:pt x="1669948" y="98717"/>
                </a:lnTo>
                <a:lnTo>
                  <a:pt x="1671434" y="106400"/>
                </a:lnTo>
                <a:lnTo>
                  <a:pt x="1675523" y="112623"/>
                </a:lnTo>
                <a:lnTo>
                  <a:pt x="1681619" y="116789"/>
                </a:lnTo>
                <a:lnTo>
                  <a:pt x="1689150" y="118313"/>
                </a:lnTo>
                <a:lnTo>
                  <a:pt x="1696631" y="116801"/>
                </a:lnTo>
                <a:lnTo>
                  <a:pt x="1702727" y="112674"/>
                </a:lnTo>
                <a:lnTo>
                  <a:pt x="1706841" y="106578"/>
                </a:lnTo>
                <a:lnTo>
                  <a:pt x="1708353" y="99136"/>
                </a:lnTo>
                <a:close/>
              </a:path>
              <a:path w="1752600" h="383540">
                <a:moveTo>
                  <a:pt x="1752257" y="205600"/>
                </a:moveTo>
                <a:lnTo>
                  <a:pt x="1748891" y="186232"/>
                </a:lnTo>
                <a:lnTo>
                  <a:pt x="1742706" y="178396"/>
                </a:lnTo>
                <a:lnTo>
                  <a:pt x="1738388" y="172923"/>
                </a:lnTo>
                <a:lnTo>
                  <a:pt x="1720189" y="165239"/>
                </a:lnTo>
                <a:lnTo>
                  <a:pt x="1720075" y="238340"/>
                </a:lnTo>
                <a:lnTo>
                  <a:pt x="1718246" y="255892"/>
                </a:lnTo>
                <a:lnTo>
                  <a:pt x="1713064" y="266446"/>
                </a:lnTo>
                <a:lnTo>
                  <a:pt x="1705013" y="271602"/>
                </a:lnTo>
                <a:lnTo>
                  <a:pt x="1694573" y="272961"/>
                </a:lnTo>
                <a:lnTo>
                  <a:pt x="1679397" y="269392"/>
                </a:lnTo>
                <a:lnTo>
                  <a:pt x="1665871" y="259308"/>
                </a:lnTo>
                <a:lnTo>
                  <a:pt x="1656156" y="243662"/>
                </a:lnTo>
                <a:lnTo>
                  <a:pt x="1652435" y="223393"/>
                </a:lnTo>
                <a:lnTo>
                  <a:pt x="1655737" y="206070"/>
                </a:lnTo>
                <a:lnTo>
                  <a:pt x="1664677" y="191744"/>
                </a:lnTo>
                <a:lnTo>
                  <a:pt x="1677835" y="181991"/>
                </a:lnTo>
                <a:lnTo>
                  <a:pt x="1693735" y="178396"/>
                </a:lnTo>
                <a:lnTo>
                  <a:pt x="1701914" y="178396"/>
                </a:lnTo>
                <a:lnTo>
                  <a:pt x="1719986" y="217754"/>
                </a:lnTo>
                <a:lnTo>
                  <a:pt x="1720075" y="238340"/>
                </a:lnTo>
                <a:lnTo>
                  <a:pt x="1720075" y="165239"/>
                </a:lnTo>
                <a:lnTo>
                  <a:pt x="1663915" y="167855"/>
                </a:lnTo>
                <a:lnTo>
                  <a:pt x="1624317" y="203098"/>
                </a:lnTo>
                <a:lnTo>
                  <a:pt x="1618602" y="229628"/>
                </a:lnTo>
                <a:lnTo>
                  <a:pt x="1619491" y="241769"/>
                </a:lnTo>
                <a:lnTo>
                  <a:pt x="1622107" y="253161"/>
                </a:lnTo>
                <a:lnTo>
                  <a:pt x="1626374" y="263626"/>
                </a:lnTo>
                <a:lnTo>
                  <a:pt x="1632242" y="272961"/>
                </a:lnTo>
                <a:lnTo>
                  <a:pt x="1405356" y="272961"/>
                </a:lnTo>
                <a:lnTo>
                  <a:pt x="1385620" y="232524"/>
                </a:lnTo>
                <a:lnTo>
                  <a:pt x="1385620" y="21755"/>
                </a:lnTo>
                <a:lnTo>
                  <a:pt x="1388287" y="15659"/>
                </a:lnTo>
                <a:lnTo>
                  <a:pt x="1389481" y="13093"/>
                </a:lnTo>
                <a:lnTo>
                  <a:pt x="1389773" y="3657"/>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95" y="279819"/>
                </a:lnTo>
                <a:lnTo>
                  <a:pt x="1744548" y="272961"/>
                </a:lnTo>
                <a:lnTo>
                  <a:pt x="1749323" y="265099"/>
                </a:lnTo>
                <a:lnTo>
                  <a:pt x="1752257" y="250304"/>
                </a:lnTo>
                <a:lnTo>
                  <a:pt x="1752257" y="205600"/>
                </a:lnTo>
                <a:close/>
              </a:path>
            </a:pathLst>
          </a:custGeom>
          <a:solidFill>
            <a:srgbClr val="404041"/>
          </a:solidFill>
        </p:spPr>
        <p:txBody>
          <a:bodyPr wrap="square" lIns="0" tIns="0" rIns="0" bIns="0" rtlCol="0"/>
          <a:lstStyle/>
          <a:p>
            <a:endParaRPr/>
          </a:p>
        </p:txBody>
      </p:sp>
      <p:sp>
        <p:nvSpPr>
          <p:cNvPr id="35" name="object 11">
            <a:extLst>
              <a:ext uri="{FF2B5EF4-FFF2-40B4-BE49-F238E27FC236}">
                <a16:creationId xmlns:a16="http://schemas.microsoft.com/office/drawing/2014/main" id="{D8C15704-A279-339D-41E2-08C72426AE9E}"/>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eWallet top-up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334" y="3617135"/>
            <a:ext cx="9996170" cy="7691755"/>
          </a:xfrm>
          <a:custGeom>
            <a:avLst/>
            <a:gdLst/>
            <a:ahLst/>
            <a:cxnLst/>
            <a:rect l="l" t="t" r="r" b="b"/>
            <a:pathLst>
              <a:path w="9996169" h="7691755">
                <a:moveTo>
                  <a:pt x="9995845" y="0"/>
                </a:moveTo>
                <a:lnTo>
                  <a:pt x="4130578" y="0"/>
                </a:lnTo>
                <a:lnTo>
                  <a:pt x="0" y="7691420"/>
                </a:lnTo>
                <a:lnTo>
                  <a:pt x="5865274" y="7691420"/>
                </a:lnTo>
                <a:lnTo>
                  <a:pt x="9995845" y="0"/>
                </a:lnTo>
                <a:close/>
              </a:path>
            </a:pathLst>
          </a:custGeom>
          <a:solidFill>
            <a:srgbClr val="F7F7F7"/>
          </a:solidFill>
        </p:spPr>
        <p:txBody>
          <a:bodyPr wrap="square" lIns="0" tIns="0" rIns="0" bIns="0" rtlCol="0"/>
          <a:lstStyle/>
          <a:p>
            <a:endParaRPr/>
          </a:p>
        </p:txBody>
      </p:sp>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6183" y="-15706"/>
            <a:ext cx="11574145" cy="11340465"/>
            <a:chOff x="8546183" y="-15706"/>
            <a:chExt cx="11574145" cy="11340465"/>
          </a:xfrm>
        </p:grpSpPr>
        <p:sp>
          <p:nvSpPr>
            <p:cNvPr id="5" name="object 5"/>
            <p:cNvSpPr/>
            <p:nvPr/>
          </p:nvSpPr>
          <p:spPr>
            <a:xfrm>
              <a:off x="8546173" y="5"/>
              <a:ext cx="11558270" cy="11308715"/>
            </a:xfrm>
            <a:custGeom>
              <a:avLst/>
              <a:gdLst/>
              <a:ahLst/>
              <a:cxnLst/>
              <a:rect l="l" t="t" r="r" b="b"/>
              <a:pathLst>
                <a:path w="11558269" h="11308715">
                  <a:moveTo>
                    <a:pt x="9699346" y="0"/>
                  </a:moveTo>
                  <a:lnTo>
                    <a:pt x="6073114" y="0"/>
                  </a:lnTo>
                  <a:lnTo>
                    <a:pt x="0" y="11308550"/>
                  </a:lnTo>
                  <a:lnTo>
                    <a:pt x="3626231" y="11308550"/>
                  </a:lnTo>
                  <a:lnTo>
                    <a:pt x="9699346" y="0"/>
                  </a:lnTo>
                  <a:close/>
                </a:path>
                <a:path w="11558269" h="11308715">
                  <a:moveTo>
                    <a:pt x="11557914" y="342"/>
                  </a:moveTo>
                  <a:lnTo>
                    <a:pt x="10225811" y="342"/>
                  </a:lnTo>
                  <a:lnTo>
                    <a:pt x="4152887" y="11308550"/>
                  </a:lnTo>
                  <a:lnTo>
                    <a:pt x="10511015" y="11308550"/>
                  </a:lnTo>
                  <a:lnTo>
                    <a:pt x="11557914" y="9359151"/>
                  </a:lnTo>
                  <a:lnTo>
                    <a:pt x="11557914" y="342"/>
                  </a:lnTo>
                  <a:close/>
                </a:path>
              </a:pathLst>
            </a:custGeom>
            <a:solidFill>
              <a:srgbClr val="142B6E"/>
            </a:solidFill>
          </p:spPr>
          <p:txBody>
            <a:bodyPr wrap="square" lIns="0" tIns="0" rIns="0" bIns="0" rtlCol="0"/>
            <a:lstStyle/>
            <a:p>
              <a:endParaRPr/>
            </a:p>
          </p:txBody>
        </p:sp>
        <p:sp>
          <p:nvSpPr>
            <p:cNvPr id="6" name="object 6"/>
            <p:cNvSpPr/>
            <p:nvPr/>
          </p:nvSpPr>
          <p:spPr>
            <a:xfrm>
              <a:off x="10147173" y="5682"/>
              <a:ext cx="9957435" cy="11303000"/>
            </a:xfrm>
            <a:custGeom>
              <a:avLst/>
              <a:gdLst/>
              <a:ahLst/>
              <a:cxnLst/>
              <a:rect l="l" t="t" r="r" b="b"/>
              <a:pathLst>
                <a:path w="9957435" h="11303000">
                  <a:moveTo>
                    <a:pt x="3925925" y="0"/>
                  </a:moveTo>
                  <a:lnTo>
                    <a:pt x="1918423" y="0"/>
                  </a:lnTo>
                  <a:lnTo>
                    <a:pt x="0" y="3572230"/>
                  </a:lnTo>
                  <a:lnTo>
                    <a:pt x="2007514" y="3572230"/>
                  </a:lnTo>
                  <a:lnTo>
                    <a:pt x="3925925" y="0"/>
                  </a:lnTo>
                  <a:close/>
                </a:path>
                <a:path w="9957435" h="11303000">
                  <a:moveTo>
                    <a:pt x="9956914" y="10349586"/>
                  </a:moveTo>
                  <a:lnTo>
                    <a:pt x="9444965" y="11302873"/>
                  </a:lnTo>
                  <a:lnTo>
                    <a:pt x="9956914" y="11302873"/>
                  </a:lnTo>
                  <a:lnTo>
                    <a:pt x="9956914" y="10349586"/>
                  </a:lnTo>
                  <a:close/>
                </a:path>
              </a:pathLst>
            </a:custGeom>
            <a:solidFill>
              <a:srgbClr val="FFDF00"/>
            </a:solidFill>
          </p:spPr>
          <p:txBody>
            <a:bodyPr wrap="square" lIns="0" tIns="0" rIns="0" bIns="0" rtlCol="0"/>
            <a:lstStyle/>
            <a:p>
              <a:endParaRPr/>
            </a:p>
          </p:txBody>
        </p:sp>
        <p:sp>
          <p:nvSpPr>
            <p:cNvPr id="7" name="object 7"/>
            <p:cNvSpPr/>
            <p:nvPr/>
          </p:nvSpPr>
          <p:spPr>
            <a:xfrm>
              <a:off x="12782218" y="0"/>
              <a:ext cx="1583690" cy="2916555"/>
            </a:xfrm>
            <a:custGeom>
              <a:avLst/>
              <a:gdLst/>
              <a:ahLst/>
              <a:cxnLst/>
              <a:rect l="l" t="t" r="r" b="b"/>
              <a:pathLst>
                <a:path w="1583690" h="2916555">
                  <a:moveTo>
                    <a:pt x="1583312" y="0"/>
                  </a:moveTo>
                  <a:lnTo>
                    <a:pt x="0" y="2916316"/>
                  </a:lnTo>
                </a:path>
              </a:pathLst>
            </a:custGeom>
            <a:ln w="31412">
              <a:solidFill>
                <a:srgbClr val="FFDF00"/>
              </a:solidFill>
            </a:ln>
          </p:spPr>
          <p:txBody>
            <a:bodyPr wrap="square" lIns="0" tIns="0" rIns="0" bIns="0" rtlCol="0"/>
            <a:lstStyle/>
            <a:p>
              <a:endParaRPr/>
            </a:p>
          </p:txBody>
        </p:sp>
        <p:sp>
          <p:nvSpPr>
            <p:cNvPr id="8" name="object 8"/>
            <p:cNvSpPr/>
            <p:nvPr/>
          </p:nvSpPr>
          <p:spPr>
            <a:xfrm>
              <a:off x="19303760" y="9834402"/>
              <a:ext cx="800735" cy="1474470"/>
            </a:xfrm>
            <a:custGeom>
              <a:avLst/>
              <a:gdLst/>
              <a:ahLst/>
              <a:cxnLst/>
              <a:rect l="l" t="t" r="r" b="b"/>
              <a:pathLst>
                <a:path w="800734" h="1474470">
                  <a:moveTo>
                    <a:pt x="800340" y="0"/>
                  </a:moveTo>
                  <a:lnTo>
                    <a:pt x="0" y="1474153"/>
                  </a:lnTo>
                </a:path>
              </a:pathLst>
            </a:custGeom>
            <a:ln w="31412">
              <a:solidFill>
                <a:srgbClr val="FFDF00"/>
              </a:solidFill>
            </a:ln>
          </p:spPr>
          <p:txBody>
            <a:bodyPr wrap="square" lIns="0" tIns="0" rIns="0" bIns="0" rtlCol="0"/>
            <a:lstStyle/>
            <a:p>
              <a:endParaRPr/>
            </a:p>
          </p:txBody>
        </p:sp>
      </p:grpSp>
      <p:sp>
        <p:nvSpPr>
          <p:cNvPr id="10" name="object 10"/>
          <p:cNvSpPr txBox="1"/>
          <p:nvPr/>
        </p:nvSpPr>
        <p:spPr>
          <a:xfrm>
            <a:off x="1734066" y="4658073"/>
            <a:ext cx="7727315" cy="784189"/>
          </a:xfrm>
          <a:prstGeom prst="rect">
            <a:avLst/>
          </a:prstGeom>
        </p:spPr>
        <p:txBody>
          <a:bodyPr vert="horz" wrap="square" lIns="0" tIns="106045" rIns="0" bIns="0" rtlCol="0">
            <a:spAutoFit/>
          </a:bodyPr>
          <a:lstStyle/>
          <a:p>
            <a:pPr marL="12700">
              <a:lnSpc>
                <a:spcPct val="100000"/>
              </a:lnSpc>
              <a:spcBef>
                <a:spcPts val="835"/>
              </a:spcBef>
            </a:pPr>
            <a:r>
              <a:rPr sz="2200" dirty="0">
                <a:solidFill>
                  <a:srgbClr val="142B6E"/>
                </a:solidFill>
                <a:latin typeface="Dubai" panose="020B0503030403030204" pitchFamily="34" charset="-78"/>
                <a:cs typeface="Dubai" panose="020B0503030403030204" pitchFamily="34" charset="-78"/>
              </a:rPr>
              <a:t>Please provide your driver's details,</a:t>
            </a:r>
            <a:r>
              <a:rPr lang="en-US" sz="2200" dirty="0">
                <a:latin typeface="Dubai" panose="020B0503030403030204" pitchFamily="34" charset="-78"/>
                <a:cs typeface="Dubai" panose="020B0503030403030204" pitchFamily="34" charset="-78"/>
              </a:rPr>
              <a:t> </a:t>
            </a:r>
            <a:r>
              <a:rPr sz="2200" dirty="0">
                <a:solidFill>
                  <a:srgbClr val="142B6E"/>
                </a:solidFill>
                <a:latin typeface="Dubai" panose="020B0503030403030204" pitchFamily="34" charset="-78"/>
                <a:cs typeface="Dubai" panose="020B0503030403030204" pitchFamily="34" charset="-78"/>
              </a:rPr>
              <a:t>including their contact number and availability.</a:t>
            </a:r>
            <a:endParaRPr sz="2200" dirty="0">
              <a:latin typeface="Dubai" panose="020B0503030403030204" pitchFamily="34" charset="-78"/>
              <a:cs typeface="Dubai" panose="020B0503030403030204" pitchFamily="34" charset="-78"/>
            </a:endParaRPr>
          </a:p>
        </p:txBody>
      </p:sp>
      <p:pic>
        <p:nvPicPr>
          <p:cNvPr id="11" name="object 11"/>
          <p:cNvPicPr/>
          <p:nvPr/>
        </p:nvPicPr>
        <p:blipFill>
          <a:blip r:embed="rId2" cstate="print"/>
          <a:stretch>
            <a:fillRect/>
          </a:stretch>
        </p:blipFill>
        <p:spPr>
          <a:xfrm>
            <a:off x="1280441" y="4810725"/>
            <a:ext cx="267688" cy="263468"/>
          </a:xfrm>
          <a:prstGeom prst="rect">
            <a:avLst/>
          </a:prstGeom>
        </p:spPr>
      </p:pic>
      <p:grpSp>
        <p:nvGrpSpPr>
          <p:cNvPr id="12" name="object 12"/>
          <p:cNvGrpSpPr/>
          <p:nvPr/>
        </p:nvGrpSpPr>
        <p:grpSpPr>
          <a:xfrm>
            <a:off x="8836831" y="4214110"/>
            <a:ext cx="10131425" cy="5978525"/>
            <a:chOff x="8836831" y="4214110"/>
            <a:chExt cx="10131425" cy="5978525"/>
          </a:xfrm>
        </p:grpSpPr>
        <p:pic>
          <p:nvPicPr>
            <p:cNvPr id="13" name="object 13"/>
            <p:cNvPicPr/>
            <p:nvPr/>
          </p:nvPicPr>
          <p:blipFill>
            <a:blip r:embed="rId3" cstate="print"/>
            <a:stretch>
              <a:fillRect/>
            </a:stretch>
          </p:blipFill>
          <p:spPr>
            <a:xfrm>
              <a:off x="8836831" y="4214110"/>
              <a:ext cx="10130825" cy="5978500"/>
            </a:xfrm>
            <a:prstGeom prst="rect">
              <a:avLst/>
            </a:prstGeom>
          </p:spPr>
        </p:pic>
        <p:sp>
          <p:nvSpPr>
            <p:cNvPr id="14" name="object 14"/>
            <p:cNvSpPr/>
            <p:nvPr/>
          </p:nvSpPr>
          <p:spPr>
            <a:xfrm>
              <a:off x="13378457" y="6910822"/>
              <a:ext cx="1892935" cy="568325"/>
            </a:xfrm>
            <a:custGeom>
              <a:avLst/>
              <a:gdLst/>
              <a:ahLst/>
              <a:cxnLst/>
              <a:rect l="l" t="t" r="r" b="b"/>
              <a:pathLst>
                <a:path w="1892934" h="568325">
                  <a:moveTo>
                    <a:pt x="730900" y="0"/>
                  </a:moveTo>
                  <a:lnTo>
                    <a:pt x="683404" y="392"/>
                  </a:lnTo>
                  <a:lnTo>
                    <a:pt x="635881" y="1815"/>
                  </a:lnTo>
                  <a:lnTo>
                    <a:pt x="588338" y="4203"/>
                  </a:lnTo>
                  <a:lnTo>
                    <a:pt x="540779" y="7489"/>
                  </a:lnTo>
                  <a:lnTo>
                    <a:pt x="493218" y="11883"/>
                  </a:lnTo>
                  <a:lnTo>
                    <a:pt x="445632" y="17339"/>
                  </a:lnTo>
                  <a:lnTo>
                    <a:pt x="398063" y="24159"/>
                  </a:lnTo>
                  <a:lnTo>
                    <a:pt x="350552" y="32645"/>
                  </a:lnTo>
                  <a:lnTo>
                    <a:pt x="303142" y="43101"/>
                  </a:lnTo>
                  <a:lnTo>
                    <a:pt x="244055" y="59297"/>
                  </a:lnTo>
                  <a:lnTo>
                    <a:pt x="185345" y="80126"/>
                  </a:lnTo>
                  <a:lnTo>
                    <a:pt x="127511" y="107832"/>
                  </a:lnTo>
                  <a:lnTo>
                    <a:pt x="72112" y="146658"/>
                  </a:lnTo>
                  <a:lnTo>
                    <a:pt x="41038" y="179549"/>
                  </a:lnTo>
                  <a:lnTo>
                    <a:pt x="16784" y="218920"/>
                  </a:lnTo>
                  <a:lnTo>
                    <a:pt x="4007" y="255712"/>
                  </a:lnTo>
                  <a:lnTo>
                    <a:pt x="0" y="295827"/>
                  </a:lnTo>
                  <a:lnTo>
                    <a:pt x="1835" y="316082"/>
                  </a:lnTo>
                  <a:lnTo>
                    <a:pt x="12627" y="354620"/>
                  </a:lnTo>
                  <a:lnTo>
                    <a:pt x="30929" y="388386"/>
                  </a:lnTo>
                  <a:lnTo>
                    <a:pt x="79679" y="440542"/>
                  </a:lnTo>
                  <a:lnTo>
                    <a:pt x="135282" y="477243"/>
                  </a:lnTo>
                  <a:lnTo>
                    <a:pt x="193375" y="503943"/>
                  </a:lnTo>
                  <a:lnTo>
                    <a:pt x="252501" y="523894"/>
                  </a:lnTo>
                  <a:lnTo>
                    <a:pt x="330073" y="542381"/>
                  </a:lnTo>
                  <a:lnTo>
                    <a:pt x="377941" y="550610"/>
                  </a:lnTo>
                  <a:lnTo>
                    <a:pt x="425820" y="556937"/>
                  </a:lnTo>
                  <a:lnTo>
                    <a:pt x="473675" y="561625"/>
                  </a:lnTo>
                  <a:lnTo>
                    <a:pt x="521471" y="564938"/>
                  </a:lnTo>
                  <a:lnTo>
                    <a:pt x="574454" y="567057"/>
                  </a:lnTo>
                  <a:lnTo>
                    <a:pt x="627372" y="567956"/>
                  </a:lnTo>
                  <a:lnTo>
                    <a:pt x="680215" y="567681"/>
                  </a:lnTo>
                  <a:lnTo>
                    <a:pt x="732975" y="566276"/>
                  </a:lnTo>
                  <a:lnTo>
                    <a:pt x="785645" y="563785"/>
                  </a:lnTo>
                  <a:lnTo>
                    <a:pt x="838216" y="560255"/>
                  </a:lnTo>
                  <a:lnTo>
                    <a:pt x="890681" y="555729"/>
                  </a:lnTo>
                  <a:lnTo>
                    <a:pt x="943031" y="550253"/>
                  </a:lnTo>
                  <a:lnTo>
                    <a:pt x="995257" y="543871"/>
                  </a:lnTo>
                  <a:lnTo>
                    <a:pt x="1042097" y="537094"/>
                  </a:lnTo>
                  <a:lnTo>
                    <a:pt x="1088779" y="529482"/>
                  </a:lnTo>
                  <a:lnTo>
                    <a:pt x="1135303" y="521092"/>
                  </a:lnTo>
                  <a:lnTo>
                    <a:pt x="1181666" y="511985"/>
                  </a:lnTo>
                  <a:lnTo>
                    <a:pt x="1227868" y="502218"/>
                  </a:lnTo>
                  <a:lnTo>
                    <a:pt x="1285387" y="489054"/>
                  </a:lnTo>
                  <a:lnTo>
                    <a:pt x="1342608" y="474815"/>
                  </a:lnTo>
                  <a:lnTo>
                    <a:pt x="1399450" y="459245"/>
                  </a:lnTo>
                  <a:lnTo>
                    <a:pt x="1455955" y="442607"/>
                  </a:lnTo>
                  <a:lnTo>
                    <a:pt x="1500944" y="428676"/>
                  </a:lnTo>
                  <a:lnTo>
                    <a:pt x="1545685" y="414023"/>
                  </a:lnTo>
                  <a:lnTo>
                    <a:pt x="1590164" y="398646"/>
                  </a:lnTo>
                  <a:lnTo>
                    <a:pt x="1634364" y="382545"/>
                  </a:lnTo>
                  <a:lnTo>
                    <a:pt x="1678273" y="365719"/>
                  </a:lnTo>
                  <a:lnTo>
                    <a:pt x="1721901" y="348238"/>
                  </a:lnTo>
                  <a:lnTo>
                    <a:pt x="1765214" y="330017"/>
                  </a:lnTo>
                  <a:lnTo>
                    <a:pt x="1808128" y="310934"/>
                  </a:lnTo>
                  <a:lnTo>
                    <a:pt x="1850559" y="290866"/>
                  </a:lnTo>
                  <a:lnTo>
                    <a:pt x="1892424" y="269691"/>
                  </a:lnTo>
                  <a:lnTo>
                    <a:pt x="1843798" y="288238"/>
                  </a:lnTo>
                  <a:lnTo>
                    <a:pt x="1794871" y="305827"/>
                  </a:lnTo>
                  <a:lnTo>
                    <a:pt x="1745669" y="322507"/>
                  </a:lnTo>
                  <a:lnTo>
                    <a:pt x="1696221" y="338329"/>
                  </a:lnTo>
                  <a:lnTo>
                    <a:pt x="1646551" y="353342"/>
                  </a:lnTo>
                  <a:lnTo>
                    <a:pt x="1596689" y="367596"/>
                  </a:lnTo>
                  <a:lnTo>
                    <a:pt x="1546659" y="381141"/>
                  </a:lnTo>
                  <a:lnTo>
                    <a:pt x="1496489" y="394027"/>
                  </a:lnTo>
                  <a:lnTo>
                    <a:pt x="1446207" y="406304"/>
                  </a:lnTo>
                  <a:lnTo>
                    <a:pt x="1389417" y="419061"/>
                  </a:lnTo>
                  <a:lnTo>
                    <a:pt x="1303928" y="436423"/>
                  </a:lnTo>
                  <a:lnTo>
                    <a:pt x="1246787" y="446967"/>
                  </a:lnTo>
                  <a:lnTo>
                    <a:pt x="1172294" y="459164"/>
                  </a:lnTo>
                  <a:lnTo>
                    <a:pt x="1126340" y="465725"/>
                  </a:lnTo>
                  <a:lnTo>
                    <a:pt x="1080317" y="471586"/>
                  </a:lnTo>
                  <a:lnTo>
                    <a:pt x="1034240" y="476777"/>
                  </a:lnTo>
                  <a:lnTo>
                    <a:pt x="988126" y="481328"/>
                  </a:lnTo>
                  <a:lnTo>
                    <a:pt x="936886" y="485749"/>
                  </a:lnTo>
                  <a:lnTo>
                    <a:pt x="885577" y="489199"/>
                  </a:lnTo>
                  <a:lnTo>
                    <a:pt x="834231" y="491672"/>
                  </a:lnTo>
                  <a:lnTo>
                    <a:pt x="782879" y="493162"/>
                  </a:lnTo>
                  <a:lnTo>
                    <a:pt x="731553" y="493662"/>
                  </a:lnTo>
                  <a:lnTo>
                    <a:pt x="680284" y="493165"/>
                  </a:lnTo>
                  <a:lnTo>
                    <a:pt x="629104" y="491665"/>
                  </a:lnTo>
                  <a:lnTo>
                    <a:pt x="578044" y="489157"/>
                  </a:lnTo>
                  <a:lnTo>
                    <a:pt x="527135" y="485632"/>
                  </a:lnTo>
                  <a:lnTo>
                    <a:pt x="470308" y="479699"/>
                  </a:lnTo>
                  <a:lnTo>
                    <a:pt x="414000" y="471677"/>
                  </a:lnTo>
                  <a:lnTo>
                    <a:pt x="358520" y="461201"/>
                  </a:lnTo>
                  <a:lnTo>
                    <a:pt x="304179" y="447905"/>
                  </a:lnTo>
                  <a:lnTo>
                    <a:pt x="251492" y="431601"/>
                  </a:lnTo>
                  <a:lnTo>
                    <a:pt x="201616" y="411111"/>
                  </a:lnTo>
                  <a:lnTo>
                    <a:pt x="156431" y="385649"/>
                  </a:lnTo>
                  <a:lnTo>
                    <a:pt x="119389" y="354966"/>
                  </a:lnTo>
                  <a:lnTo>
                    <a:pt x="96227" y="320286"/>
                  </a:lnTo>
                  <a:lnTo>
                    <a:pt x="90587" y="293734"/>
                  </a:lnTo>
                  <a:lnTo>
                    <a:pt x="90971" y="284811"/>
                  </a:lnTo>
                  <a:lnTo>
                    <a:pt x="103724" y="248173"/>
                  </a:lnTo>
                  <a:lnTo>
                    <a:pt x="131880" y="214331"/>
                  </a:lnTo>
                  <a:lnTo>
                    <a:pt x="172095" y="186055"/>
                  </a:lnTo>
                  <a:lnTo>
                    <a:pt x="219605" y="162867"/>
                  </a:lnTo>
                  <a:lnTo>
                    <a:pt x="270885" y="143805"/>
                  </a:lnTo>
                  <a:lnTo>
                    <a:pt x="324450" y="128260"/>
                  </a:lnTo>
                  <a:lnTo>
                    <a:pt x="373317" y="116738"/>
                  </a:lnTo>
                  <a:lnTo>
                    <a:pt x="422776" y="106892"/>
                  </a:lnTo>
                  <a:lnTo>
                    <a:pt x="472743" y="98593"/>
                  </a:lnTo>
                  <a:lnTo>
                    <a:pt x="523131" y="91711"/>
                  </a:lnTo>
                  <a:lnTo>
                    <a:pt x="573858" y="86115"/>
                  </a:lnTo>
                  <a:lnTo>
                    <a:pt x="624839" y="81675"/>
                  </a:lnTo>
                  <a:lnTo>
                    <a:pt x="675989" y="78261"/>
                  </a:lnTo>
                  <a:lnTo>
                    <a:pt x="727223" y="75743"/>
                  </a:lnTo>
                  <a:lnTo>
                    <a:pt x="778457" y="73990"/>
                  </a:lnTo>
                  <a:lnTo>
                    <a:pt x="824688" y="73153"/>
                  </a:lnTo>
                  <a:lnTo>
                    <a:pt x="870950" y="73076"/>
                  </a:lnTo>
                  <a:lnTo>
                    <a:pt x="917226" y="73753"/>
                  </a:lnTo>
                  <a:lnTo>
                    <a:pt x="963499" y="75177"/>
                  </a:lnTo>
                  <a:lnTo>
                    <a:pt x="1009749" y="77341"/>
                  </a:lnTo>
                  <a:lnTo>
                    <a:pt x="1055988" y="79922"/>
                  </a:lnTo>
                  <a:lnTo>
                    <a:pt x="1102176" y="83341"/>
                  </a:lnTo>
                  <a:lnTo>
                    <a:pt x="1148281" y="87668"/>
                  </a:lnTo>
                  <a:lnTo>
                    <a:pt x="1194266" y="92974"/>
                  </a:lnTo>
                  <a:lnTo>
                    <a:pt x="1240098" y="99329"/>
                  </a:lnTo>
                  <a:lnTo>
                    <a:pt x="1297192" y="108435"/>
                  </a:lnTo>
                  <a:lnTo>
                    <a:pt x="1353822" y="119779"/>
                  </a:lnTo>
                  <a:lnTo>
                    <a:pt x="1395712" y="130119"/>
                  </a:lnTo>
                  <a:lnTo>
                    <a:pt x="1435112" y="143928"/>
                  </a:lnTo>
                  <a:lnTo>
                    <a:pt x="1471068" y="163849"/>
                  </a:lnTo>
                  <a:lnTo>
                    <a:pt x="1500237" y="191976"/>
                  </a:lnTo>
                  <a:lnTo>
                    <a:pt x="1518358" y="228362"/>
                  </a:lnTo>
                  <a:lnTo>
                    <a:pt x="1523617" y="269839"/>
                  </a:lnTo>
                  <a:lnTo>
                    <a:pt x="1513352" y="326243"/>
                  </a:lnTo>
                  <a:lnTo>
                    <a:pt x="1502435" y="353259"/>
                  </a:lnTo>
                  <a:lnTo>
                    <a:pt x="1510085" y="340715"/>
                  </a:lnTo>
                  <a:lnTo>
                    <a:pt x="1527408" y="299899"/>
                  </a:lnTo>
                  <a:lnTo>
                    <a:pt x="1535154" y="255516"/>
                  </a:lnTo>
                  <a:lnTo>
                    <a:pt x="1534958" y="240215"/>
                  </a:lnTo>
                  <a:lnTo>
                    <a:pt x="1523627" y="195156"/>
                  </a:lnTo>
                  <a:lnTo>
                    <a:pt x="1497012" y="156417"/>
                  </a:lnTo>
                  <a:lnTo>
                    <a:pt x="1460664" y="127021"/>
                  </a:lnTo>
                  <a:lnTo>
                    <a:pt x="1419579" y="105863"/>
                  </a:lnTo>
                  <a:lnTo>
                    <a:pt x="1363016" y="85906"/>
                  </a:lnTo>
                  <a:lnTo>
                    <a:pt x="1306019" y="69181"/>
                  </a:lnTo>
                  <a:lnTo>
                    <a:pt x="1248464" y="54734"/>
                  </a:lnTo>
                  <a:lnTo>
                    <a:pt x="1202048" y="44999"/>
                  </a:lnTo>
                  <a:lnTo>
                    <a:pt x="1155446" y="36336"/>
                  </a:lnTo>
                  <a:lnTo>
                    <a:pt x="1108683" y="28671"/>
                  </a:lnTo>
                  <a:lnTo>
                    <a:pt x="1061784" y="21929"/>
                  </a:lnTo>
                  <a:lnTo>
                    <a:pt x="1014775" y="16034"/>
                  </a:lnTo>
                  <a:lnTo>
                    <a:pt x="967632" y="11345"/>
                  </a:lnTo>
                  <a:lnTo>
                    <a:pt x="920411" y="7500"/>
                  </a:lnTo>
                  <a:lnTo>
                    <a:pt x="873119" y="4466"/>
                  </a:lnTo>
                  <a:lnTo>
                    <a:pt x="825767" y="2211"/>
                  </a:lnTo>
                  <a:lnTo>
                    <a:pt x="778363" y="704"/>
                  </a:lnTo>
                  <a:lnTo>
                    <a:pt x="730900" y="0"/>
                  </a:lnTo>
                  <a:close/>
                </a:path>
              </a:pathLst>
            </a:custGeom>
            <a:solidFill>
              <a:srgbClr val="E20613"/>
            </a:solidFill>
          </p:spPr>
          <p:txBody>
            <a:bodyPr wrap="square" lIns="0" tIns="0" rIns="0" bIns="0" rtlCol="0"/>
            <a:lstStyle/>
            <a:p>
              <a:endParaRPr/>
            </a:p>
          </p:txBody>
        </p:sp>
      </p:grpSp>
      <p:grpSp>
        <p:nvGrpSpPr>
          <p:cNvPr id="15" name="object 15"/>
          <p:cNvGrpSpPr/>
          <p:nvPr/>
        </p:nvGrpSpPr>
        <p:grpSpPr>
          <a:xfrm>
            <a:off x="1227475" y="9564184"/>
            <a:ext cx="2879725" cy="1000760"/>
            <a:chOff x="1227475" y="9564184"/>
            <a:chExt cx="2879725" cy="1000760"/>
          </a:xfrm>
        </p:grpSpPr>
        <p:sp>
          <p:nvSpPr>
            <p:cNvPr id="16" name="object 16"/>
            <p:cNvSpPr/>
            <p:nvPr/>
          </p:nvSpPr>
          <p:spPr>
            <a:xfrm>
              <a:off x="1227467" y="9564185"/>
              <a:ext cx="2879725" cy="1000760"/>
            </a:xfrm>
            <a:custGeom>
              <a:avLst/>
              <a:gdLst/>
              <a:ahLst/>
              <a:cxnLst/>
              <a:rect l="l" t="t" r="r" b="b"/>
              <a:pathLst>
                <a:path w="2879725" h="1000759">
                  <a:moveTo>
                    <a:pt x="678395" y="455917"/>
                  </a:moveTo>
                  <a:lnTo>
                    <a:pt x="648576" y="404660"/>
                  </a:lnTo>
                  <a:lnTo>
                    <a:pt x="542798" y="222948"/>
                  </a:lnTo>
                  <a:lnTo>
                    <a:pt x="423481" y="222948"/>
                  </a:lnTo>
                  <a:lnTo>
                    <a:pt x="529247" y="404660"/>
                  </a:lnTo>
                  <a:lnTo>
                    <a:pt x="410857" y="404660"/>
                  </a:lnTo>
                  <a:lnTo>
                    <a:pt x="397497" y="361251"/>
                  </a:lnTo>
                  <a:lnTo>
                    <a:pt x="378358" y="325450"/>
                  </a:lnTo>
                  <a:lnTo>
                    <a:pt x="376694" y="322326"/>
                  </a:lnTo>
                  <a:lnTo>
                    <a:pt x="349211" y="288683"/>
                  </a:lnTo>
                  <a:lnTo>
                    <a:pt x="315823" y="261124"/>
                  </a:lnTo>
                  <a:lnTo>
                    <a:pt x="312699" y="259448"/>
                  </a:lnTo>
                  <a:lnTo>
                    <a:pt x="312699" y="455917"/>
                  </a:lnTo>
                  <a:lnTo>
                    <a:pt x="303568" y="509993"/>
                  </a:lnTo>
                  <a:lnTo>
                    <a:pt x="277964" y="551091"/>
                  </a:lnTo>
                  <a:lnTo>
                    <a:pt x="238531" y="577215"/>
                  </a:lnTo>
                  <a:lnTo>
                    <a:pt x="187896" y="586359"/>
                  </a:lnTo>
                  <a:lnTo>
                    <a:pt x="107365" y="586359"/>
                  </a:lnTo>
                  <a:lnTo>
                    <a:pt x="107365" y="325450"/>
                  </a:lnTo>
                  <a:lnTo>
                    <a:pt x="187896" y="325450"/>
                  </a:lnTo>
                  <a:lnTo>
                    <a:pt x="238531" y="334606"/>
                  </a:lnTo>
                  <a:lnTo>
                    <a:pt x="277964" y="360730"/>
                  </a:lnTo>
                  <a:lnTo>
                    <a:pt x="303568" y="401828"/>
                  </a:lnTo>
                  <a:lnTo>
                    <a:pt x="312699" y="455917"/>
                  </a:lnTo>
                  <a:lnTo>
                    <a:pt x="312699" y="259448"/>
                  </a:lnTo>
                  <a:lnTo>
                    <a:pt x="277304" y="240449"/>
                  </a:lnTo>
                  <a:lnTo>
                    <a:pt x="234391" y="227457"/>
                  </a:lnTo>
                  <a:lnTo>
                    <a:pt x="187896" y="222948"/>
                  </a:lnTo>
                  <a:lnTo>
                    <a:pt x="0" y="222948"/>
                  </a:lnTo>
                  <a:lnTo>
                    <a:pt x="0" y="688860"/>
                  </a:lnTo>
                  <a:lnTo>
                    <a:pt x="187896" y="688860"/>
                  </a:lnTo>
                  <a:lnTo>
                    <a:pt x="234391" y="684352"/>
                  </a:lnTo>
                  <a:lnTo>
                    <a:pt x="277304" y="671360"/>
                  </a:lnTo>
                  <a:lnTo>
                    <a:pt x="315823" y="650684"/>
                  </a:lnTo>
                  <a:lnTo>
                    <a:pt x="349211" y="623125"/>
                  </a:lnTo>
                  <a:lnTo>
                    <a:pt x="376694" y="589483"/>
                  </a:lnTo>
                  <a:lnTo>
                    <a:pt x="397497" y="550557"/>
                  </a:lnTo>
                  <a:lnTo>
                    <a:pt x="410857" y="507161"/>
                  </a:lnTo>
                  <a:lnTo>
                    <a:pt x="529247" y="507161"/>
                  </a:lnTo>
                  <a:lnTo>
                    <a:pt x="423481" y="688860"/>
                  </a:lnTo>
                  <a:lnTo>
                    <a:pt x="542798" y="688860"/>
                  </a:lnTo>
                  <a:lnTo>
                    <a:pt x="648563" y="507161"/>
                  </a:lnTo>
                  <a:lnTo>
                    <a:pt x="678395" y="455917"/>
                  </a:lnTo>
                  <a:close/>
                </a:path>
                <a:path w="2879725" h="1000759">
                  <a:moveTo>
                    <a:pt x="2879356" y="0"/>
                  </a:moveTo>
                  <a:lnTo>
                    <a:pt x="1022781"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17" name="object 17"/>
            <p:cNvSpPr/>
            <p:nvPr/>
          </p:nvSpPr>
          <p:spPr>
            <a:xfrm>
              <a:off x="1766664" y="9951741"/>
              <a:ext cx="139700" cy="239395"/>
            </a:xfrm>
            <a:custGeom>
              <a:avLst/>
              <a:gdLst/>
              <a:ahLst/>
              <a:cxnLst/>
              <a:rect l="l" t="t" r="r" b="b"/>
              <a:pathLst>
                <a:path w="139700" h="239395">
                  <a:moveTo>
                    <a:pt x="99431" y="0"/>
                  </a:moveTo>
                  <a:lnTo>
                    <a:pt x="0" y="170842"/>
                  </a:lnTo>
                  <a:lnTo>
                    <a:pt x="39778" y="239175"/>
                  </a:lnTo>
                  <a:lnTo>
                    <a:pt x="139210" y="68343"/>
                  </a:lnTo>
                  <a:lnTo>
                    <a:pt x="99431" y="0"/>
                  </a:lnTo>
                  <a:close/>
                </a:path>
              </a:pathLst>
            </a:custGeom>
            <a:solidFill>
              <a:srgbClr val="000021"/>
            </a:solidFill>
          </p:spPr>
          <p:txBody>
            <a:bodyPr wrap="square" lIns="0" tIns="0" rIns="0" bIns="0" rtlCol="0"/>
            <a:lstStyle/>
            <a:p>
              <a:endParaRPr/>
            </a:p>
          </p:txBody>
        </p:sp>
        <p:sp>
          <p:nvSpPr>
            <p:cNvPr id="18" name="object 18"/>
            <p:cNvSpPr/>
            <p:nvPr/>
          </p:nvSpPr>
          <p:spPr>
            <a:xfrm>
              <a:off x="1806460" y="9889622"/>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19" name="object 19"/>
            <p:cNvPicPr/>
            <p:nvPr/>
          </p:nvPicPr>
          <p:blipFill>
            <a:blip r:embed="rId4" cstate="print"/>
            <a:stretch>
              <a:fillRect/>
            </a:stretch>
          </p:blipFill>
          <p:spPr>
            <a:xfrm>
              <a:off x="2807069" y="10193026"/>
              <a:ext cx="118781" cy="162518"/>
            </a:xfrm>
            <a:prstGeom prst="rect">
              <a:avLst/>
            </a:prstGeom>
          </p:spPr>
        </p:pic>
        <p:pic>
          <p:nvPicPr>
            <p:cNvPr id="20" name="object 20"/>
            <p:cNvPicPr/>
            <p:nvPr/>
          </p:nvPicPr>
          <p:blipFill>
            <a:blip r:embed="rId5" cstate="print"/>
            <a:stretch>
              <a:fillRect/>
            </a:stretch>
          </p:blipFill>
          <p:spPr>
            <a:xfrm>
              <a:off x="2949804" y="10193217"/>
              <a:ext cx="208110" cy="120530"/>
            </a:xfrm>
            <a:prstGeom prst="rect">
              <a:avLst/>
            </a:prstGeom>
          </p:spPr>
        </p:pic>
        <p:pic>
          <p:nvPicPr>
            <p:cNvPr id="21" name="object 21"/>
            <p:cNvPicPr/>
            <p:nvPr/>
          </p:nvPicPr>
          <p:blipFill>
            <a:blip r:embed="rId6" cstate="print"/>
            <a:stretch>
              <a:fillRect/>
            </a:stretch>
          </p:blipFill>
          <p:spPr>
            <a:xfrm>
              <a:off x="3177148" y="10164774"/>
              <a:ext cx="226576" cy="148973"/>
            </a:xfrm>
            <a:prstGeom prst="rect">
              <a:avLst/>
            </a:prstGeom>
          </p:spPr>
        </p:pic>
        <p:pic>
          <p:nvPicPr>
            <p:cNvPr id="22" name="object 22"/>
            <p:cNvPicPr/>
            <p:nvPr/>
          </p:nvPicPr>
          <p:blipFill>
            <a:blip r:embed="rId7" cstate="print"/>
            <a:stretch>
              <a:fillRect/>
            </a:stretch>
          </p:blipFill>
          <p:spPr>
            <a:xfrm>
              <a:off x="3468898" y="10151048"/>
              <a:ext cx="160016" cy="162120"/>
            </a:xfrm>
            <a:prstGeom prst="rect">
              <a:avLst/>
            </a:prstGeom>
          </p:spPr>
        </p:pic>
        <p:pic>
          <p:nvPicPr>
            <p:cNvPr id="23" name="object 23"/>
            <p:cNvPicPr/>
            <p:nvPr/>
          </p:nvPicPr>
          <p:blipFill>
            <a:blip r:embed="rId8" cstate="print"/>
            <a:stretch>
              <a:fillRect/>
            </a:stretch>
          </p:blipFill>
          <p:spPr>
            <a:xfrm>
              <a:off x="3689368" y="10193026"/>
              <a:ext cx="118792" cy="162518"/>
            </a:xfrm>
            <a:prstGeom prst="rect">
              <a:avLst/>
            </a:prstGeom>
          </p:spPr>
        </p:pic>
        <p:pic>
          <p:nvPicPr>
            <p:cNvPr id="24" name="object 24"/>
            <p:cNvPicPr/>
            <p:nvPr/>
          </p:nvPicPr>
          <p:blipFill>
            <a:blip r:embed="rId9" cstate="print"/>
            <a:stretch>
              <a:fillRect/>
            </a:stretch>
          </p:blipFill>
          <p:spPr>
            <a:xfrm>
              <a:off x="3829749" y="10193030"/>
              <a:ext cx="128802" cy="120917"/>
            </a:xfrm>
            <a:prstGeom prst="rect">
              <a:avLst/>
            </a:prstGeom>
          </p:spPr>
        </p:pic>
        <p:sp>
          <p:nvSpPr>
            <p:cNvPr id="25" name="object 25"/>
            <p:cNvSpPr/>
            <p:nvPr/>
          </p:nvSpPr>
          <p:spPr>
            <a:xfrm>
              <a:off x="2814993" y="9914964"/>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26" name="object 26"/>
          <p:cNvSpPr/>
          <p:nvPr/>
        </p:nvSpPr>
        <p:spPr>
          <a:xfrm>
            <a:off x="4505806" y="9705122"/>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27" name="object 27"/>
          <p:cNvSpPr/>
          <p:nvPr/>
        </p:nvSpPr>
        <p:spPr>
          <a:xfrm>
            <a:off x="5296865" y="10171461"/>
            <a:ext cx="1544320" cy="281940"/>
          </a:xfrm>
          <a:custGeom>
            <a:avLst/>
            <a:gdLst/>
            <a:ahLst/>
            <a:cxnLst/>
            <a:rect l="l" t="t" r="r" b="b"/>
            <a:pathLst>
              <a:path w="1544320" h="281940">
                <a:moveTo>
                  <a:pt x="230759" y="2095"/>
                </a:moveTo>
                <a:lnTo>
                  <a:pt x="192227" y="2095"/>
                </a:lnTo>
                <a:lnTo>
                  <a:pt x="145008" y="140042"/>
                </a:lnTo>
                <a:lnTo>
                  <a:pt x="135890" y="167119"/>
                </a:lnTo>
                <a:lnTo>
                  <a:pt x="127342" y="193586"/>
                </a:lnTo>
                <a:lnTo>
                  <a:pt x="119659" y="219265"/>
                </a:lnTo>
                <a:lnTo>
                  <a:pt x="113118" y="244030"/>
                </a:lnTo>
                <a:lnTo>
                  <a:pt x="112280" y="244030"/>
                </a:lnTo>
                <a:lnTo>
                  <a:pt x="106159" y="219214"/>
                </a:lnTo>
                <a:lnTo>
                  <a:pt x="99072" y="193687"/>
                </a:lnTo>
                <a:lnTo>
                  <a:pt x="91122" y="167246"/>
                </a:lnTo>
                <a:lnTo>
                  <a:pt x="38925" y="2095"/>
                </a:lnTo>
                <a:lnTo>
                  <a:pt x="0" y="2095"/>
                </a:lnTo>
                <a:lnTo>
                  <a:pt x="91160" y="281330"/>
                </a:lnTo>
                <a:lnTo>
                  <a:pt x="130924" y="281330"/>
                </a:lnTo>
                <a:lnTo>
                  <a:pt x="230759" y="2095"/>
                </a:lnTo>
                <a:close/>
              </a:path>
              <a:path w="1544320" h="281940">
                <a:moveTo>
                  <a:pt x="449910" y="281305"/>
                </a:moveTo>
                <a:lnTo>
                  <a:pt x="419950" y="193497"/>
                </a:lnTo>
                <a:lnTo>
                  <a:pt x="410337" y="165315"/>
                </a:lnTo>
                <a:lnTo>
                  <a:pt x="374129" y="59194"/>
                </a:lnTo>
                <a:lnTo>
                  <a:pt x="374129" y="165315"/>
                </a:lnTo>
                <a:lnTo>
                  <a:pt x="290029" y="165315"/>
                </a:lnTo>
                <a:lnTo>
                  <a:pt x="317347" y="84543"/>
                </a:lnTo>
                <a:lnTo>
                  <a:pt x="321259" y="71793"/>
                </a:lnTo>
                <a:lnTo>
                  <a:pt x="324878" y="59105"/>
                </a:lnTo>
                <a:lnTo>
                  <a:pt x="328269" y="46494"/>
                </a:lnTo>
                <a:lnTo>
                  <a:pt x="331470" y="33985"/>
                </a:lnTo>
                <a:lnTo>
                  <a:pt x="332270" y="33985"/>
                </a:lnTo>
                <a:lnTo>
                  <a:pt x="342468" y="71564"/>
                </a:lnTo>
                <a:lnTo>
                  <a:pt x="374129" y="165315"/>
                </a:lnTo>
                <a:lnTo>
                  <a:pt x="374129" y="59194"/>
                </a:lnTo>
                <a:lnTo>
                  <a:pt x="365531" y="33985"/>
                </a:lnTo>
                <a:lnTo>
                  <a:pt x="354634" y="2082"/>
                </a:lnTo>
                <a:lnTo>
                  <a:pt x="311150" y="2082"/>
                </a:lnTo>
                <a:lnTo>
                  <a:pt x="216293" y="281305"/>
                </a:lnTo>
                <a:lnTo>
                  <a:pt x="253555" y="281305"/>
                </a:lnTo>
                <a:lnTo>
                  <a:pt x="282549" y="193497"/>
                </a:lnTo>
                <a:lnTo>
                  <a:pt x="381596" y="193497"/>
                </a:lnTo>
                <a:lnTo>
                  <a:pt x="411416" y="281305"/>
                </a:lnTo>
                <a:lnTo>
                  <a:pt x="449910" y="281305"/>
                </a:lnTo>
                <a:close/>
              </a:path>
              <a:path w="1544320" h="281940">
                <a:moveTo>
                  <a:pt x="646328" y="251002"/>
                </a:moveTo>
                <a:lnTo>
                  <a:pt x="526999" y="251002"/>
                </a:lnTo>
                <a:lnTo>
                  <a:pt x="526999" y="2082"/>
                </a:lnTo>
                <a:lnTo>
                  <a:pt x="490956" y="2082"/>
                </a:lnTo>
                <a:lnTo>
                  <a:pt x="490956" y="251002"/>
                </a:lnTo>
                <a:lnTo>
                  <a:pt x="490956" y="281482"/>
                </a:lnTo>
                <a:lnTo>
                  <a:pt x="646328" y="281482"/>
                </a:lnTo>
                <a:lnTo>
                  <a:pt x="646328" y="251002"/>
                </a:lnTo>
                <a:close/>
              </a:path>
              <a:path w="1544320" h="281940">
                <a:moveTo>
                  <a:pt x="824890" y="2273"/>
                </a:moveTo>
                <a:lnTo>
                  <a:pt x="618147" y="2273"/>
                </a:lnTo>
                <a:lnTo>
                  <a:pt x="618147" y="32753"/>
                </a:lnTo>
                <a:lnTo>
                  <a:pt x="703072" y="32753"/>
                </a:lnTo>
                <a:lnTo>
                  <a:pt x="703072" y="281673"/>
                </a:lnTo>
                <a:lnTo>
                  <a:pt x="739546" y="281673"/>
                </a:lnTo>
                <a:lnTo>
                  <a:pt x="739546" y="32753"/>
                </a:lnTo>
                <a:lnTo>
                  <a:pt x="824890" y="32753"/>
                </a:lnTo>
                <a:lnTo>
                  <a:pt x="824890" y="2273"/>
                </a:lnTo>
                <a:close/>
              </a:path>
              <a:path w="1544320" h="281940">
                <a:moveTo>
                  <a:pt x="1037831" y="281330"/>
                </a:moveTo>
                <a:lnTo>
                  <a:pt x="1033297" y="270268"/>
                </a:lnTo>
                <a:lnTo>
                  <a:pt x="1028306" y="253542"/>
                </a:lnTo>
                <a:lnTo>
                  <a:pt x="1022680" y="231546"/>
                </a:lnTo>
                <a:lnTo>
                  <a:pt x="1016292" y="204647"/>
                </a:lnTo>
                <a:lnTo>
                  <a:pt x="1010107" y="184670"/>
                </a:lnTo>
                <a:lnTo>
                  <a:pt x="1001369" y="168414"/>
                </a:lnTo>
                <a:lnTo>
                  <a:pt x="993749" y="160337"/>
                </a:lnTo>
                <a:lnTo>
                  <a:pt x="989838" y="156197"/>
                </a:lnTo>
                <a:lnTo>
                  <a:pt x="975283" y="148336"/>
                </a:lnTo>
                <a:lnTo>
                  <a:pt x="975283" y="147078"/>
                </a:lnTo>
                <a:lnTo>
                  <a:pt x="995895" y="136956"/>
                </a:lnTo>
                <a:lnTo>
                  <a:pt x="1000188" y="132994"/>
                </a:lnTo>
                <a:lnTo>
                  <a:pt x="1012596" y="121564"/>
                </a:lnTo>
                <a:lnTo>
                  <a:pt x="1023785" y="101130"/>
                </a:lnTo>
                <a:lnTo>
                  <a:pt x="1027861" y="75844"/>
                </a:lnTo>
                <a:lnTo>
                  <a:pt x="1026414" y="60198"/>
                </a:lnTo>
                <a:lnTo>
                  <a:pt x="1022184" y="45885"/>
                </a:lnTo>
                <a:lnTo>
                  <a:pt x="1015301" y="33299"/>
                </a:lnTo>
                <a:lnTo>
                  <a:pt x="1010348" y="27762"/>
                </a:lnTo>
                <a:lnTo>
                  <a:pt x="1005941" y="22809"/>
                </a:lnTo>
                <a:lnTo>
                  <a:pt x="991831" y="12915"/>
                </a:lnTo>
                <a:lnTo>
                  <a:pt x="991831" y="79959"/>
                </a:lnTo>
                <a:lnTo>
                  <a:pt x="987526" y="101130"/>
                </a:lnTo>
                <a:lnTo>
                  <a:pt x="987412" y="101714"/>
                </a:lnTo>
                <a:lnTo>
                  <a:pt x="974788" y="118452"/>
                </a:lnTo>
                <a:lnTo>
                  <a:pt x="954951" y="129197"/>
                </a:lnTo>
                <a:lnTo>
                  <a:pt x="928865" y="132994"/>
                </a:lnTo>
                <a:lnTo>
                  <a:pt x="892009" y="132994"/>
                </a:lnTo>
                <a:lnTo>
                  <a:pt x="892009" y="31089"/>
                </a:lnTo>
                <a:lnTo>
                  <a:pt x="897559" y="29870"/>
                </a:lnTo>
                <a:lnTo>
                  <a:pt x="905446" y="28803"/>
                </a:lnTo>
                <a:lnTo>
                  <a:pt x="915530" y="28041"/>
                </a:lnTo>
                <a:lnTo>
                  <a:pt x="927633" y="27762"/>
                </a:lnTo>
                <a:lnTo>
                  <a:pt x="954239" y="31089"/>
                </a:lnTo>
                <a:lnTo>
                  <a:pt x="953871" y="31089"/>
                </a:lnTo>
                <a:lnTo>
                  <a:pt x="974026" y="40513"/>
                </a:lnTo>
                <a:lnTo>
                  <a:pt x="987158" y="56667"/>
                </a:lnTo>
                <a:lnTo>
                  <a:pt x="991831" y="79959"/>
                </a:lnTo>
                <a:lnTo>
                  <a:pt x="991831" y="12915"/>
                </a:lnTo>
                <a:lnTo>
                  <a:pt x="991387" y="12598"/>
                </a:lnTo>
                <a:lnTo>
                  <a:pt x="973455" y="5499"/>
                </a:lnTo>
                <a:lnTo>
                  <a:pt x="951572" y="1346"/>
                </a:lnTo>
                <a:lnTo>
                  <a:pt x="925144" y="0"/>
                </a:lnTo>
                <a:lnTo>
                  <a:pt x="906399" y="381"/>
                </a:lnTo>
                <a:lnTo>
                  <a:pt x="888060" y="1511"/>
                </a:lnTo>
                <a:lnTo>
                  <a:pt x="870953" y="3340"/>
                </a:lnTo>
                <a:lnTo>
                  <a:pt x="855941" y="5829"/>
                </a:lnTo>
                <a:lnTo>
                  <a:pt x="855941" y="281330"/>
                </a:lnTo>
                <a:lnTo>
                  <a:pt x="892009" y="281330"/>
                </a:lnTo>
                <a:lnTo>
                  <a:pt x="892009" y="160337"/>
                </a:lnTo>
                <a:lnTo>
                  <a:pt x="925957" y="160337"/>
                </a:lnTo>
                <a:lnTo>
                  <a:pt x="963091" y="173494"/>
                </a:lnTo>
                <a:lnTo>
                  <a:pt x="981887" y="214604"/>
                </a:lnTo>
                <a:lnTo>
                  <a:pt x="987488" y="238556"/>
                </a:lnTo>
                <a:lnTo>
                  <a:pt x="992466" y="257911"/>
                </a:lnTo>
                <a:lnTo>
                  <a:pt x="996810" y="272300"/>
                </a:lnTo>
                <a:lnTo>
                  <a:pt x="1000531" y="281330"/>
                </a:lnTo>
                <a:lnTo>
                  <a:pt x="1037831" y="281330"/>
                </a:lnTo>
                <a:close/>
              </a:path>
              <a:path w="1544320" h="281940">
                <a:moveTo>
                  <a:pt x="1293431" y="281305"/>
                </a:moveTo>
                <a:lnTo>
                  <a:pt x="1263472" y="193497"/>
                </a:lnTo>
                <a:lnTo>
                  <a:pt x="1253858" y="165315"/>
                </a:lnTo>
                <a:lnTo>
                  <a:pt x="1217625" y="59118"/>
                </a:lnTo>
                <a:lnTo>
                  <a:pt x="1217625" y="165315"/>
                </a:lnTo>
                <a:lnTo>
                  <a:pt x="1133551" y="165315"/>
                </a:lnTo>
                <a:lnTo>
                  <a:pt x="1160868" y="84543"/>
                </a:lnTo>
                <a:lnTo>
                  <a:pt x="1164767" y="71793"/>
                </a:lnTo>
                <a:lnTo>
                  <a:pt x="1168387" y="59105"/>
                </a:lnTo>
                <a:lnTo>
                  <a:pt x="1171778" y="46494"/>
                </a:lnTo>
                <a:lnTo>
                  <a:pt x="1174978" y="33985"/>
                </a:lnTo>
                <a:lnTo>
                  <a:pt x="1175791" y="33985"/>
                </a:lnTo>
                <a:lnTo>
                  <a:pt x="1185989" y="71564"/>
                </a:lnTo>
                <a:lnTo>
                  <a:pt x="1217625" y="165315"/>
                </a:lnTo>
                <a:lnTo>
                  <a:pt x="1217625" y="59118"/>
                </a:lnTo>
                <a:lnTo>
                  <a:pt x="1209052" y="33985"/>
                </a:lnTo>
                <a:lnTo>
                  <a:pt x="1198156"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78" y="2095"/>
                </a:moveTo>
                <a:lnTo>
                  <a:pt x="1510118" y="2095"/>
                </a:lnTo>
                <a:lnTo>
                  <a:pt x="1510118" y="118922"/>
                </a:lnTo>
                <a:lnTo>
                  <a:pt x="1510309" y="149961"/>
                </a:lnTo>
                <a:lnTo>
                  <a:pt x="1510957" y="178625"/>
                </a:lnTo>
                <a:lnTo>
                  <a:pt x="1512227" y="206121"/>
                </a:lnTo>
                <a:lnTo>
                  <a:pt x="1514284" y="233667"/>
                </a:lnTo>
                <a:lnTo>
                  <a:pt x="1513459" y="234086"/>
                </a:lnTo>
                <a:lnTo>
                  <a:pt x="1491183" y="190258"/>
                </a:lnTo>
                <a:lnTo>
                  <a:pt x="1463306" y="143357"/>
                </a:lnTo>
                <a:lnTo>
                  <a:pt x="1373822" y="2095"/>
                </a:lnTo>
                <a:lnTo>
                  <a:pt x="1334477" y="2095"/>
                </a:lnTo>
                <a:lnTo>
                  <a:pt x="1334477" y="281330"/>
                </a:lnTo>
                <a:lnTo>
                  <a:pt x="1368450" y="281330"/>
                </a:lnTo>
                <a:lnTo>
                  <a:pt x="1368450" y="161975"/>
                </a:lnTo>
                <a:lnTo>
                  <a:pt x="1367777" y="100203"/>
                </a:lnTo>
                <a:lnTo>
                  <a:pt x="1365542" y="46837"/>
                </a:lnTo>
                <a:lnTo>
                  <a:pt x="1366774" y="46393"/>
                </a:lnTo>
                <a:lnTo>
                  <a:pt x="1390853" y="92710"/>
                </a:lnTo>
                <a:lnTo>
                  <a:pt x="1418958" y="139623"/>
                </a:lnTo>
                <a:lnTo>
                  <a:pt x="1507629" y="281330"/>
                </a:lnTo>
                <a:lnTo>
                  <a:pt x="1544078" y="281330"/>
                </a:lnTo>
                <a:lnTo>
                  <a:pt x="1544078" y="2095"/>
                </a:lnTo>
                <a:close/>
              </a:path>
            </a:pathLst>
          </a:custGeom>
          <a:solidFill>
            <a:srgbClr val="404041"/>
          </a:solidFill>
        </p:spPr>
        <p:txBody>
          <a:bodyPr wrap="square" lIns="0" tIns="0" rIns="0" bIns="0" rtlCol="0"/>
          <a:lstStyle/>
          <a:p>
            <a:endParaRPr/>
          </a:p>
        </p:txBody>
      </p:sp>
      <p:sp>
        <p:nvSpPr>
          <p:cNvPr id="28" name="object 28"/>
          <p:cNvSpPr/>
          <p:nvPr/>
        </p:nvSpPr>
        <p:spPr>
          <a:xfrm>
            <a:off x="6889874" y="10168997"/>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4" y="281763"/>
                </a:lnTo>
                <a:lnTo>
                  <a:pt x="144841" y="264094"/>
                </a:lnTo>
                <a:lnTo>
                  <a:pt x="163008" y="238347"/>
                </a:lnTo>
                <a:lnTo>
                  <a:pt x="169021" y="207553"/>
                </a:lnTo>
                <a:lnTo>
                  <a:pt x="164525" y="179998"/>
                </a:lnTo>
                <a:lnTo>
                  <a:pt x="151094" y="157991"/>
                </a:lnTo>
                <a:lnTo>
                  <a:pt x="128813"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29" name="object 29"/>
          <p:cNvSpPr/>
          <p:nvPr/>
        </p:nvSpPr>
        <p:spPr>
          <a:xfrm>
            <a:off x="5311826" y="9705117"/>
            <a:ext cx="1752600" cy="383540"/>
          </a:xfrm>
          <a:custGeom>
            <a:avLst/>
            <a:gdLst/>
            <a:ahLst/>
            <a:cxnLst/>
            <a:rect l="l" t="t" r="r" b="b"/>
            <a:pathLst>
              <a:path w="1752600" h="383540">
                <a:moveTo>
                  <a:pt x="663092" y="99123"/>
                </a:moveTo>
                <a:lnTo>
                  <a:pt x="661581" y="91643"/>
                </a:lnTo>
                <a:lnTo>
                  <a:pt x="657453" y="85534"/>
                </a:lnTo>
                <a:lnTo>
                  <a:pt x="651357" y="81432"/>
                </a:lnTo>
                <a:lnTo>
                  <a:pt x="643902" y="79921"/>
                </a:lnTo>
                <a:lnTo>
                  <a:pt x="636574" y="81445"/>
                </a:lnTo>
                <a:lnTo>
                  <a:pt x="630440" y="85559"/>
                </a:lnTo>
                <a:lnTo>
                  <a:pt x="626237" y="91541"/>
                </a:lnTo>
                <a:lnTo>
                  <a:pt x="624687" y="98704"/>
                </a:lnTo>
                <a:lnTo>
                  <a:pt x="626173" y="106400"/>
                </a:lnTo>
                <a:lnTo>
                  <a:pt x="630250" y="112623"/>
                </a:lnTo>
                <a:lnTo>
                  <a:pt x="636346" y="116789"/>
                </a:lnTo>
                <a:lnTo>
                  <a:pt x="643902" y="118300"/>
                </a:lnTo>
                <a:lnTo>
                  <a:pt x="651357" y="116789"/>
                </a:lnTo>
                <a:lnTo>
                  <a:pt x="657453" y="112674"/>
                </a:lnTo>
                <a:lnTo>
                  <a:pt x="661581" y="106578"/>
                </a:lnTo>
                <a:lnTo>
                  <a:pt x="663092" y="99123"/>
                </a:lnTo>
                <a:close/>
              </a:path>
              <a:path w="1752600" h="383540">
                <a:moveTo>
                  <a:pt x="664311" y="165201"/>
                </a:moveTo>
                <a:lnTo>
                  <a:pt x="622274" y="186016"/>
                </a:lnTo>
                <a:lnTo>
                  <a:pt x="623773" y="190563"/>
                </a:lnTo>
                <a:lnTo>
                  <a:pt x="623989" y="191160"/>
                </a:lnTo>
                <a:lnTo>
                  <a:pt x="627849" y="193979"/>
                </a:lnTo>
                <a:lnTo>
                  <a:pt x="627926" y="194970"/>
                </a:lnTo>
                <a:lnTo>
                  <a:pt x="627329" y="248513"/>
                </a:lnTo>
                <a:lnTo>
                  <a:pt x="608253" y="272973"/>
                </a:lnTo>
                <a:lnTo>
                  <a:pt x="390334" y="272973"/>
                </a:lnTo>
                <a:lnTo>
                  <a:pt x="382028" y="271246"/>
                </a:lnTo>
                <a:lnTo>
                  <a:pt x="373507" y="266344"/>
                </a:lnTo>
                <a:lnTo>
                  <a:pt x="366585" y="258635"/>
                </a:lnTo>
                <a:lnTo>
                  <a:pt x="363105" y="248513"/>
                </a:lnTo>
                <a:lnTo>
                  <a:pt x="363105" y="185051"/>
                </a:lnTo>
                <a:lnTo>
                  <a:pt x="365175" y="178663"/>
                </a:lnTo>
                <a:lnTo>
                  <a:pt x="366966" y="174663"/>
                </a:lnTo>
                <a:lnTo>
                  <a:pt x="367258" y="165201"/>
                </a:lnTo>
                <a:lnTo>
                  <a:pt x="325183" y="186016"/>
                </a:lnTo>
                <a:lnTo>
                  <a:pt x="326923" y="191160"/>
                </a:lnTo>
                <a:lnTo>
                  <a:pt x="329095" y="192697"/>
                </a:lnTo>
                <a:lnTo>
                  <a:pt x="330949" y="193979"/>
                </a:lnTo>
                <a:lnTo>
                  <a:pt x="330949" y="240792"/>
                </a:lnTo>
                <a:lnTo>
                  <a:pt x="330771" y="248513"/>
                </a:lnTo>
                <a:lnTo>
                  <a:pt x="330708" y="251752"/>
                </a:lnTo>
                <a:lnTo>
                  <a:pt x="330606" y="256146"/>
                </a:lnTo>
                <a:lnTo>
                  <a:pt x="314934" y="278371"/>
                </a:lnTo>
                <a:lnTo>
                  <a:pt x="311607" y="277317"/>
                </a:lnTo>
                <a:lnTo>
                  <a:pt x="309803" y="276745"/>
                </a:lnTo>
                <a:lnTo>
                  <a:pt x="309613" y="276745"/>
                </a:lnTo>
                <a:lnTo>
                  <a:pt x="301434" y="271830"/>
                </a:lnTo>
                <a:lnTo>
                  <a:pt x="293204" y="264756"/>
                </a:lnTo>
                <a:lnTo>
                  <a:pt x="286905" y="256146"/>
                </a:lnTo>
                <a:lnTo>
                  <a:pt x="286905" y="189572"/>
                </a:lnTo>
                <a:lnTo>
                  <a:pt x="288886" y="183388"/>
                </a:lnTo>
                <a:lnTo>
                  <a:pt x="288925" y="183248"/>
                </a:lnTo>
                <a:lnTo>
                  <a:pt x="290728" y="179209"/>
                </a:lnTo>
                <a:lnTo>
                  <a:pt x="291033" y="169773"/>
                </a:lnTo>
                <a:lnTo>
                  <a:pt x="248945" y="190563"/>
                </a:lnTo>
                <a:lnTo>
                  <a:pt x="250685" y="195694"/>
                </a:lnTo>
                <a:lnTo>
                  <a:pt x="252882" y="197281"/>
                </a:lnTo>
                <a:lnTo>
                  <a:pt x="254723" y="198501"/>
                </a:lnTo>
                <a:lnTo>
                  <a:pt x="254723" y="240792"/>
                </a:lnTo>
                <a:lnTo>
                  <a:pt x="254546" y="248513"/>
                </a:lnTo>
                <a:lnTo>
                  <a:pt x="254508" y="250405"/>
                </a:lnTo>
                <a:lnTo>
                  <a:pt x="254381" y="256146"/>
                </a:lnTo>
                <a:lnTo>
                  <a:pt x="238683" y="278371"/>
                </a:lnTo>
                <a:lnTo>
                  <a:pt x="233337" y="276745"/>
                </a:lnTo>
                <a:lnTo>
                  <a:pt x="225590" y="272262"/>
                </a:lnTo>
                <a:lnTo>
                  <a:pt x="217487" y="265582"/>
                </a:lnTo>
                <a:lnTo>
                  <a:pt x="211061" y="257340"/>
                </a:lnTo>
                <a:lnTo>
                  <a:pt x="211061" y="194970"/>
                </a:lnTo>
                <a:lnTo>
                  <a:pt x="213118" y="188645"/>
                </a:lnTo>
                <a:lnTo>
                  <a:pt x="214922" y="184607"/>
                </a:lnTo>
                <a:lnTo>
                  <a:pt x="214960" y="183248"/>
                </a:lnTo>
                <a:lnTo>
                  <a:pt x="215087" y="179209"/>
                </a:lnTo>
                <a:lnTo>
                  <a:pt x="215214" y="175158"/>
                </a:lnTo>
                <a:lnTo>
                  <a:pt x="173659" y="195694"/>
                </a:lnTo>
                <a:lnTo>
                  <a:pt x="173189" y="195973"/>
                </a:lnTo>
                <a:lnTo>
                  <a:pt x="174853" y="201066"/>
                </a:lnTo>
                <a:lnTo>
                  <a:pt x="175768" y="201752"/>
                </a:lnTo>
                <a:lnTo>
                  <a:pt x="178714" y="203873"/>
                </a:lnTo>
                <a:lnTo>
                  <a:pt x="178612" y="294043"/>
                </a:lnTo>
                <a:lnTo>
                  <a:pt x="164147" y="334911"/>
                </a:lnTo>
                <a:lnTo>
                  <a:pt x="129082" y="353949"/>
                </a:lnTo>
                <a:lnTo>
                  <a:pt x="118541" y="354596"/>
                </a:lnTo>
                <a:lnTo>
                  <a:pt x="93573" y="350735"/>
                </a:lnTo>
                <a:lnTo>
                  <a:pt x="93357" y="350735"/>
                </a:lnTo>
                <a:lnTo>
                  <a:pt x="52578" y="326288"/>
                </a:lnTo>
                <a:lnTo>
                  <a:pt x="28511" y="291668"/>
                </a:lnTo>
                <a:lnTo>
                  <a:pt x="26962" y="284645"/>
                </a:lnTo>
                <a:lnTo>
                  <a:pt x="27241" y="281051"/>
                </a:lnTo>
                <a:lnTo>
                  <a:pt x="47371" y="261645"/>
                </a:lnTo>
                <a:lnTo>
                  <a:pt x="41351" y="250405"/>
                </a:lnTo>
                <a:lnTo>
                  <a:pt x="4000" y="277710"/>
                </a:lnTo>
                <a:lnTo>
                  <a:pt x="0" y="287337"/>
                </a:lnTo>
                <a:lnTo>
                  <a:pt x="101" y="296570"/>
                </a:lnTo>
                <a:lnTo>
                  <a:pt x="18961" y="332320"/>
                </a:lnTo>
                <a:lnTo>
                  <a:pt x="60388" y="367157"/>
                </a:lnTo>
                <a:lnTo>
                  <a:pt x="118541" y="383463"/>
                </a:lnTo>
                <a:lnTo>
                  <a:pt x="135496" y="379615"/>
                </a:lnTo>
                <a:lnTo>
                  <a:pt x="152577" y="370103"/>
                </a:lnTo>
                <a:lnTo>
                  <a:pt x="168186" y="358000"/>
                </a:lnTo>
                <a:lnTo>
                  <a:pt x="171843" y="354596"/>
                </a:lnTo>
                <a:lnTo>
                  <a:pt x="180695" y="346367"/>
                </a:lnTo>
                <a:lnTo>
                  <a:pt x="207594" y="307695"/>
                </a:lnTo>
                <a:lnTo>
                  <a:pt x="211061" y="281051"/>
                </a:lnTo>
                <a:lnTo>
                  <a:pt x="222580" y="290474"/>
                </a:lnTo>
                <a:lnTo>
                  <a:pt x="231902" y="295617"/>
                </a:lnTo>
                <a:lnTo>
                  <a:pt x="232498" y="295922"/>
                </a:lnTo>
                <a:lnTo>
                  <a:pt x="240563" y="298335"/>
                </a:lnTo>
                <a:lnTo>
                  <a:pt x="247396" y="298919"/>
                </a:lnTo>
                <a:lnTo>
                  <a:pt x="259981" y="297510"/>
                </a:lnTo>
                <a:lnTo>
                  <a:pt x="270344" y="293357"/>
                </a:lnTo>
                <a:lnTo>
                  <a:pt x="278320" y="286588"/>
                </a:lnTo>
                <a:lnTo>
                  <a:pt x="281571" y="281051"/>
                </a:lnTo>
                <a:lnTo>
                  <a:pt x="283133" y="278371"/>
                </a:lnTo>
                <a:lnTo>
                  <a:pt x="283756" y="277317"/>
                </a:lnTo>
                <a:lnTo>
                  <a:pt x="296583" y="288734"/>
                </a:lnTo>
                <a:lnTo>
                  <a:pt x="307340" y="295262"/>
                </a:lnTo>
                <a:lnTo>
                  <a:pt x="316598" y="298335"/>
                </a:lnTo>
                <a:lnTo>
                  <a:pt x="317461" y="298335"/>
                </a:lnTo>
                <a:lnTo>
                  <a:pt x="323596" y="298919"/>
                </a:lnTo>
                <a:lnTo>
                  <a:pt x="335432" y="297688"/>
                </a:lnTo>
                <a:lnTo>
                  <a:pt x="345300" y="294043"/>
                </a:lnTo>
                <a:lnTo>
                  <a:pt x="353085" y="288036"/>
                </a:lnTo>
                <a:lnTo>
                  <a:pt x="358724" y="279717"/>
                </a:lnTo>
                <a:lnTo>
                  <a:pt x="371957" y="289306"/>
                </a:lnTo>
                <a:lnTo>
                  <a:pt x="385203" y="294043"/>
                </a:lnTo>
                <a:lnTo>
                  <a:pt x="385356" y="294043"/>
                </a:lnTo>
                <a:lnTo>
                  <a:pt x="395922" y="295617"/>
                </a:lnTo>
                <a:lnTo>
                  <a:pt x="619861" y="295617"/>
                </a:lnTo>
                <a:lnTo>
                  <a:pt x="637133" y="292595"/>
                </a:lnTo>
                <a:lnTo>
                  <a:pt x="649770" y="283718"/>
                </a:lnTo>
                <a:lnTo>
                  <a:pt x="651916" y="279717"/>
                </a:lnTo>
                <a:lnTo>
                  <a:pt x="652640" y="278371"/>
                </a:lnTo>
                <a:lnTo>
                  <a:pt x="655535" y="272973"/>
                </a:lnTo>
                <a:lnTo>
                  <a:pt x="657529" y="269265"/>
                </a:lnTo>
                <a:lnTo>
                  <a:pt x="660057" y="250405"/>
                </a:lnTo>
                <a:lnTo>
                  <a:pt x="660171" y="183388"/>
                </a:lnTo>
                <a:lnTo>
                  <a:pt x="664006" y="174663"/>
                </a:lnTo>
                <a:lnTo>
                  <a:pt x="664311" y="165201"/>
                </a:lnTo>
                <a:close/>
              </a:path>
              <a:path w="1752600" h="383540">
                <a:moveTo>
                  <a:pt x="759574" y="7340"/>
                </a:moveTo>
                <a:lnTo>
                  <a:pt x="752259" y="0"/>
                </a:lnTo>
                <a:lnTo>
                  <a:pt x="750023" y="1143"/>
                </a:lnTo>
                <a:lnTo>
                  <a:pt x="729678" y="11798"/>
                </a:lnTo>
                <a:lnTo>
                  <a:pt x="706094" y="25133"/>
                </a:lnTo>
                <a:lnTo>
                  <a:pt x="712038" y="37922"/>
                </a:lnTo>
                <a:lnTo>
                  <a:pt x="716699" y="34798"/>
                </a:lnTo>
                <a:lnTo>
                  <a:pt x="718896" y="33782"/>
                </a:lnTo>
                <a:lnTo>
                  <a:pt x="721766" y="33782"/>
                </a:lnTo>
                <a:lnTo>
                  <a:pt x="722439" y="36474"/>
                </a:lnTo>
                <a:lnTo>
                  <a:pt x="722439" y="295617"/>
                </a:lnTo>
                <a:lnTo>
                  <a:pt x="754634" y="295617"/>
                </a:lnTo>
                <a:lnTo>
                  <a:pt x="754634" y="35725"/>
                </a:lnTo>
                <a:lnTo>
                  <a:pt x="754875" y="24168"/>
                </a:lnTo>
                <a:lnTo>
                  <a:pt x="755599" y="17132"/>
                </a:lnTo>
                <a:lnTo>
                  <a:pt x="756767" y="12865"/>
                </a:lnTo>
                <a:lnTo>
                  <a:pt x="759574" y="7340"/>
                </a:lnTo>
                <a:close/>
              </a:path>
              <a:path w="1752600" h="383540">
                <a:moveTo>
                  <a:pt x="1038872" y="99123"/>
                </a:moveTo>
                <a:lnTo>
                  <a:pt x="1037361" y="91643"/>
                </a:lnTo>
                <a:lnTo>
                  <a:pt x="1033233" y="85534"/>
                </a:lnTo>
                <a:lnTo>
                  <a:pt x="1027112" y="81432"/>
                </a:lnTo>
                <a:lnTo>
                  <a:pt x="1019632" y="79921"/>
                </a:lnTo>
                <a:lnTo>
                  <a:pt x="1012329" y="81445"/>
                </a:lnTo>
                <a:lnTo>
                  <a:pt x="1006221" y="85559"/>
                </a:lnTo>
                <a:lnTo>
                  <a:pt x="1002017" y="91541"/>
                </a:lnTo>
                <a:lnTo>
                  <a:pt x="1000455" y="98704"/>
                </a:lnTo>
                <a:lnTo>
                  <a:pt x="1001941" y="106400"/>
                </a:lnTo>
                <a:lnTo>
                  <a:pt x="1006005" y="112623"/>
                </a:lnTo>
                <a:lnTo>
                  <a:pt x="1012101" y="116789"/>
                </a:lnTo>
                <a:lnTo>
                  <a:pt x="1019632" y="118300"/>
                </a:lnTo>
                <a:lnTo>
                  <a:pt x="1027112" y="116789"/>
                </a:lnTo>
                <a:lnTo>
                  <a:pt x="1033233" y="112674"/>
                </a:lnTo>
                <a:lnTo>
                  <a:pt x="1037361" y="106578"/>
                </a:lnTo>
                <a:lnTo>
                  <a:pt x="1038872" y="99123"/>
                </a:lnTo>
                <a:close/>
              </a:path>
              <a:path w="1752600" h="383540">
                <a:moveTo>
                  <a:pt x="1088148" y="99123"/>
                </a:moveTo>
                <a:lnTo>
                  <a:pt x="1086637" y="91643"/>
                </a:lnTo>
                <a:lnTo>
                  <a:pt x="1082522" y="85534"/>
                </a:lnTo>
                <a:lnTo>
                  <a:pt x="1076426" y="81432"/>
                </a:lnTo>
                <a:lnTo>
                  <a:pt x="1068959" y="79921"/>
                </a:lnTo>
                <a:lnTo>
                  <a:pt x="1061643" y="81445"/>
                </a:lnTo>
                <a:lnTo>
                  <a:pt x="1055522" y="85559"/>
                </a:lnTo>
                <a:lnTo>
                  <a:pt x="1051331" y="91541"/>
                </a:lnTo>
                <a:lnTo>
                  <a:pt x="1049782" y="98704"/>
                </a:lnTo>
                <a:lnTo>
                  <a:pt x="1051255" y="106400"/>
                </a:lnTo>
                <a:lnTo>
                  <a:pt x="1055331" y="112623"/>
                </a:lnTo>
                <a:lnTo>
                  <a:pt x="1061415" y="116789"/>
                </a:lnTo>
                <a:lnTo>
                  <a:pt x="1068959" y="118300"/>
                </a:lnTo>
                <a:lnTo>
                  <a:pt x="1076426" y="116789"/>
                </a:lnTo>
                <a:lnTo>
                  <a:pt x="1082522" y="112674"/>
                </a:lnTo>
                <a:lnTo>
                  <a:pt x="1086637" y="106578"/>
                </a:lnTo>
                <a:lnTo>
                  <a:pt x="1088148" y="99123"/>
                </a:lnTo>
                <a:close/>
              </a:path>
              <a:path w="1752600" h="383540">
                <a:moveTo>
                  <a:pt x="1305661" y="3644"/>
                </a:moveTo>
                <a:lnTo>
                  <a:pt x="1263599" y="24409"/>
                </a:lnTo>
                <a:lnTo>
                  <a:pt x="1265275" y="29565"/>
                </a:lnTo>
                <a:lnTo>
                  <a:pt x="1269149" y="32372"/>
                </a:lnTo>
                <a:lnTo>
                  <a:pt x="1269314" y="34429"/>
                </a:lnTo>
                <a:lnTo>
                  <a:pt x="1269314" y="232486"/>
                </a:lnTo>
                <a:lnTo>
                  <a:pt x="1268577" y="250151"/>
                </a:lnTo>
                <a:lnTo>
                  <a:pt x="1265707" y="262813"/>
                </a:lnTo>
                <a:lnTo>
                  <a:pt x="1259700" y="270421"/>
                </a:lnTo>
                <a:lnTo>
                  <a:pt x="1249565" y="272973"/>
                </a:lnTo>
                <a:lnTo>
                  <a:pt x="1112431" y="272973"/>
                </a:lnTo>
                <a:lnTo>
                  <a:pt x="1104569" y="271272"/>
                </a:lnTo>
                <a:lnTo>
                  <a:pt x="1095819" y="266280"/>
                </a:lnTo>
                <a:lnTo>
                  <a:pt x="1088567" y="258140"/>
                </a:lnTo>
                <a:lnTo>
                  <a:pt x="1085227" y="247002"/>
                </a:lnTo>
                <a:lnTo>
                  <a:pt x="1085227" y="185051"/>
                </a:lnTo>
                <a:lnTo>
                  <a:pt x="1087310" y="178663"/>
                </a:lnTo>
                <a:lnTo>
                  <a:pt x="1089063" y="174663"/>
                </a:lnTo>
                <a:lnTo>
                  <a:pt x="1089393" y="165201"/>
                </a:lnTo>
                <a:lnTo>
                  <a:pt x="1047330" y="186016"/>
                </a:lnTo>
                <a:lnTo>
                  <a:pt x="1049020" y="191147"/>
                </a:lnTo>
                <a:lnTo>
                  <a:pt x="1052893" y="193967"/>
                </a:lnTo>
                <a:lnTo>
                  <a:pt x="1053058" y="195973"/>
                </a:lnTo>
                <a:lnTo>
                  <a:pt x="1052957" y="246087"/>
                </a:lnTo>
                <a:lnTo>
                  <a:pt x="1038644" y="272973"/>
                </a:lnTo>
                <a:lnTo>
                  <a:pt x="901979" y="272973"/>
                </a:lnTo>
                <a:lnTo>
                  <a:pt x="893635" y="271246"/>
                </a:lnTo>
                <a:lnTo>
                  <a:pt x="885088" y="266331"/>
                </a:lnTo>
                <a:lnTo>
                  <a:pt x="878192" y="258673"/>
                </a:lnTo>
                <a:lnTo>
                  <a:pt x="874776" y="248666"/>
                </a:lnTo>
                <a:lnTo>
                  <a:pt x="874776" y="205574"/>
                </a:lnTo>
                <a:lnTo>
                  <a:pt x="882370" y="167322"/>
                </a:lnTo>
                <a:lnTo>
                  <a:pt x="841095" y="167322"/>
                </a:lnTo>
                <a:lnTo>
                  <a:pt x="834910" y="167132"/>
                </a:lnTo>
                <a:lnTo>
                  <a:pt x="838022" y="172364"/>
                </a:lnTo>
                <a:lnTo>
                  <a:pt x="839139" y="176936"/>
                </a:lnTo>
                <a:lnTo>
                  <a:pt x="840663" y="185635"/>
                </a:lnTo>
                <a:lnTo>
                  <a:pt x="842010" y="196011"/>
                </a:lnTo>
                <a:lnTo>
                  <a:pt x="842594" y="205574"/>
                </a:lnTo>
                <a:lnTo>
                  <a:pt x="842594" y="319925"/>
                </a:lnTo>
                <a:lnTo>
                  <a:pt x="841832" y="327025"/>
                </a:lnTo>
                <a:lnTo>
                  <a:pt x="836879" y="340995"/>
                </a:lnTo>
                <a:lnTo>
                  <a:pt x="823747" y="354660"/>
                </a:lnTo>
                <a:lnTo>
                  <a:pt x="798410" y="360807"/>
                </a:lnTo>
                <a:lnTo>
                  <a:pt x="790981" y="360273"/>
                </a:lnTo>
                <a:lnTo>
                  <a:pt x="783450" y="358736"/>
                </a:lnTo>
                <a:lnTo>
                  <a:pt x="776185" y="356273"/>
                </a:lnTo>
                <a:lnTo>
                  <a:pt x="769493" y="352996"/>
                </a:lnTo>
                <a:lnTo>
                  <a:pt x="764057" y="349821"/>
                </a:lnTo>
                <a:lnTo>
                  <a:pt x="764781" y="368287"/>
                </a:lnTo>
                <a:lnTo>
                  <a:pt x="778637" y="376174"/>
                </a:lnTo>
                <a:lnTo>
                  <a:pt x="789279" y="380530"/>
                </a:lnTo>
                <a:lnTo>
                  <a:pt x="799782" y="382803"/>
                </a:lnTo>
                <a:lnTo>
                  <a:pt x="811657" y="383451"/>
                </a:lnTo>
                <a:lnTo>
                  <a:pt x="836460" y="378828"/>
                </a:lnTo>
                <a:lnTo>
                  <a:pt x="856500" y="366128"/>
                </a:lnTo>
                <a:lnTo>
                  <a:pt x="869899" y="347154"/>
                </a:lnTo>
                <a:lnTo>
                  <a:pt x="874776" y="323659"/>
                </a:lnTo>
                <a:lnTo>
                  <a:pt x="874776" y="283425"/>
                </a:lnTo>
                <a:lnTo>
                  <a:pt x="887095" y="290842"/>
                </a:lnTo>
                <a:lnTo>
                  <a:pt x="898804" y="294436"/>
                </a:lnTo>
                <a:lnTo>
                  <a:pt x="907669" y="295567"/>
                </a:lnTo>
                <a:lnTo>
                  <a:pt x="1044930" y="295617"/>
                </a:lnTo>
                <a:lnTo>
                  <a:pt x="1056093" y="294462"/>
                </a:lnTo>
                <a:lnTo>
                  <a:pt x="1065580" y="291007"/>
                </a:lnTo>
                <a:lnTo>
                  <a:pt x="1073289" y="285305"/>
                </a:lnTo>
                <a:lnTo>
                  <a:pt x="1079157" y="277418"/>
                </a:lnTo>
                <a:lnTo>
                  <a:pt x="1090803" y="287439"/>
                </a:lnTo>
                <a:lnTo>
                  <a:pt x="1102956" y="292900"/>
                </a:lnTo>
                <a:lnTo>
                  <a:pt x="1113536" y="295186"/>
                </a:lnTo>
                <a:lnTo>
                  <a:pt x="1121981" y="295617"/>
                </a:lnTo>
                <a:lnTo>
                  <a:pt x="1261173" y="295617"/>
                </a:lnTo>
                <a:lnTo>
                  <a:pt x="1278445" y="292595"/>
                </a:lnTo>
                <a:lnTo>
                  <a:pt x="1291094" y="283718"/>
                </a:lnTo>
                <a:lnTo>
                  <a:pt x="1298854" y="269265"/>
                </a:lnTo>
                <a:lnTo>
                  <a:pt x="1301496" y="249504"/>
                </a:lnTo>
                <a:lnTo>
                  <a:pt x="1301496" y="21729"/>
                </a:lnTo>
                <a:lnTo>
                  <a:pt x="1305331" y="13081"/>
                </a:lnTo>
                <a:lnTo>
                  <a:pt x="1305661" y="3644"/>
                </a:lnTo>
                <a:close/>
              </a:path>
              <a:path w="1752600" h="383540">
                <a:moveTo>
                  <a:pt x="1708340" y="99123"/>
                </a:moveTo>
                <a:lnTo>
                  <a:pt x="1706829" y="91643"/>
                </a:lnTo>
                <a:lnTo>
                  <a:pt x="1702714" y="85534"/>
                </a:lnTo>
                <a:lnTo>
                  <a:pt x="1696618" y="81432"/>
                </a:lnTo>
                <a:lnTo>
                  <a:pt x="1689150" y="79921"/>
                </a:lnTo>
                <a:lnTo>
                  <a:pt x="1681835" y="81445"/>
                </a:lnTo>
                <a:lnTo>
                  <a:pt x="1675714" y="85559"/>
                </a:lnTo>
                <a:lnTo>
                  <a:pt x="1671510" y="91541"/>
                </a:lnTo>
                <a:lnTo>
                  <a:pt x="1669948" y="98704"/>
                </a:lnTo>
                <a:lnTo>
                  <a:pt x="1671434" y="106400"/>
                </a:lnTo>
                <a:lnTo>
                  <a:pt x="1675511" y="112623"/>
                </a:lnTo>
                <a:lnTo>
                  <a:pt x="1681607" y="116789"/>
                </a:lnTo>
                <a:lnTo>
                  <a:pt x="1689150" y="118300"/>
                </a:lnTo>
                <a:lnTo>
                  <a:pt x="1696618" y="116789"/>
                </a:lnTo>
                <a:lnTo>
                  <a:pt x="1702714" y="112674"/>
                </a:lnTo>
                <a:lnTo>
                  <a:pt x="1706829" y="106578"/>
                </a:lnTo>
                <a:lnTo>
                  <a:pt x="1708340" y="99123"/>
                </a:lnTo>
                <a:close/>
              </a:path>
              <a:path w="1752600" h="383540">
                <a:moveTo>
                  <a:pt x="1752257" y="205587"/>
                </a:moveTo>
                <a:lnTo>
                  <a:pt x="1748878" y="186232"/>
                </a:lnTo>
                <a:lnTo>
                  <a:pt x="1742694" y="178384"/>
                </a:lnTo>
                <a:lnTo>
                  <a:pt x="1738376" y="172910"/>
                </a:lnTo>
                <a:lnTo>
                  <a:pt x="1720176" y="165227"/>
                </a:lnTo>
                <a:lnTo>
                  <a:pt x="1720075" y="238328"/>
                </a:lnTo>
                <a:lnTo>
                  <a:pt x="1718233" y="255879"/>
                </a:lnTo>
                <a:lnTo>
                  <a:pt x="1713052" y="266433"/>
                </a:lnTo>
                <a:lnTo>
                  <a:pt x="1705000" y="271589"/>
                </a:lnTo>
                <a:lnTo>
                  <a:pt x="1694561" y="272961"/>
                </a:lnTo>
                <a:lnTo>
                  <a:pt x="1679397" y="269392"/>
                </a:lnTo>
                <a:lnTo>
                  <a:pt x="1665859" y="259308"/>
                </a:lnTo>
                <a:lnTo>
                  <a:pt x="1656143" y="243662"/>
                </a:lnTo>
                <a:lnTo>
                  <a:pt x="1652422" y="223393"/>
                </a:lnTo>
                <a:lnTo>
                  <a:pt x="1655724" y="206070"/>
                </a:lnTo>
                <a:lnTo>
                  <a:pt x="1664677" y="191731"/>
                </a:lnTo>
                <a:lnTo>
                  <a:pt x="1677822" y="181991"/>
                </a:lnTo>
                <a:lnTo>
                  <a:pt x="1693722" y="178384"/>
                </a:lnTo>
                <a:lnTo>
                  <a:pt x="1701901" y="178384"/>
                </a:lnTo>
                <a:lnTo>
                  <a:pt x="1707781" y="180276"/>
                </a:lnTo>
                <a:lnTo>
                  <a:pt x="1711667" y="184200"/>
                </a:lnTo>
                <a:lnTo>
                  <a:pt x="1716570" y="192316"/>
                </a:lnTo>
                <a:lnTo>
                  <a:pt x="1718945" y="203098"/>
                </a:lnTo>
                <a:lnTo>
                  <a:pt x="1719072" y="203657"/>
                </a:lnTo>
                <a:lnTo>
                  <a:pt x="1719986" y="217754"/>
                </a:lnTo>
                <a:lnTo>
                  <a:pt x="1720075" y="238328"/>
                </a:lnTo>
                <a:lnTo>
                  <a:pt x="1720075" y="165227"/>
                </a:lnTo>
                <a:lnTo>
                  <a:pt x="1663915" y="167855"/>
                </a:lnTo>
                <a:lnTo>
                  <a:pt x="1624304" y="203098"/>
                </a:lnTo>
                <a:lnTo>
                  <a:pt x="1618589" y="229616"/>
                </a:lnTo>
                <a:lnTo>
                  <a:pt x="1619478" y="241757"/>
                </a:lnTo>
                <a:lnTo>
                  <a:pt x="1622094" y="253161"/>
                </a:lnTo>
                <a:lnTo>
                  <a:pt x="1626374" y="263613"/>
                </a:lnTo>
                <a:lnTo>
                  <a:pt x="1632242" y="272961"/>
                </a:lnTo>
                <a:lnTo>
                  <a:pt x="1405356" y="272961"/>
                </a:lnTo>
                <a:lnTo>
                  <a:pt x="1385608" y="232524"/>
                </a:lnTo>
                <a:lnTo>
                  <a:pt x="1385608" y="21755"/>
                </a:lnTo>
                <a:lnTo>
                  <a:pt x="1388275" y="15659"/>
                </a:lnTo>
                <a:lnTo>
                  <a:pt x="1389468" y="13081"/>
                </a:lnTo>
                <a:lnTo>
                  <a:pt x="1389761" y="3644"/>
                </a:lnTo>
                <a:lnTo>
                  <a:pt x="1347673" y="24434"/>
                </a:lnTo>
                <a:lnTo>
                  <a:pt x="1349413" y="29616"/>
                </a:lnTo>
                <a:lnTo>
                  <a:pt x="1353261" y="32372"/>
                </a:lnTo>
                <a:lnTo>
                  <a:pt x="1353426" y="34404"/>
                </a:lnTo>
                <a:lnTo>
                  <a:pt x="1353540" y="250304"/>
                </a:lnTo>
                <a:lnTo>
                  <a:pt x="1376476" y="292595"/>
                </a:lnTo>
                <a:lnTo>
                  <a:pt x="1393761" y="295617"/>
                </a:lnTo>
                <a:lnTo>
                  <a:pt x="1703666" y="295617"/>
                </a:lnTo>
                <a:lnTo>
                  <a:pt x="1740382" y="279819"/>
                </a:lnTo>
                <a:lnTo>
                  <a:pt x="1752257" y="250304"/>
                </a:lnTo>
                <a:lnTo>
                  <a:pt x="1752257" y="205587"/>
                </a:lnTo>
                <a:close/>
              </a:path>
            </a:pathLst>
          </a:custGeom>
          <a:solidFill>
            <a:srgbClr val="404041"/>
          </a:solidFill>
        </p:spPr>
        <p:txBody>
          <a:bodyPr wrap="square" lIns="0" tIns="0" rIns="0" bIns="0" rtlCol="0"/>
          <a:lstStyle/>
          <a:p>
            <a:endParaRPr/>
          </a:p>
        </p:txBody>
      </p:sp>
      <p:sp>
        <p:nvSpPr>
          <p:cNvPr id="32" name="object 11">
            <a:extLst>
              <a:ext uri="{FF2B5EF4-FFF2-40B4-BE49-F238E27FC236}">
                <a16:creationId xmlns:a16="http://schemas.microsoft.com/office/drawing/2014/main" id="{7988E3A5-E102-CCFB-D8E2-67CD4086DF03}"/>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Add driver &amp; vehicle details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334" y="3617135"/>
            <a:ext cx="9996170" cy="7691755"/>
          </a:xfrm>
          <a:custGeom>
            <a:avLst/>
            <a:gdLst/>
            <a:ahLst/>
            <a:cxnLst/>
            <a:rect l="l" t="t" r="r" b="b"/>
            <a:pathLst>
              <a:path w="9996169" h="7691755">
                <a:moveTo>
                  <a:pt x="9995845" y="0"/>
                </a:moveTo>
                <a:lnTo>
                  <a:pt x="4130578" y="0"/>
                </a:lnTo>
                <a:lnTo>
                  <a:pt x="0" y="7691420"/>
                </a:lnTo>
                <a:lnTo>
                  <a:pt x="5865274" y="7691420"/>
                </a:lnTo>
                <a:lnTo>
                  <a:pt x="9995845" y="0"/>
                </a:lnTo>
                <a:close/>
              </a:path>
            </a:pathLst>
          </a:custGeom>
          <a:solidFill>
            <a:srgbClr val="F7F7F7"/>
          </a:solidFill>
        </p:spPr>
        <p:txBody>
          <a:bodyPr wrap="square" lIns="0" tIns="0" rIns="0" bIns="0" rtlCol="0"/>
          <a:lstStyle/>
          <a:p>
            <a:endParaRPr/>
          </a:p>
        </p:txBody>
      </p:sp>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7578214" y="-15706"/>
            <a:ext cx="12541885" cy="11340465"/>
            <a:chOff x="7578214" y="-15706"/>
            <a:chExt cx="12541885" cy="11340465"/>
          </a:xfrm>
        </p:grpSpPr>
        <p:sp>
          <p:nvSpPr>
            <p:cNvPr id="5" name="object 5"/>
            <p:cNvSpPr/>
            <p:nvPr/>
          </p:nvSpPr>
          <p:spPr>
            <a:xfrm>
              <a:off x="8546173" y="5"/>
              <a:ext cx="11558270" cy="11308715"/>
            </a:xfrm>
            <a:custGeom>
              <a:avLst/>
              <a:gdLst/>
              <a:ahLst/>
              <a:cxnLst/>
              <a:rect l="l" t="t" r="r" b="b"/>
              <a:pathLst>
                <a:path w="11558269" h="11308715">
                  <a:moveTo>
                    <a:pt x="9699346" y="0"/>
                  </a:moveTo>
                  <a:lnTo>
                    <a:pt x="6073114" y="0"/>
                  </a:lnTo>
                  <a:lnTo>
                    <a:pt x="0" y="11308550"/>
                  </a:lnTo>
                  <a:lnTo>
                    <a:pt x="3626231" y="11308550"/>
                  </a:lnTo>
                  <a:lnTo>
                    <a:pt x="9699346" y="0"/>
                  </a:lnTo>
                  <a:close/>
                </a:path>
                <a:path w="11558269" h="11308715">
                  <a:moveTo>
                    <a:pt x="11557914" y="342"/>
                  </a:moveTo>
                  <a:lnTo>
                    <a:pt x="10225811" y="342"/>
                  </a:lnTo>
                  <a:lnTo>
                    <a:pt x="4152887" y="11308550"/>
                  </a:lnTo>
                  <a:lnTo>
                    <a:pt x="10511015" y="11308550"/>
                  </a:lnTo>
                  <a:lnTo>
                    <a:pt x="11557914" y="9359151"/>
                  </a:lnTo>
                  <a:lnTo>
                    <a:pt x="11557914" y="342"/>
                  </a:lnTo>
                  <a:close/>
                </a:path>
              </a:pathLst>
            </a:custGeom>
            <a:solidFill>
              <a:srgbClr val="142B6E"/>
            </a:solidFill>
          </p:spPr>
          <p:txBody>
            <a:bodyPr wrap="square" lIns="0" tIns="0" rIns="0" bIns="0" rtlCol="0"/>
            <a:lstStyle/>
            <a:p>
              <a:endParaRPr/>
            </a:p>
          </p:txBody>
        </p:sp>
        <p:sp>
          <p:nvSpPr>
            <p:cNvPr id="6" name="object 6"/>
            <p:cNvSpPr/>
            <p:nvPr/>
          </p:nvSpPr>
          <p:spPr>
            <a:xfrm>
              <a:off x="10147173" y="5682"/>
              <a:ext cx="9957435" cy="11303000"/>
            </a:xfrm>
            <a:custGeom>
              <a:avLst/>
              <a:gdLst/>
              <a:ahLst/>
              <a:cxnLst/>
              <a:rect l="l" t="t" r="r" b="b"/>
              <a:pathLst>
                <a:path w="9957435" h="11303000">
                  <a:moveTo>
                    <a:pt x="3925925" y="0"/>
                  </a:moveTo>
                  <a:lnTo>
                    <a:pt x="1918423" y="0"/>
                  </a:lnTo>
                  <a:lnTo>
                    <a:pt x="0" y="3572230"/>
                  </a:lnTo>
                  <a:lnTo>
                    <a:pt x="2007514" y="3572230"/>
                  </a:lnTo>
                  <a:lnTo>
                    <a:pt x="3925925" y="0"/>
                  </a:lnTo>
                  <a:close/>
                </a:path>
                <a:path w="9957435" h="11303000">
                  <a:moveTo>
                    <a:pt x="9956914" y="10349586"/>
                  </a:moveTo>
                  <a:lnTo>
                    <a:pt x="9444965" y="11302873"/>
                  </a:lnTo>
                  <a:lnTo>
                    <a:pt x="9956914" y="11302873"/>
                  </a:lnTo>
                  <a:lnTo>
                    <a:pt x="9956914" y="10349586"/>
                  </a:lnTo>
                  <a:close/>
                </a:path>
              </a:pathLst>
            </a:custGeom>
            <a:solidFill>
              <a:srgbClr val="FFDF00"/>
            </a:solidFill>
          </p:spPr>
          <p:txBody>
            <a:bodyPr wrap="square" lIns="0" tIns="0" rIns="0" bIns="0" rtlCol="0"/>
            <a:lstStyle/>
            <a:p>
              <a:endParaRPr/>
            </a:p>
          </p:txBody>
        </p:sp>
        <p:sp>
          <p:nvSpPr>
            <p:cNvPr id="7" name="object 7"/>
            <p:cNvSpPr/>
            <p:nvPr/>
          </p:nvSpPr>
          <p:spPr>
            <a:xfrm>
              <a:off x="12782218" y="0"/>
              <a:ext cx="1583690" cy="2916555"/>
            </a:xfrm>
            <a:custGeom>
              <a:avLst/>
              <a:gdLst/>
              <a:ahLst/>
              <a:cxnLst/>
              <a:rect l="l" t="t" r="r" b="b"/>
              <a:pathLst>
                <a:path w="1583690" h="2916555">
                  <a:moveTo>
                    <a:pt x="1583312" y="0"/>
                  </a:moveTo>
                  <a:lnTo>
                    <a:pt x="0" y="2916316"/>
                  </a:lnTo>
                </a:path>
              </a:pathLst>
            </a:custGeom>
            <a:ln w="31412">
              <a:solidFill>
                <a:srgbClr val="FFDF00"/>
              </a:solidFill>
            </a:ln>
          </p:spPr>
          <p:txBody>
            <a:bodyPr wrap="square" lIns="0" tIns="0" rIns="0" bIns="0" rtlCol="0"/>
            <a:lstStyle/>
            <a:p>
              <a:endParaRPr/>
            </a:p>
          </p:txBody>
        </p:sp>
        <p:sp>
          <p:nvSpPr>
            <p:cNvPr id="8" name="object 8"/>
            <p:cNvSpPr/>
            <p:nvPr/>
          </p:nvSpPr>
          <p:spPr>
            <a:xfrm>
              <a:off x="19303760" y="9834402"/>
              <a:ext cx="800735" cy="1474470"/>
            </a:xfrm>
            <a:custGeom>
              <a:avLst/>
              <a:gdLst/>
              <a:ahLst/>
              <a:cxnLst/>
              <a:rect l="l" t="t" r="r" b="b"/>
              <a:pathLst>
                <a:path w="800734" h="1474470">
                  <a:moveTo>
                    <a:pt x="800340" y="0"/>
                  </a:moveTo>
                  <a:lnTo>
                    <a:pt x="0" y="1474153"/>
                  </a:lnTo>
                </a:path>
              </a:pathLst>
            </a:custGeom>
            <a:ln w="31412">
              <a:solidFill>
                <a:srgbClr val="FFDF00"/>
              </a:solidFill>
            </a:ln>
          </p:spPr>
          <p:txBody>
            <a:bodyPr wrap="square" lIns="0" tIns="0" rIns="0" bIns="0" rtlCol="0"/>
            <a:lstStyle/>
            <a:p>
              <a:endParaRPr/>
            </a:p>
          </p:txBody>
        </p:sp>
        <p:pic>
          <p:nvPicPr>
            <p:cNvPr id="9" name="object 9"/>
            <p:cNvPicPr/>
            <p:nvPr/>
          </p:nvPicPr>
          <p:blipFill>
            <a:blip r:embed="rId2" cstate="print"/>
            <a:stretch>
              <a:fillRect/>
            </a:stretch>
          </p:blipFill>
          <p:spPr>
            <a:xfrm>
              <a:off x="7578214" y="4210355"/>
              <a:ext cx="10126931" cy="5976203"/>
            </a:xfrm>
            <a:prstGeom prst="rect">
              <a:avLst/>
            </a:prstGeom>
          </p:spPr>
        </p:pic>
        <p:sp>
          <p:nvSpPr>
            <p:cNvPr id="10" name="object 10"/>
            <p:cNvSpPr/>
            <p:nvPr/>
          </p:nvSpPr>
          <p:spPr>
            <a:xfrm>
              <a:off x="14494714" y="2961223"/>
              <a:ext cx="4596765" cy="5634355"/>
            </a:xfrm>
            <a:custGeom>
              <a:avLst/>
              <a:gdLst/>
              <a:ahLst/>
              <a:cxnLst/>
              <a:rect l="l" t="t" r="r" b="b"/>
              <a:pathLst>
                <a:path w="4596765" h="5634355">
                  <a:moveTo>
                    <a:pt x="4464377" y="0"/>
                  </a:moveTo>
                  <a:lnTo>
                    <a:pt x="131859" y="0"/>
                  </a:lnTo>
                  <a:lnTo>
                    <a:pt x="90298" y="6751"/>
                  </a:lnTo>
                  <a:lnTo>
                    <a:pt x="54115" y="25529"/>
                  </a:lnTo>
                  <a:lnTo>
                    <a:pt x="25528" y="54118"/>
                  </a:lnTo>
                  <a:lnTo>
                    <a:pt x="6751" y="90303"/>
                  </a:lnTo>
                  <a:lnTo>
                    <a:pt x="0" y="131870"/>
                  </a:lnTo>
                  <a:lnTo>
                    <a:pt x="0" y="5502397"/>
                  </a:lnTo>
                  <a:lnTo>
                    <a:pt x="6751" y="5543959"/>
                  </a:lnTo>
                  <a:lnTo>
                    <a:pt x="25528" y="5580141"/>
                  </a:lnTo>
                  <a:lnTo>
                    <a:pt x="54115" y="5608729"/>
                  </a:lnTo>
                  <a:lnTo>
                    <a:pt x="90298" y="5627506"/>
                  </a:lnTo>
                  <a:lnTo>
                    <a:pt x="131859" y="5634257"/>
                  </a:lnTo>
                  <a:lnTo>
                    <a:pt x="4464377" y="5634257"/>
                  </a:lnTo>
                  <a:lnTo>
                    <a:pt x="4505938" y="5627506"/>
                  </a:lnTo>
                  <a:lnTo>
                    <a:pt x="4542121" y="5608729"/>
                  </a:lnTo>
                  <a:lnTo>
                    <a:pt x="4570708" y="5580141"/>
                  </a:lnTo>
                  <a:lnTo>
                    <a:pt x="4589485" y="5543959"/>
                  </a:lnTo>
                  <a:lnTo>
                    <a:pt x="4596237" y="5502397"/>
                  </a:lnTo>
                  <a:lnTo>
                    <a:pt x="4596237" y="131870"/>
                  </a:lnTo>
                  <a:lnTo>
                    <a:pt x="4589485" y="90303"/>
                  </a:lnTo>
                  <a:lnTo>
                    <a:pt x="4570708" y="54118"/>
                  </a:lnTo>
                  <a:lnTo>
                    <a:pt x="4542121" y="25529"/>
                  </a:lnTo>
                  <a:lnTo>
                    <a:pt x="4505938" y="6751"/>
                  </a:lnTo>
                  <a:lnTo>
                    <a:pt x="4464377" y="0"/>
                  </a:lnTo>
                  <a:close/>
                </a:path>
              </a:pathLst>
            </a:custGeom>
            <a:solidFill>
              <a:srgbClr val="FFFFFF">
                <a:alpha val="17999"/>
              </a:srgbClr>
            </a:solidFill>
          </p:spPr>
          <p:txBody>
            <a:bodyPr wrap="square" lIns="0" tIns="0" rIns="0" bIns="0" rtlCol="0"/>
            <a:lstStyle/>
            <a:p>
              <a:endParaRPr/>
            </a:p>
          </p:txBody>
        </p:sp>
        <p:sp>
          <p:nvSpPr>
            <p:cNvPr id="11" name="object 11"/>
            <p:cNvSpPr/>
            <p:nvPr/>
          </p:nvSpPr>
          <p:spPr>
            <a:xfrm>
              <a:off x="14494714" y="2961223"/>
              <a:ext cx="4596765" cy="5634355"/>
            </a:xfrm>
            <a:custGeom>
              <a:avLst/>
              <a:gdLst/>
              <a:ahLst/>
              <a:cxnLst/>
              <a:rect l="l" t="t" r="r" b="b"/>
              <a:pathLst>
                <a:path w="4596765" h="5634355">
                  <a:moveTo>
                    <a:pt x="4464377" y="5634257"/>
                  </a:moveTo>
                  <a:lnTo>
                    <a:pt x="131859" y="5634257"/>
                  </a:lnTo>
                  <a:lnTo>
                    <a:pt x="90298" y="5627506"/>
                  </a:lnTo>
                  <a:lnTo>
                    <a:pt x="54115" y="5608729"/>
                  </a:lnTo>
                  <a:lnTo>
                    <a:pt x="25528" y="5580141"/>
                  </a:lnTo>
                  <a:lnTo>
                    <a:pt x="6751" y="5543959"/>
                  </a:lnTo>
                  <a:lnTo>
                    <a:pt x="0" y="5502397"/>
                  </a:lnTo>
                  <a:lnTo>
                    <a:pt x="0" y="131870"/>
                  </a:lnTo>
                  <a:lnTo>
                    <a:pt x="6751" y="90303"/>
                  </a:lnTo>
                  <a:lnTo>
                    <a:pt x="25528" y="54118"/>
                  </a:lnTo>
                  <a:lnTo>
                    <a:pt x="54115" y="25529"/>
                  </a:lnTo>
                  <a:lnTo>
                    <a:pt x="90298" y="6751"/>
                  </a:lnTo>
                  <a:lnTo>
                    <a:pt x="131859" y="0"/>
                  </a:lnTo>
                  <a:lnTo>
                    <a:pt x="4464377" y="0"/>
                  </a:lnTo>
                  <a:lnTo>
                    <a:pt x="4505938" y="6751"/>
                  </a:lnTo>
                  <a:lnTo>
                    <a:pt x="4542121" y="25529"/>
                  </a:lnTo>
                  <a:lnTo>
                    <a:pt x="4570708" y="54118"/>
                  </a:lnTo>
                  <a:lnTo>
                    <a:pt x="4589485" y="90303"/>
                  </a:lnTo>
                  <a:lnTo>
                    <a:pt x="4596237" y="131870"/>
                  </a:lnTo>
                  <a:lnTo>
                    <a:pt x="4596237" y="5502397"/>
                  </a:lnTo>
                  <a:lnTo>
                    <a:pt x="4589485" y="5543959"/>
                  </a:lnTo>
                  <a:lnTo>
                    <a:pt x="4570708" y="5580141"/>
                  </a:lnTo>
                  <a:lnTo>
                    <a:pt x="4542121" y="5608729"/>
                  </a:lnTo>
                  <a:lnTo>
                    <a:pt x="4505938" y="5627506"/>
                  </a:lnTo>
                  <a:lnTo>
                    <a:pt x="4464377" y="5634257"/>
                  </a:lnTo>
                  <a:close/>
                </a:path>
              </a:pathLst>
            </a:custGeom>
            <a:ln w="33538">
              <a:solidFill>
                <a:srgbClr val="FFEC00"/>
              </a:solidFill>
            </a:ln>
          </p:spPr>
          <p:txBody>
            <a:bodyPr wrap="square" lIns="0" tIns="0" rIns="0" bIns="0" rtlCol="0"/>
            <a:lstStyle/>
            <a:p>
              <a:endParaRPr/>
            </a:p>
          </p:txBody>
        </p:sp>
        <p:pic>
          <p:nvPicPr>
            <p:cNvPr id="12" name="object 12"/>
            <p:cNvPicPr/>
            <p:nvPr/>
          </p:nvPicPr>
          <p:blipFill>
            <a:blip r:embed="rId3" cstate="print"/>
            <a:stretch>
              <a:fillRect/>
            </a:stretch>
          </p:blipFill>
          <p:spPr>
            <a:xfrm>
              <a:off x="14747623" y="3167181"/>
              <a:ext cx="4066043" cy="5207914"/>
            </a:xfrm>
            <a:prstGeom prst="rect">
              <a:avLst/>
            </a:prstGeom>
          </p:spPr>
        </p:pic>
        <p:sp>
          <p:nvSpPr>
            <p:cNvPr id="13" name="object 13"/>
            <p:cNvSpPr/>
            <p:nvPr/>
          </p:nvSpPr>
          <p:spPr>
            <a:xfrm>
              <a:off x="16419441" y="7807629"/>
              <a:ext cx="1892935" cy="568325"/>
            </a:xfrm>
            <a:custGeom>
              <a:avLst/>
              <a:gdLst/>
              <a:ahLst/>
              <a:cxnLst/>
              <a:rect l="l" t="t" r="r" b="b"/>
              <a:pathLst>
                <a:path w="1892934" h="568325">
                  <a:moveTo>
                    <a:pt x="730900" y="0"/>
                  </a:moveTo>
                  <a:lnTo>
                    <a:pt x="683404" y="392"/>
                  </a:lnTo>
                  <a:lnTo>
                    <a:pt x="635881" y="1815"/>
                  </a:lnTo>
                  <a:lnTo>
                    <a:pt x="588338" y="4203"/>
                  </a:lnTo>
                  <a:lnTo>
                    <a:pt x="540779" y="7489"/>
                  </a:lnTo>
                  <a:lnTo>
                    <a:pt x="493218" y="11883"/>
                  </a:lnTo>
                  <a:lnTo>
                    <a:pt x="445632" y="17339"/>
                  </a:lnTo>
                  <a:lnTo>
                    <a:pt x="398063" y="24159"/>
                  </a:lnTo>
                  <a:lnTo>
                    <a:pt x="350552" y="32645"/>
                  </a:lnTo>
                  <a:lnTo>
                    <a:pt x="303142" y="43101"/>
                  </a:lnTo>
                  <a:lnTo>
                    <a:pt x="244055" y="59297"/>
                  </a:lnTo>
                  <a:lnTo>
                    <a:pt x="185345" y="80126"/>
                  </a:lnTo>
                  <a:lnTo>
                    <a:pt x="127515" y="107832"/>
                  </a:lnTo>
                  <a:lnTo>
                    <a:pt x="72112" y="146658"/>
                  </a:lnTo>
                  <a:lnTo>
                    <a:pt x="41038" y="179549"/>
                  </a:lnTo>
                  <a:lnTo>
                    <a:pt x="16784" y="218920"/>
                  </a:lnTo>
                  <a:lnTo>
                    <a:pt x="4007" y="255712"/>
                  </a:lnTo>
                  <a:lnTo>
                    <a:pt x="0" y="295827"/>
                  </a:lnTo>
                  <a:lnTo>
                    <a:pt x="1835" y="316082"/>
                  </a:lnTo>
                  <a:lnTo>
                    <a:pt x="12627" y="354620"/>
                  </a:lnTo>
                  <a:lnTo>
                    <a:pt x="30929" y="388386"/>
                  </a:lnTo>
                  <a:lnTo>
                    <a:pt x="79679" y="440537"/>
                  </a:lnTo>
                  <a:lnTo>
                    <a:pt x="135282" y="477242"/>
                  </a:lnTo>
                  <a:lnTo>
                    <a:pt x="193375" y="503943"/>
                  </a:lnTo>
                  <a:lnTo>
                    <a:pt x="252501" y="523894"/>
                  </a:lnTo>
                  <a:lnTo>
                    <a:pt x="330073" y="542381"/>
                  </a:lnTo>
                  <a:lnTo>
                    <a:pt x="377941" y="550610"/>
                  </a:lnTo>
                  <a:lnTo>
                    <a:pt x="425820" y="556937"/>
                  </a:lnTo>
                  <a:lnTo>
                    <a:pt x="473675" y="561625"/>
                  </a:lnTo>
                  <a:lnTo>
                    <a:pt x="521471" y="564938"/>
                  </a:lnTo>
                  <a:lnTo>
                    <a:pt x="574454" y="567057"/>
                  </a:lnTo>
                  <a:lnTo>
                    <a:pt x="627372" y="567956"/>
                  </a:lnTo>
                  <a:lnTo>
                    <a:pt x="680215" y="567681"/>
                  </a:lnTo>
                  <a:lnTo>
                    <a:pt x="732975" y="566276"/>
                  </a:lnTo>
                  <a:lnTo>
                    <a:pt x="785645" y="563785"/>
                  </a:lnTo>
                  <a:lnTo>
                    <a:pt x="838216" y="560255"/>
                  </a:lnTo>
                  <a:lnTo>
                    <a:pt x="890681" y="555729"/>
                  </a:lnTo>
                  <a:lnTo>
                    <a:pt x="943031" y="550253"/>
                  </a:lnTo>
                  <a:lnTo>
                    <a:pt x="995257" y="543871"/>
                  </a:lnTo>
                  <a:lnTo>
                    <a:pt x="1042097" y="537094"/>
                  </a:lnTo>
                  <a:lnTo>
                    <a:pt x="1088780" y="529482"/>
                  </a:lnTo>
                  <a:lnTo>
                    <a:pt x="1135305" y="521092"/>
                  </a:lnTo>
                  <a:lnTo>
                    <a:pt x="1181672" y="511985"/>
                  </a:lnTo>
                  <a:lnTo>
                    <a:pt x="1227878" y="502218"/>
                  </a:lnTo>
                  <a:lnTo>
                    <a:pt x="1285388" y="489054"/>
                  </a:lnTo>
                  <a:lnTo>
                    <a:pt x="1342608" y="474815"/>
                  </a:lnTo>
                  <a:lnTo>
                    <a:pt x="1399454" y="459245"/>
                  </a:lnTo>
                  <a:lnTo>
                    <a:pt x="1455955" y="442607"/>
                  </a:lnTo>
                  <a:lnTo>
                    <a:pt x="1500944" y="428676"/>
                  </a:lnTo>
                  <a:lnTo>
                    <a:pt x="1545685" y="414023"/>
                  </a:lnTo>
                  <a:lnTo>
                    <a:pt x="1590164" y="398646"/>
                  </a:lnTo>
                  <a:lnTo>
                    <a:pt x="1634364" y="382545"/>
                  </a:lnTo>
                  <a:lnTo>
                    <a:pt x="1678273" y="365719"/>
                  </a:lnTo>
                  <a:lnTo>
                    <a:pt x="1721901" y="348238"/>
                  </a:lnTo>
                  <a:lnTo>
                    <a:pt x="1765214" y="330017"/>
                  </a:lnTo>
                  <a:lnTo>
                    <a:pt x="1808128" y="310934"/>
                  </a:lnTo>
                  <a:lnTo>
                    <a:pt x="1850559" y="290866"/>
                  </a:lnTo>
                  <a:lnTo>
                    <a:pt x="1892424" y="269691"/>
                  </a:lnTo>
                  <a:lnTo>
                    <a:pt x="1843798" y="288238"/>
                  </a:lnTo>
                  <a:lnTo>
                    <a:pt x="1794871" y="305827"/>
                  </a:lnTo>
                  <a:lnTo>
                    <a:pt x="1745669" y="322507"/>
                  </a:lnTo>
                  <a:lnTo>
                    <a:pt x="1696221" y="338329"/>
                  </a:lnTo>
                  <a:lnTo>
                    <a:pt x="1646551" y="353342"/>
                  </a:lnTo>
                  <a:lnTo>
                    <a:pt x="1596689" y="367596"/>
                  </a:lnTo>
                  <a:lnTo>
                    <a:pt x="1546659" y="381141"/>
                  </a:lnTo>
                  <a:lnTo>
                    <a:pt x="1496489" y="394027"/>
                  </a:lnTo>
                  <a:lnTo>
                    <a:pt x="1446207" y="406304"/>
                  </a:lnTo>
                  <a:lnTo>
                    <a:pt x="1389417" y="419061"/>
                  </a:lnTo>
                  <a:lnTo>
                    <a:pt x="1303928" y="436423"/>
                  </a:lnTo>
                  <a:lnTo>
                    <a:pt x="1246787" y="446967"/>
                  </a:lnTo>
                  <a:lnTo>
                    <a:pt x="1172294" y="459164"/>
                  </a:lnTo>
                  <a:lnTo>
                    <a:pt x="1126340" y="465725"/>
                  </a:lnTo>
                  <a:lnTo>
                    <a:pt x="1080317" y="471586"/>
                  </a:lnTo>
                  <a:lnTo>
                    <a:pt x="1034240" y="476777"/>
                  </a:lnTo>
                  <a:lnTo>
                    <a:pt x="988126" y="481328"/>
                  </a:lnTo>
                  <a:lnTo>
                    <a:pt x="936886" y="485749"/>
                  </a:lnTo>
                  <a:lnTo>
                    <a:pt x="885578" y="489199"/>
                  </a:lnTo>
                  <a:lnTo>
                    <a:pt x="834234" y="491672"/>
                  </a:lnTo>
                  <a:lnTo>
                    <a:pt x="782883" y="493162"/>
                  </a:lnTo>
                  <a:lnTo>
                    <a:pt x="731559" y="493662"/>
                  </a:lnTo>
                  <a:lnTo>
                    <a:pt x="680292" y="493165"/>
                  </a:lnTo>
                  <a:lnTo>
                    <a:pt x="629113" y="491665"/>
                  </a:lnTo>
                  <a:lnTo>
                    <a:pt x="578054" y="489157"/>
                  </a:lnTo>
                  <a:lnTo>
                    <a:pt x="527146" y="485632"/>
                  </a:lnTo>
                  <a:lnTo>
                    <a:pt x="470313" y="479699"/>
                  </a:lnTo>
                  <a:lnTo>
                    <a:pt x="414001" y="471677"/>
                  </a:lnTo>
                  <a:lnTo>
                    <a:pt x="358520" y="461201"/>
                  </a:lnTo>
                  <a:lnTo>
                    <a:pt x="304179" y="447905"/>
                  </a:lnTo>
                  <a:lnTo>
                    <a:pt x="251492" y="431601"/>
                  </a:lnTo>
                  <a:lnTo>
                    <a:pt x="201616" y="411111"/>
                  </a:lnTo>
                  <a:lnTo>
                    <a:pt x="156431" y="385649"/>
                  </a:lnTo>
                  <a:lnTo>
                    <a:pt x="119389" y="354966"/>
                  </a:lnTo>
                  <a:lnTo>
                    <a:pt x="96227" y="320286"/>
                  </a:lnTo>
                  <a:lnTo>
                    <a:pt x="90592" y="293734"/>
                  </a:lnTo>
                  <a:lnTo>
                    <a:pt x="90971" y="284811"/>
                  </a:lnTo>
                  <a:lnTo>
                    <a:pt x="103724" y="248173"/>
                  </a:lnTo>
                  <a:lnTo>
                    <a:pt x="131880" y="214331"/>
                  </a:lnTo>
                  <a:lnTo>
                    <a:pt x="172095" y="186055"/>
                  </a:lnTo>
                  <a:lnTo>
                    <a:pt x="219605" y="162867"/>
                  </a:lnTo>
                  <a:lnTo>
                    <a:pt x="270885" y="143805"/>
                  </a:lnTo>
                  <a:lnTo>
                    <a:pt x="324450" y="128260"/>
                  </a:lnTo>
                  <a:lnTo>
                    <a:pt x="373317" y="116738"/>
                  </a:lnTo>
                  <a:lnTo>
                    <a:pt x="422776" y="106892"/>
                  </a:lnTo>
                  <a:lnTo>
                    <a:pt x="472743" y="98593"/>
                  </a:lnTo>
                  <a:lnTo>
                    <a:pt x="523132" y="91711"/>
                  </a:lnTo>
                  <a:lnTo>
                    <a:pt x="573860" y="86115"/>
                  </a:lnTo>
                  <a:lnTo>
                    <a:pt x="624842" y="81675"/>
                  </a:lnTo>
                  <a:lnTo>
                    <a:pt x="675994" y="78261"/>
                  </a:lnTo>
                  <a:lnTo>
                    <a:pt x="727231" y="75743"/>
                  </a:lnTo>
                  <a:lnTo>
                    <a:pt x="778468" y="73990"/>
                  </a:lnTo>
                  <a:lnTo>
                    <a:pt x="824693" y="73153"/>
                  </a:lnTo>
                  <a:lnTo>
                    <a:pt x="870952" y="73076"/>
                  </a:lnTo>
                  <a:lnTo>
                    <a:pt x="917227" y="73753"/>
                  </a:lnTo>
                  <a:lnTo>
                    <a:pt x="963499" y="75177"/>
                  </a:lnTo>
                  <a:lnTo>
                    <a:pt x="1009749" y="77341"/>
                  </a:lnTo>
                  <a:lnTo>
                    <a:pt x="1055988" y="79922"/>
                  </a:lnTo>
                  <a:lnTo>
                    <a:pt x="1102176" y="83341"/>
                  </a:lnTo>
                  <a:lnTo>
                    <a:pt x="1148281" y="87668"/>
                  </a:lnTo>
                  <a:lnTo>
                    <a:pt x="1194266" y="92974"/>
                  </a:lnTo>
                  <a:lnTo>
                    <a:pt x="1240098" y="99329"/>
                  </a:lnTo>
                  <a:lnTo>
                    <a:pt x="1297192" y="108435"/>
                  </a:lnTo>
                  <a:lnTo>
                    <a:pt x="1353822" y="119779"/>
                  </a:lnTo>
                  <a:lnTo>
                    <a:pt x="1395712" y="130119"/>
                  </a:lnTo>
                  <a:lnTo>
                    <a:pt x="1435113" y="143928"/>
                  </a:lnTo>
                  <a:lnTo>
                    <a:pt x="1471073" y="163849"/>
                  </a:lnTo>
                  <a:lnTo>
                    <a:pt x="1500237" y="191976"/>
                  </a:lnTo>
                  <a:lnTo>
                    <a:pt x="1518363" y="228362"/>
                  </a:lnTo>
                  <a:lnTo>
                    <a:pt x="1523617" y="269839"/>
                  </a:lnTo>
                  <a:lnTo>
                    <a:pt x="1513352" y="326243"/>
                  </a:lnTo>
                  <a:lnTo>
                    <a:pt x="1502435" y="353259"/>
                  </a:lnTo>
                  <a:lnTo>
                    <a:pt x="1510085" y="340715"/>
                  </a:lnTo>
                  <a:lnTo>
                    <a:pt x="1527408" y="299899"/>
                  </a:lnTo>
                  <a:lnTo>
                    <a:pt x="1535154" y="255516"/>
                  </a:lnTo>
                  <a:lnTo>
                    <a:pt x="1534958" y="240215"/>
                  </a:lnTo>
                  <a:lnTo>
                    <a:pt x="1523627" y="195152"/>
                  </a:lnTo>
                  <a:lnTo>
                    <a:pt x="1497012" y="156417"/>
                  </a:lnTo>
                  <a:lnTo>
                    <a:pt x="1460664" y="127021"/>
                  </a:lnTo>
                  <a:lnTo>
                    <a:pt x="1419579" y="105863"/>
                  </a:lnTo>
                  <a:lnTo>
                    <a:pt x="1363016" y="85906"/>
                  </a:lnTo>
                  <a:lnTo>
                    <a:pt x="1306019" y="69181"/>
                  </a:lnTo>
                  <a:lnTo>
                    <a:pt x="1248464" y="54734"/>
                  </a:lnTo>
                  <a:lnTo>
                    <a:pt x="1202048" y="44999"/>
                  </a:lnTo>
                  <a:lnTo>
                    <a:pt x="1155446" y="36336"/>
                  </a:lnTo>
                  <a:lnTo>
                    <a:pt x="1108683" y="28671"/>
                  </a:lnTo>
                  <a:lnTo>
                    <a:pt x="1061784" y="21929"/>
                  </a:lnTo>
                  <a:lnTo>
                    <a:pt x="1014775" y="16034"/>
                  </a:lnTo>
                  <a:lnTo>
                    <a:pt x="967632" y="11345"/>
                  </a:lnTo>
                  <a:lnTo>
                    <a:pt x="920411" y="7500"/>
                  </a:lnTo>
                  <a:lnTo>
                    <a:pt x="873119" y="4466"/>
                  </a:lnTo>
                  <a:lnTo>
                    <a:pt x="825767" y="2211"/>
                  </a:lnTo>
                  <a:lnTo>
                    <a:pt x="778363" y="704"/>
                  </a:lnTo>
                  <a:lnTo>
                    <a:pt x="730900" y="0"/>
                  </a:lnTo>
                  <a:close/>
                </a:path>
              </a:pathLst>
            </a:custGeom>
            <a:solidFill>
              <a:srgbClr val="E20613"/>
            </a:solidFill>
          </p:spPr>
          <p:txBody>
            <a:bodyPr wrap="square" lIns="0" tIns="0" rIns="0" bIns="0" rtlCol="0"/>
            <a:lstStyle/>
            <a:p>
              <a:endParaRPr/>
            </a:p>
          </p:txBody>
        </p:sp>
      </p:grpSp>
      <p:pic>
        <p:nvPicPr>
          <p:cNvPr id="15" name="object 15"/>
          <p:cNvPicPr/>
          <p:nvPr/>
        </p:nvPicPr>
        <p:blipFill>
          <a:blip r:embed="rId4" cstate="print"/>
          <a:stretch>
            <a:fillRect/>
          </a:stretch>
        </p:blipFill>
        <p:spPr>
          <a:xfrm>
            <a:off x="1171677" y="3801764"/>
            <a:ext cx="267688" cy="263468"/>
          </a:xfrm>
          <a:prstGeom prst="rect">
            <a:avLst/>
          </a:prstGeom>
        </p:spPr>
      </p:pic>
      <p:pic>
        <p:nvPicPr>
          <p:cNvPr id="16" name="object 16"/>
          <p:cNvPicPr/>
          <p:nvPr/>
        </p:nvPicPr>
        <p:blipFill>
          <a:blip r:embed="rId4" cstate="print"/>
          <a:stretch>
            <a:fillRect/>
          </a:stretch>
        </p:blipFill>
        <p:spPr>
          <a:xfrm>
            <a:off x="1171677" y="4325309"/>
            <a:ext cx="267688" cy="263468"/>
          </a:xfrm>
          <a:prstGeom prst="rect">
            <a:avLst/>
          </a:prstGeom>
        </p:spPr>
      </p:pic>
      <p:pic>
        <p:nvPicPr>
          <p:cNvPr id="17" name="object 17"/>
          <p:cNvPicPr/>
          <p:nvPr/>
        </p:nvPicPr>
        <p:blipFill>
          <a:blip r:embed="rId4" cstate="print"/>
          <a:stretch>
            <a:fillRect/>
          </a:stretch>
        </p:blipFill>
        <p:spPr>
          <a:xfrm>
            <a:off x="1171677" y="4848853"/>
            <a:ext cx="267688" cy="263468"/>
          </a:xfrm>
          <a:prstGeom prst="rect">
            <a:avLst/>
          </a:prstGeom>
        </p:spPr>
      </p:pic>
      <p:pic>
        <p:nvPicPr>
          <p:cNvPr id="18" name="object 18"/>
          <p:cNvPicPr/>
          <p:nvPr/>
        </p:nvPicPr>
        <p:blipFill>
          <a:blip r:embed="rId4" cstate="print"/>
          <a:stretch>
            <a:fillRect/>
          </a:stretch>
        </p:blipFill>
        <p:spPr>
          <a:xfrm>
            <a:off x="1171677" y="5372397"/>
            <a:ext cx="267688" cy="263468"/>
          </a:xfrm>
          <a:prstGeom prst="rect">
            <a:avLst/>
          </a:prstGeom>
        </p:spPr>
      </p:pic>
      <p:sp>
        <p:nvSpPr>
          <p:cNvPr id="19" name="object 19"/>
          <p:cNvSpPr txBox="1"/>
          <p:nvPr/>
        </p:nvSpPr>
        <p:spPr>
          <a:xfrm>
            <a:off x="1177544" y="3122048"/>
            <a:ext cx="6170930" cy="3594189"/>
          </a:xfrm>
          <a:prstGeom prst="rect">
            <a:avLst/>
          </a:prstGeom>
        </p:spPr>
        <p:txBody>
          <a:bodyPr vert="horz" wrap="square" lIns="0" tIns="176530" rIns="0" bIns="0" rtlCol="0">
            <a:spAutoFit/>
          </a:bodyPr>
          <a:lstStyle/>
          <a:p>
            <a:pPr marL="33655">
              <a:lnSpc>
                <a:spcPct val="100000"/>
              </a:lnSpc>
              <a:spcBef>
                <a:spcPts val="1390"/>
              </a:spcBef>
            </a:pPr>
            <a:r>
              <a:rPr lang="en-US" sz="2200" dirty="0">
                <a:solidFill>
                  <a:srgbClr val="142B6E"/>
                </a:solidFill>
                <a:latin typeface="Dubai" panose="020B0503030403030204" pitchFamily="34" charset="-78"/>
                <a:cs typeface="Dubai" panose="020B0503030403030204" pitchFamily="34" charset="-78"/>
              </a:rPr>
              <a:t>Please</a:t>
            </a:r>
            <a:r>
              <a:rPr sz="2200" dirty="0">
                <a:solidFill>
                  <a:srgbClr val="142B6E"/>
                </a:solidFill>
                <a:latin typeface="Dubai" panose="020B0503030403030204" pitchFamily="34" charset="-78"/>
                <a:cs typeface="Dubai" panose="020B0503030403030204" pitchFamily="34" charset="-78"/>
              </a:rPr>
              <a:t> provide your vehicle </a:t>
            </a:r>
            <a:r>
              <a:rPr lang="en-US" sz="2200" dirty="0">
                <a:solidFill>
                  <a:srgbClr val="142B6E"/>
                </a:solidFill>
                <a:latin typeface="Dubai" panose="020B0503030403030204" pitchFamily="34" charset="-78"/>
                <a:cs typeface="Dubai" panose="020B0503030403030204" pitchFamily="34" charset="-78"/>
              </a:rPr>
              <a:t>details</a:t>
            </a:r>
            <a:r>
              <a:rPr sz="2200" dirty="0">
                <a:solidFill>
                  <a:srgbClr val="142B6E"/>
                </a:solidFill>
                <a:latin typeface="Dubai" panose="020B0503030403030204" pitchFamily="34" charset="-78"/>
                <a:cs typeface="Dubai" panose="020B0503030403030204" pitchFamily="34" charset="-78"/>
              </a:rPr>
              <a:t>, including:</a:t>
            </a:r>
            <a:endParaRPr sz="2200" dirty="0">
              <a:latin typeface="Dubai" panose="020B0503030403030204" pitchFamily="34" charset="-78"/>
              <a:cs typeface="Dubai" panose="020B0503030403030204" pitchFamily="34" charset="-78"/>
            </a:endParaRPr>
          </a:p>
          <a:p>
            <a:pPr marL="460375">
              <a:lnSpc>
                <a:spcPct val="100000"/>
              </a:lnSpc>
              <a:spcBef>
                <a:spcPts val="1600"/>
              </a:spcBef>
            </a:pPr>
            <a:r>
              <a:rPr sz="2200" dirty="0">
                <a:solidFill>
                  <a:srgbClr val="142B6E"/>
                </a:solidFill>
                <a:latin typeface="Dubai" panose="020B0503030403030204" pitchFamily="34" charset="-78"/>
                <a:cs typeface="Dubai" panose="020B0503030403030204" pitchFamily="34" charset="-78"/>
              </a:rPr>
              <a:t>Make and model</a:t>
            </a:r>
            <a:endParaRPr sz="2200" dirty="0">
              <a:latin typeface="Dubai" panose="020B0503030403030204" pitchFamily="34" charset="-78"/>
              <a:cs typeface="Dubai" panose="020B0503030403030204" pitchFamily="34" charset="-78"/>
            </a:endParaRPr>
          </a:p>
          <a:p>
            <a:pPr marL="460375" marR="1583055">
              <a:lnSpc>
                <a:spcPct val="156200"/>
              </a:lnSpc>
            </a:pPr>
            <a:r>
              <a:rPr sz="2200" dirty="0">
                <a:solidFill>
                  <a:srgbClr val="142B6E"/>
                </a:solidFill>
                <a:latin typeface="Dubai" panose="020B0503030403030204" pitchFamily="34" charset="-78"/>
                <a:cs typeface="Dubai" panose="020B0503030403030204" pitchFamily="34" charset="-78"/>
              </a:rPr>
              <a:t>Registration information </a:t>
            </a:r>
            <a:endParaRPr lang="en-US" sz="2200" dirty="0">
              <a:solidFill>
                <a:srgbClr val="142B6E"/>
              </a:solidFill>
              <a:latin typeface="Dubai" panose="020B0503030403030204" pitchFamily="34" charset="-78"/>
              <a:cs typeface="Dubai" panose="020B0503030403030204" pitchFamily="34" charset="-78"/>
            </a:endParaRPr>
          </a:p>
          <a:p>
            <a:pPr marL="460375" marR="1583055">
              <a:lnSpc>
                <a:spcPct val="156200"/>
              </a:lnSpc>
            </a:pPr>
            <a:r>
              <a:rPr lang="en-US" sz="2200" dirty="0">
                <a:solidFill>
                  <a:srgbClr val="142B6E"/>
                </a:solidFill>
                <a:latin typeface="Dubai" panose="020B0503030403030204" pitchFamily="34" charset="-78"/>
                <a:cs typeface="Dubai" panose="020B0503030403030204" pitchFamily="34" charset="-78"/>
              </a:rPr>
              <a:t>Vehicle type</a:t>
            </a:r>
            <a:endParaRPr sz="2200" dirty="0">
              <a:latin typeface="Dubai" panose="020B0503030403030204" pitchFamily="34" charset="-78"/>
              <a:cs typeface="Dubai" panose="020B0503030403030204" pitchFamily="34" charset="-78"/>
            </a:endParaRPr>
          </a:p>
          <a:p>
            <a:pPr marL="460375">
              <a:lnSpc>
                <a:spcPct val="100000"/>
              </a:lnSpc>
              <a:spcBef>
                <a:spcPts val="1480"/>
              </a:spcBef>
            </a:pPr>
            <a:r>
              <a:rPr sz="2200" dirty="0">
                <a:solidFill>
                  <a:srgbClr val="142B6E"/>
                </a:solidFill>
                <a:latin typeface="Dubai" panose="020B0503030403030204" pitchFamily="34" charset="-78"/>
                <a:cs typeface="Dubai" panose="020B0503030403030204" pitchFamily="34" charset="-78"/>
              </a:rPr>
              <a:t>Seating capacity</a:t>
            </a:r>
            <a:endParaRPr sz="2200" dirty="0">
              <a:latin typeface="Dubai" panose="020B0503030403030204" pitchFamily="34" charset="-78"/>
              <a:cs typeface="Dubai" panose="020B0503030403030204" pitchFamily="34" charset="-78"/>
            </a:endParaRPr>
          </a:p>
          <a:p>
            <a:pPr>
              <a:lnSpc>
                <a:spcPct val="100000"/>
              </a:lnSpc>
              <a:spcBef>
                <a:spcPts val="2085"/>
              </a:spcBef>
            </a:pPr>
            <a:endParaRPr sz="2200" dirty="0">
              <a:latin typeface="Dubai" panose="020B0503030403030204" pitchFamily="34" charset="-78"/>
              <a:cs typeface="Dubai" panose="020B0503030403030204" pitchFamily="34" charset="-78"/>
            </a:endParaRPr>
          </a:p>
          <a:p>
            <a:pPr marL="12700">
              <a:lnSpc>
                <a:spcPct val="100000"/>
              </a:lnSpc>
            </a:pPr>
            <a:r>
              <a:rPr sz="2200" dirty="0">
                <a:solidFill>
                  <a:srgbClr val="142B6E"/>
                </a:solidFill>
                <a:latin typeface="Dubai" panose="020B0503030403030204" pitchFamily="34" charset="-78"/>
                <a:cs typeface="Dubai" panose="020B0503030403030204" pitchFamily="34" charset="-78"/>
              </a:rPr>
              <a:t>Availability can be updated later if needed</a:t>
            </a:r>
            <a:endParaRPr sz="2200" dirty="0">
              <a:latin typeface="Dubai" panose="020B0503030403030204" pitchFamily="34" charset="-78"/>
              <a:cs typeface="Dubai" panose="020B0503030403030204" pitchFamily="34" charset="-78"/>
            </a:endParaRPr>
          </a:p>
        </p:txBody>
      </p:sp>
      <p:grpSp>
        <p:nvGrpSpPr>
          <p:cNvPr id="20" name="object 20"/>
          <p:cNvGrpSpPr/>
          <p:nvPr/>
        </p:nvGrpSpPr>
        <p:grpSpPr>
          <a:xfrm>
            <a:off x="1222136" y="9559649"/>
            <a:ext cx="2879725" cy="1000760"/>
            <a:chOff x="1222136" y="9559649"/>
            <a:chExt cx="2879725" cy="1000760"/>
          </a:xfrm>
        </p:grpSpPr>
        <p:sp>
          <p:nvSpPr>
            <p:cNvPr id="21" name="object 21"/>
            <p:cNvSpPr/>
            <p:nvPr/>
          </p:nvSpPr>
          <p:spPr>
            <a:xfrm>
              <a:off x="1222133" y="9559651"/>
              <a:ext cx="2879725" cy="1000760"/>
            </a:xfrm>
            <a:custGeom>
              <a:avLst/>
              <a:gdLst/>
              <a:ahLst/>
              <a:cxnLst/>
              <a:rect l="l" t="t" r="r" b="b"/>
              <a:pathLst>
                <a:path w="2879725" h="1000759">
                  <a:moveTo>
                    <a:pt x="678383" y="455917"/>
                  </a:moveTo>
                  <a:lnTo>
                    <a:pt x="648563" y="404660"/>
                  </a:lnTo>
                  <a:lnTo>
                    <a:pt x="542798" y="222948"/>
                  </a:lnTo>
                  <a:lnTo>
                    <a:pt x="423481" y="222948"/>
                  </a:lnTo>
                  <a:lnTo>
                    <a:pt x="529247" y="404660"/>
                  </a:lnTo>
                  <a:lnTo>
                    <a:pt x="410845" y="404660"/>
                  </a:lnTo>
                  <a:lnTo>
                    <a:pt x="397484" y="361251"/>
                  </a:lnTo>
                  <a:lnTo>
                    <a:pt x="378358" y="325450"/>
                  </a:lnTo>
                  <a:lnTo>
                    <a:pt x="376694" y="322326"/>
                  </a:lnTo>
                  <a:lnTo>
                    <a:pt x="349211" y="288683"/>
                  </a:lnTo>
                  <a:lnTo>
                    <a:pt x="315823" y="261124"/>
                  </a:lnTo>
                  <a:lnTo>
                    <a:pt x="312686" y="259448"/>
                  </a:lnTo>
                  <a:lnTo>
                    <a:pt x="312686" y="455917"/>
                  </a:lnTo>
                  <a:lnTo>
                    <a:pt x="303568" y="509981"/>
                  </a:lnTo>
                  <a:lnTo>
                    <a:pt x="277964" y="551078"/>
                  </a:lnTo>
                  <a:lnTo>
                    <a:pt x="238518" y="577202"/>
                  </a:lnTo>
                  <a:lnTo>
                    <a:pt x="187883" y="586359"/>
                  </a:lnTo>
                  <a:lnTo>
                    <a:pt x="107353" y="586359"/>
                  </a:lnTo>
                  <a:lnTo>
                    <a:pt x="107353" y="325450"/>
                  </a:lnTo>
                  <a:lnTo>
                    <a:pt x="187883" y="325450"/>
                  </a:lnTo>
                  <a:lnTo>
                    <a:pt x="238518" y="334594"/>
                  </a:lnTo>
                  <a:lnTo>
                    <a:pt x="277964" y="360730"/>
                  </a:lnTo>
                  <a:lnTo>
                    <a:pt x="303568" y="401828"/>
                  </a:lnTo>
                  <a:lnTo>
                    <a:pt x="312686" y="455917"/>
                  </a:lnTo>
                  <a:lnTo>
                    <a:pt x="312686" y="259448"/>
                  </a:lnTo>
                  <a:lnTo>
                    <a:pt x="277291" y="240449"/>
                  </a:lnTo>
                  <a:lnTo>
                    <a:pt x="234391" y="227457"/>
                  </a:lnTo>
                  <a:lnTo>
                    <a:pt x="187883" y="222948"/>
                  </a:lnTo>
                  <a:lnTo>
                    <a:pt x="0" y="222948"/>
                  </a:lnTo>
                  <a:lnTo>
                    <a:pt x="0" y="688860"/>
                  </a:lnTo>
                  <a:lnTo>
                    <a:pt x="187883" y="688860"/>
                  </a:lnTo>
                  <a:lnTo>
                    <a:pt x="234391" y="684352"/>
                  </a:lnTo>
                  <a:lnTo>
                    <a:pt x="277291" y="671360"/>
                  </a:lnTo>
                  <a:lnTo>
                    <a:pt x="315823" y="650684"/>
                  </a:lnTo>
                  <a:lnTo>
                    <a:pt x="349211" y="623125"/>
                  </a:lnTo>
                  <a:lnTo>
                    <a:pt x="376694" y="589483"/>
                  </a:lnTo>
                  <a:lnTo>
                    <a:pt x="378358" y="586359"/>
                  </a:lnTo>
                  <a:lnTo>
                    <a:pt x="397484" y="550557"/>
                  </a:lnTo>
                  <a:lnTo>
                    <a:pt x="410845" y="507161"/>
                  </a:lnTo>
                  <a:lnTo>
                    <a:pt x="529247" y="507161"/>
                  </a:lnTo>
                  <a:lnTo>
                    <a:pt x="423481" y="688860"/>
                  </a:lnTo>
                  <a:lnTo>
                    <a:pt x="542798" y="688860"/>
                  </a:lnTo>
                  <a:lnTo>
                    <a:pt x="648563" y="507161"/>
                  </a:lnTo>
                  <a:lnTo>
                    <a:pt x="678383" y="455917"/>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22" name="object 22"/>
            <p:cNvSpPr/>
            <p:nvPr/>
          </p:nvSpPr>
          <p:spPr>
            <a:xfrm>
              <a:off x="1761325" y="9947205"/>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23" name="object 23"/>
            <p:cNvSpPr/>
            <p:nvPr/>
          </p:nvSpPr>
          <p:spPr>
            <a:xfrm>
              <a:off x="1801121" y="9885087"/>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4" name="object 24"/>
            <p:cNvPicPr/>
            <p:nvPr/>
          </p:nvPicPr>
          <p:blipFill>
            <a:blip r:embed="rId5" cstate="print"/>
            <a:stretch>
              <a:fillRect/>
            </a:stretch>
          </p:blipFill>
          <p:spPr>
            <a:xfrm>
              <a:off x="2801730" y="10188490"/>
              <a:ext cx="118781" cy="162518"/>
            </a:xfrm>
            <a:prstGeom prst="rect">
              <a:avLst/>
            </a:prstGeom>
          </p:spPr>
        </p:pic>
        <p:pic>
          <p:nvPicPr>
            <p:cNvPr id="25" name="object 25"/>
            <p:cNvPicPr/>
            <p:nvPr/>
          </p:nvPicPr>
          <p:blipFill>
            <a:blip r:embed="rId6" cstate="print"/>
            <a:stretch>
              <a:fillRect/>
            </a:stretch>
          </p:blipFill>
          <p:spPr>
            <a:xfrm>
              <a:off x="2944465" y="10188682"/>
              <a:ext cx="208110" cy="120530"/>
            </a:xfrm>
            <a:prstGeom prst="rect">
              <a:avLst/>
            </a:prstGeom>
          </p:spPr>
        </p:pic>
        <p:pic>
          <p:nvPicPr>
            <p:cNvPr id="26" name="object 26"/>
            <p:cNvPicPr/>
            <p:nvPr/>
          </p:nvPicPr>
          <p:blipFill>
            <a:blip r:embed="rId7" cstate="print"/>
            <a:stretch>
              <a:fillRect/>
            </a:stretch>
          </p:blipFill>
          <p:spPr>
            <a:xfrm>
              <a:off x="3171809" y="10160239"/>
              <a:ext cx="226575" cy="148973"/>
            </a:xfrm>
            <a:prstGeom prst="rect">
              <a:avLst/>
            </a:prstGeom>
          </p:spPr>
        </p:pic>
        <p:pic>
          <p:nvPicPr>
            <p:cNvPr id="27" name="object 27"/>
            <p:cNvPicPr/>
            <p:nvPr/>
          </p:nvPicPr>
          <p:blipFill>
            <a:blip r:embed="rId8" cstate="print"/>
            <a:stretch>
              <a:fillRect/>
            </a:stretch>
          </p:blipFill>
          <p:spPr>
            <a:xfrm>
              <a:off x="3463559" y="10146512"/>
              <a:ext cx="160016" cy="162120"/>
            </a:xfrm>
            <a:prstGeom prst="rect">
              <a:avLst/>
            </a:prstGeom>
          </p:spPr>
        </p:pic>
        <p:pic>
          <p:nvPicPr>
            <p:cNvPr id="28" name="object 28"/>
            <p:cNvPicPr/>
            <p:nvPr/>
          </p:nvPicPr>
          <p:blipFill>
            <a:blip r:embed="rId9" cstate="print"/>
            <a:stretch>
              <a:fillRect/>
            </a:stretch>
          </p:blipFill>
          <p:spPr>
            <a:xfrm>
              <a:off x="3684029" y="10188490"/>
              <a:ext cx="118792" cy="162518"/>
            </a:xfrm>
            <a:prstGeom prst="rect">
              <a:avLst/>
            </a:prstGeom>
          </p:spPr>
        </p:pic>
        <p:pic>
          <p:nvPicPr>
            <p:cNvPr id="29" name="object 29"/>
            <p:cNvPicPr/>
            <p:nvPr/>
          </p:nvPicPr>
          <p:blipFill>
            <a:blip r:embed="rId10" cstate="print"/>
            <a:stretch>
              <a:fillRect/>
            </a:stretch>
          </p:blipFill>
          <p:spPr>
            <a:xfrm>
              <a:off x="3824410" y="10188494"/>
              <a:ext cx="128802" cy="120917"/>
            </a:xfrm>
            <a:prstGeom prst="rect">
              <a:avLst/>
            </a:prstGeom>
          </p:spPr>
        </p:pic>
        <p:sp>
          <p:nvSpPr>
            <p:cNvPr id="30" name="object 30"/>
            <p:cNvSpPr/>
            <p:nvPr/>
          </p:nvSpPr>
          <p:spPr>
            <a:xfrm>
              <a:off x="2809654" y="9910428"/>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53"/>
                  </a:lnTo>
                  <a:lnTo>
                    <a:pt x="764835" y="23287"/>
                  </a:lnTo>
                  <a:lnTo>
                    <a:pt x="771159" y="28449"/>
                  </a:lnTo>
                  <a:lnTo>
                    <a:pt x="775096" y="29737"/>
                  </a:lnTo>
                  <a:lnTo>
                    <a:pt x="784478" y="29737"/>
                  </a:lnTo>
                  <a:lnTo>
                    <a:pt x="788415" y="28449"/>
                  </a:lnTo>
                  <a:lnTo>
                    <a:pt x="794750" y="23287"/>
                  </a:lnTo>
                  <a:lnTo>
                    <a:pt x="796331" y="1965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53"/>
                  </a:lnTo>
                  <a:lnTo>
                    <a:pt x="806006" y="23287"/>
                  </a:lnTo>
                  <a:lnTo>
                    <a:pt x="812352" y="28449"/>
                  </a:lnTo>
                  <a:lnTo>
                    <a:pt x="816215" y="29737"/>
                  </a:lnTo>
                  <a:lnTo>
                    <a:pt x="825493" y="29737"/>
                  </a:lnTo>
                  <a:lnTo>
                    <a:pt x="829419" y="28449"/>
                  </a:lnTo>
                  <a:lnTo>
                    <a:pt x="835754" y="23287"/>
                  </a:lnTo>
                  <a:lnTo>
                    <a:pt x="837335" y="1965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70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53"/>
                  </a:lnTo>
                  <a:lnTo>
                    <a:pt x="61244" y="23287"/>
                  </a:lnTo>
                  <a:lnTo>
                    <a:pt x="67568" y="28449"/>
                  </a:lnTo>
                  <a:lnTo>
                    <a:pt x="71442" y="29737"/>
                  </a:lnTo>
                  <a:lnTo>
                    <a:pt x="80709" y="29737"/>
                  </a:lnTo>
                  <a:lnTo>
                    <a:pt x="84646" y="28449"/>
                  </a:lnTo>
                  <a:lnTo>
                    <a:pt x="90981" y="23287"/>
                  </a:lnTo>
                  <a:lnTo>
                    <a:pt x="92562" y="1965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53"/>
                  </a:lnTo>
                  <a:lnTo>
                    <a:pt x="20051" y="23287"/>
                  </a:lnTo>
                  <a:lnTo>
                    <a:pt x="26397" y="28449"/>
                  </a:lnTo>
                  <a:lnTo>
                    <a:pt x="30323" y="29737"/>
                  </a:lnTo>
                  <a:lnTo>
                    <a:pt x="39705" y="29737"/>
                  </a:lnTo>
                  <a:lnTo>
                    <a:pt x="43632" y="28449"/>
                  </a:lnTo>
                  <a:lnTo>
                    <a:pt x="49977" y="23287"/>
                  </a:lnTo>
                  <a:lnTo>
                    <a:pt x="51558" y="1965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31" name="object 31"/>
          <p:cNvSpPr/>
          <p:nvPr/>
        </p:nvSpPr>
        <p:spPr>
          <a:xfrm>
            <a:off x="4500467" y="9700588"/>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32" name="object 32"/>
          <p:cNvSpPr/>
          <p:nvPr/>
        </p:nvSpPr>
        <p:spPr>
          <a:xfrm>
            <a:off x="5291518" y="10166927"/>
            <a:ext cx="1544320" cy="281940"/>
          </a:xfrm>
          <a:custGeom>
            <a:avLst/>
            <a:gdLst/>
            <a:ahLst/>
            <a:cxnLst/>
            <a:rect l="l" t="t" r="r" b="b"/>
            <a:pathLst>
              <a:path w="1544320" h="281940">
                <a:moveTo>
                  <a:pt x="230759" y="2095"/>
                </a:moveTo>
                <a:lnTo>
                  <a:pt x="192227" y="2095"/>
                </a:lnTo>
                <a:lnTo>
                  <a:pt x="145021" y="140042"/>
                </a:lnTo>
                <a:lnTo>
                  <a:pt x="135890" y="167119"/>
                </a:lnTo>
                <a:lnTo>
                  <a:pt x="127355" y="193573"/>
                </a:lnTo>
                <a:lnTo>
                  <a:pt x="119672" y="219265"/>
                </a:lnTo>
                <a:lnTo>
                  <a:pt x="113118" y="244030"/>
                </a:lnTo>
                <a:lnTo>
                  <a:pt x="112280" y="244030"/>
                </a:lnTo>
                <a:lnTo>
                  <a:pt x="106172" y="219214"/>
                </a:lnTo>
                <a:lnTo>
                  <a:pt x="99072" y="193687"/>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15"/>
                </a:lnTo>
                <a:lnTo>
                  <a:pt x="374129" y="59182"/>
                </a:lnTo>
                <a:lnTo>
                  <a:pt x="374129" y="165315"/>
                </a:lnTo>
                <a:lnTo>
                  <a:pt x="290029" y="165315"/>
                </a:lnTo>
                <a:lnTo>
                  <a:pt x="317347" y="84543"/>
                </a:lnTo>
                <a:lnTo>
                  <a:pt x="321259" y="71793"/>
                </a:lnTo>
                <a:lnTo>
                  <a:pt x="324891" y="59105"/>
                </a:lnTo>
                <a:lnTo>
                  <a:pt x="328282" y="46494"/>
                </a:lnTo>
                <a:lnTo>
                  <a:pt x="331470" y="33985"/>
                </a:lnTo>
                <a:lnTo>
                  <a:pt x="332282" y="33985"/>
                </a:lnTo>
                <a:lnTo>
                  <a:pt x="342480" y="71564"/>
                </a:lnTo>
                <a:lnTo>
                  <a:pt x="374129" y="165315"/>
                </a:lnTo>
                <a:lnTo>
                  <a:pt x="374129" y="59182"/>
                </a:lnTo>
                <a:lnTo>
                  <a:pt x="365531" y="33985"/>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41" y="251002"/>
                </a:moveTo>
                <a:lnTo>
                  <a:pt x="527011" y="251002"/>
                </a:lnTo>
                <a:lnTo>
                  <a:pt x="527011" y="2082"/>
                </a:lnTo>
                <a:lnTo>
                  <a:pt x="490969" y="2082"/>
                </a:lnTo>
                <a:lnTo>
                  <a:pt x="490969" y="251002"/>
                </a:lnTo>
                <a:lnTo>
                  <a:pt x="490969" y="281482"/>
                </a:lnTo>
                <a:lnTo>
                  <a:pt x="646341" y="281482"/>
                </a:lnTo>
                <a:lnTo>
                  <a:pt x="646341" y="251002"/>
                </a:lnTo>
                <a:close/>
              </a:path>
              <a:path w="1544320" h="281940">
                <a:moveTo>
                  <a:pt x="824903" y="2273"/>
                </a:moveTo>
                <a:lnTo>
                  <a:pt x="618147" y="2273"/>
                </a:lnTo>
                <a:lnTo>
                  <a:pt x="618147" y="32753"/>
                </a:lnTo>
                <a:lnTo>
                  <a:pt x="703084" y="32753"/>
                </a:lnTo>
                <a:lnTo>
                  <a:pt x="703084" y="281673"/>
                </a:lnTo>
                <a:lnTo>
                  <a:pt x="739546" y="281673"/>
                </a:lnTo>
                <a:lnTo>
                  <a:pt x="739546" y="32753"/>
                </a:lnTo>
                <a:lnTo>
                  <a:pt x="824903" y="32753"/>
                </a:lnTo>
                <a:lnTo>
                  <a:pt x="824903" y="2273"/>
                </a:lnTo>
                <a:close/>
              </a:path>
              <a:path w="1544320" h="281940">
                <a:moveTo>
                  <a:pt x="1037844" y="281330"/>
                </a:moveTo>
                <a:lnTo>
                  <a:pt x="1033310" y="270268"/>
                </a:lnTo>
                <a:lnTo>
                  <a:pt x="1028306" y="253542"/>
                </a:lnTo>
                <a:lnTo>
                  <a:pt x="1022692" y="231546"/>
                </a:lnTo>
                <a:lnTo>
                  <a:pt x="1016304" y="204647"/>
                </a:lnTo>
                <a:lnTo>
                  <a:pt x="1010119" y="184670"/>
                </a:lnTo>
                <a:lnTo>
                  <a:pt x="1001369" y="168414"/>
                </a:lnTo>
                <a:lnTo>
                  <a:pt x="993749" y="160337"/>
                </a:lnTo>
                <a:lnTo>
                  <a:pt x="989838" y="156197"/>
                </a:lnTo>
                <a:lnTo>
                  <a:pt x="975283" y="148323"/>
                </a:lnTo>
                <a:lnTo>
                  <a:pt x="975283" y="147078"/>
                </a:lnTo>
                <a:lnTo>
                  <a:pt x="995908" y="136956"/>
                </a:lnTo>
                <a:lnTo>
                  <a:pt x="1000188" y="132994"/>
                </a:lnTo>
                <a:lnTo>
                  <a:pt x="1012596" y="121564"/>
                </a:lnTo>
                <a:lnTo>
                  <a:pt x="1023785" y="101130"/>
                </a:lnTo>
                <a:lnTo>
                  <a:pt x="1027874" y="75844"/>
                </a:lnTo>
                <a:lnTo>
                  <a:pt x="1026426" y="60198"/>
                </a:lnTo>
                <a:lnTo>
                  <a:pt x="1022184" y="45885"/>
                </a:lnTo>
                <a:lnTo>
                  <a:pt x="1015301" y="33299"/>
                </a:lnTo>
                <a:lnTo>
                  <a:pt x="1010348" y="27762"/>
                </a:lnTo>
                <a:lnTo>
                  <a:pt x="1005941" y="22809"/>
                </a:lnTo>
                <a:lnTo>
                  <a:pt x="991844" y="12928"/>
                </a:lnTo>
                <a:lnTo>
                  <a:pt x="991844" y="79959"/>
                </a:lnTo>
                <a:lnTo>
                  <a:pt x="987539" y="101130"/>
                </a:lnTo>
                <a:lnTo>
                  <a:pt x="987425" y="101714"/>
                </a:lnTo>
                <a:lnTo>
                  <a:pt x="974801" y="118440"/>
                </a:lnTo>
                <a:lnTo>
                  <a:pt x="954963" y="129197"/>
                </a:lnTo>
                <a:lnTo>
                  <a:pt x="928865" y="132994"/>
                </a:lnTo>
                <a:lnTo>
                  <a:pt x="892009" y="132994"/>
                </a:lnTo>
                <a:lnTo>
                  <a:pt x="892009" y="31089"/>
                </a:lnTo>
                <a:lnTo>
                  <a:pt x="897572" y="29857"/>
                </a:lnTo>
                <a:lnTo>
                  <a:pt x="905459" y="28790"/>
                </a:lnTo>
                <a:lnTo>
                  <a:pt x="915530" y="28041"/>
                </a:lnTo>
                <a:lnTo>
                  <a:pt x="927646" y="27762"/>
                </a:lnTo>
                <a:lnTo>
                  <a:pt x="954252" y="31089"/>
                </a:lnTo>
                <a:lnTo>
                  <a:pt x="953884" y="31089"/>
                </a:lnTo>
                <a:lnTo>
                  <a:pt x="974026" y="40500"/>
                </a:lnTo>
                <a:lnTo>
                  <a:pt x="987171" y="56667"/>
                </a:lnTo>
                <a:lnTo>
                  <a:pt x="991844" y="79959"/>
                </a:lnTo>
                <a:lnTo>
                  <a:pt x="991844" y="12928"/>
                </a:lnTo>
                <a:lnTo>
                  <a:pt x="991387" y="12598"/>
                </a:lnTo>
                <a:lnTo>
                  <a:pt x="973467" y="5499"/>
                </a:lnTo>
                <a:lnTo>
                  <a:pt x="951572" y="1346"/>
                </a:lnTo>
                <a:lnTo>
                  <a:pt x="925156" y="0"/>
                </a:lnTo>
                <a:lnTo>
                  <a:pt x="906411" y="381"/>
                </a:lnTo>
                <a:lnTo>
                  <a:pt x="888060" y="1511"/>
                </a:lnTo>
                <a:lnTo>
                  <a:pt x="870966" y="3340"/>
                </a:lnTo>
                <a:lnTo>
                  <a:pt x="855954" y="5829"/>
                </a:lnTo>
                <a:lnTo>
                  <a:pt x="855954" y="281330"/>
                </a:lnTo>
                <a:lnTo>
                  <a:pt x="892009" y="281330"/>
                </a:lnTo>
                <a:lnTo>
                  <a:pt x="892009" y="160337"/>
                </a:lnTo>
                <a:lnTo>
                  <a:pt x="925969" y="160337"/>
                </a:lnTo>
                <a:lnTo>
                  <a:pt x="963104" y="173494"/>
                </a:lnTo>
                <a:lnTo>
                  <a:pt x="981900" y="214604"/>
                </a:lnTo>
                <a:lnTo>
                  <a:pt x="987501" y="238556"/>
                </a:lnTo>
                <a:lnTo>
                  <a:pt x="992479" y="257911"/>
                </a:lnTo>
                <a:lnTo>
                  <a:pt x="996823" y="272300"/>
                </a:lnTo>
                <a:lnTo>
                  <a:pt x="1000531" y="281330"/>
                </a:lnTo>
                <a:lnTo>
                  <a:pt x="1037844" y="281330"/>
                </a:lnTo>
                <a:close/>
              </a:path>
              <a:path w="1544320" h="281940">
                <a:moveTo>
                  <a:pt x="1293431" y="281305"/>
                </a:moveTo>
                <a:lnTo>
                  <a:pt x="1263472" y="193497"/>
                </a:lnTo>
                <a:lnTo>
                  <a:pt x="1253858" y="165315"/>
                </a:lnTo>
                <a:lnTo>
                  <a:pt x="1217637" y="59156"/>
                </a:lnTo>
                <a:lnTo>
                  <a:pt x="1217637" y="165315"/>
                </a:lnTo>
                <a:lnTo>
                  <a:pt x="1133551" y="165315"/>
                </a:lnTo>
                <a:lnTo>
                  <a:pt x="1160868" y="84543"/>
                </a:lnTo>
                <a:lnTo>
                  <a:pt x="1164767" y="71793"/>
                </a:lnTo>
                <a:lnTo>
                  <a:pt x="1168387" y="59105"/>
                </a:lnTo>
                <a:lnTo>
                  <a:pt x="1171778" y="46494"/>
                </a:lnTo>
                <a:lnTo>
                  <a:pt x="1174991" y="33985"/>
                </a:lnTo>
                <a:lnTo>
                  <a:pt x="1175804" y="33985"/>
                </a:lnTo>
                <a:lnTo>
                  <a:pt x="1185989" y="71564"/>
                </a:lnTo>
                <a:lnTo>
                  <a:pt x="1217637" y="165315"/>
                </a:lnTo>
                <a:lnTo>
                  <a:pt x="1217637" y="59156"/>
                </a:lnTo>
                <a:lnTo>
                  <a:pt x="1209052" y="33985"/>
                </a:lnTo>
                <a:lnTo>
                  <a:pt x="1198168" y="2082"/>
                </a:lnTo>
                <a:lnTo>
                  <a:pt x="1154671" y="2082"/>
                </a:lnTo>
                <a:lnTo>
                  <a:pt x="1059815" y="281305"/>
                </a:lnTo>
                <a:lnTo>
                  <a:pt x="1097089" y="281305"/>
                </a:lnTo>
                <a:lnTo>
                  <a:pt x="1126083" y="193497"/>
                </a:lnTo>
                <a:lnTo>
                  <a:pt x="1225105" y="193497"/>
                </a:lnTo>
                <a:lnTo>
                  <a:pt x="1254937" y="281305"/>
                </a:lnTo>
                <a:lnTo>
                  <a:pt x="1293431" y="281305"/>
                </a:lnTo>
                <a:close/>
              </a:path>
              <a:path w="1544320" h="281940">
                <a:moveTo>
                  <a:pt x="1544091" y="2095"/>
                </a:moveTo>
                <a:lnTo>
                  <a:pt x="1510131" y="2095"/>
                </a:lnTo>
                <a:lnTo>
                  <a:pt x="1510131" y="118922"/>
                </a:lnTo>
                <a:lnTo>
                  <a:pt x="1510309" y="149961"/>
                </a:lnTo>
                <a:lnTo>
                  <a:pt x="1510957" y="178625"/>
                </a:lnTo>
                <a:lnTo>
                  <a:pt x="1512239" y="206121"/>
                </a:lnTo>
                <a:lnTo>
                  <a:pt x="1514284" y="233667"/>
                </a:lnTo>
                <a:lnTo>
                  <a:pt x="1513459" y="234086"/>
                </a:lnTo>
                <a:lnTo>
                  <a:pt x="1491183" y="190258"/>
                </a:lnTo>
                <a:lnTo>
                  <a:pt x="1463319" y="143357"/>
                </a:lnTo>
                <a:lnTo>
                  <a:pt x="1373835" y="2095"/>
                </a:lnTo>
                <a:lnTo>
                  <a:pt x="1334477" y="2095"/>
                </a:lnTo>
                <a:lnTo>
                  <a:pt x="1334477" y="281330"/>
                </a:lnTo>
                <a:lnTo>
                  <a:pt x="1368463" y="281330"/>
                </a:lnTo>
                <a:lnTo>
                  <a:pt x="1368463" y="161975"/>
                </a:lnTo>
                <a:lnTo>
                  <a:pt x="1367777" y="100203"/>
                </a:lnTo>
                <a:lnTo>
                  <a:pt x="1365554" y="46837"/>
                </a:lnTo>
                <a:lnTo>
                  <a:pt x="1366786" y="46393"/>
                </a:lnTo>
                <a:lnTo>
                  <a:pt x="1390865" y="92710"/>
                </a:lnTo>
                <a:lnTo>
                  <a:pt x="1418958" y="139623"/>
                </a:lnTo>
                <a:lnTo>
                  <a:pt x="1507642" y="281330"/>
                </a:lnTo>
                <a:lnTo>
                  <a:pt x="1544091" y="281330"/>
                </a:lnTo>
                <a:lnTo>
                  <a:pt x="1544091" y="2095"/>
                </a:lnTo>
                <a:close/>
              </a:path>
            </a:pathLst>
          </a:custGeom>
          <a:solidFill>
            <a:srgbClr val="404041"/>
          </a:solidFill>
        </p:spPr>
        <p:txBody>
          <a:bodyPr wrap="square" lIns="0" tIns="0" rIns="0" bIns="0" rtlCol="0"/>
          <a:lstStyle/>
          <a:p>
            <a:endParaRPr/>
          </a:p>
        </p:txBody>
      </p:sp>
      <p:sp>
        <p:nvSpPr>
          <p:cNvPr id="33" name="object 33"/>
          <p:cNvSpPr/>
          <p:nvPr/>
        </p:nvSpPr>
        <p:spPr>
          <a:xfrm>
            <a:off x="6884534" y="10164462"/>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34" name="object 34"/>
          <p:cNvSpPr/>
          <p:nvPr/>
        </p:nvSpPr>
        <p:spPr>
          <a:xfrm>
            <a:off x="5306479" y="9700583"/>
            <a:ext cx="1752600" cy="383540"/>
          </a:xfrm>
          <a:custGeom>
            <a:avLst/>
            <a:gdLst/>
            <a:ahLst/>
            <a:cxnLst/>
            <a:rect l="l" t="t" r="r" b="b"/>
            <a:pathLst>
              <a:path w="1752600" h="383540">
                <a:moveTo>
                  <a:pt x="663092" y="99123"/>
                </a:moveTo>
                <a:lnTo>
                  <a:pt x="661581" y="91643"/>
                </a:lnTo>
                <a:lnTo>
                  <a:pt x="657466" y="85534"/>
                </a:lnTo>
                <a:lnTo>
                  <a:pt x="651370" y="81432"/>
                </a:lnTo>
                <a:lnTo>
                  <a:pt x="643915" y="79921"/>
                </a:lnTo>
                <a:lnTo>
                  <a:pt x="636574" y="81445"/>
                </a:lnTo>
                <a:lnTo>
                  <a:pt x="630453" y="85559"/>
                </a:lnTo>
                <a:lnTo>
                  <a:pt x="626249" y="91541"/>
                </a:lnTo>
                <a:lnTo>
                  <a:pt x="624687" y="98704"/>
                </a:lnTo>
                <a:lnTo>
                  <a:pt x="626173" y="106400"/>
                </a:lnTo>
                <a:lnTo>
                  <a:pt x="630262" y="112623"/>
                </a:lnTo>
                <a:lnTo>
                  <a:pt x="636358" y="116789"/>
                </a:lnTo>
                <a:lnTo>
                  <a:pt x="643915" y="118300"/>
                </a:lnTo>
                <a:lnTo>
                  <a:pt x="651370" y="116789"/>
                </a:lnTo>
                <a:lnTo>
                  <a:pt x="657466" y="112674"/>
                </a:lnTo>
                <a:lnTo>
                  <a:pt x="661581" y="106578"/>
                </a:lnTo>
                <a:lnTo>
                  <a:pt x="663092" y="99123"/>
                </a:lnTo>
                <a:close/>
              </a:path>
              <a:path w="1752600" h="383540">
                <a:moveTo>
                  <a:pt x="664324" y="165201"/>
                </a:moveTo>
                <a:lnTo>
                  <a:pt x="622274" y="186016"/>
                </a:lnTo>
                <a:lnTo>
                  <a:pt x="623785" y="190563"/>
                </a:lnTo>
                <a:lnTo>
                  <a:pt x="624001" y="191160"/>
                </a:lnTo>
                <a:lnTo>
                  <a:pt x="627862" y="193979"/>
                </a:lnTo>
                <a:lnTo>
                  <a:pt x="627926" y="194957"/>
                </a:lnTo>
                <a:lnTo>
                  <a:pt x="627329" y="248513"/>
                </a:lnTo>
                <a:lnTo>
                  <a:pt x="608266" y="272973"/>
                </a:lnTo>
                <a:lnTo>
                  <a:pt x="390347" y="272973"/>
                </a:lnTo>
                <a:lnTo>
                  <a:pt x="382041" y="271246"/>
                </a:lnTo>
                <a:lnTo>
                  <a:pt x="373519" y="266344"/>
                </a:lnTo>
                <a:lnTo>
                  <a:pt x="366598" y="258635"/>
                </a:lnTo>
                <a:lnTo>
                  <a:pt x="363118" y="248513"/>
                </a:lnTo>
                <a:lnTo>
                  <a:pt x="363118" y="185051"/>
                </a:lnTo>
                <a:lnTo>
                  <a:pt x="365188" y="178663"/>
                </a:lnTo>
                <a:lnTo>
                  <a:pt x="366979" y="174663"/>
                </a:lnTo>
                <a:lnTo>
                  <a:pt x="367271" y="165201"/>
                </a:lnTo>
                <a:lnTo>
                  <a:pt x="325183" y="186016"/>
                </a:lnTo>
                <a:lnTo>
                  <a:pt x="326923" y="191160"/>
                </a:lnTo>
                <a:lnTo>
                  <a:pt x="329107" y="192697"/>
                </a:lnTo>
                <a:lnTo>
                  <a:pt x="330962" y="193979"/>
                </a:lnTo>
                <a:lnTo>
                  <a:pt x="330962" y="240792"/>
                </a:lnTo>
                <a:lnTo>
                  <a:pt x="330784" y="248513"/>
                </a:lnTo>
                <a:lnTo>
                  <a:pt x="330708" y="251752"/>
                </a:lnTo>
                <a:lnTo>
                  <a:pt x="330619" y="256146"/>
                </a:lnTo>
                <a:lnTo>
                  <a:pt x="330504" y="257340"/>
                </a:lnTo>
                <a:lnTo>
                  <a:pt x="328701" y="268363"/>
                </a:lnTo>
                <a:lnTo>
                  <a:pt x="328676" y="268566"/>
                </a:lnTo>
                <a:lnTo>
                  <a:pt x="323875" y="275869"/>
                </a:lnTo>
                <a:lnTo>
                  <a:pt x="314934" y="278371"/>
                </a:lnTo>
                <a:lnTo>
                  <a:pt x="311619" y="277317"/>
                </a:lnTo>
                <a:lnTo>
                  <a:pt x="309803" y="276745"/>
                </a:lnTo>
                <a:lnTo>
                  <a:pt x="309626" y="276745"/>
                </a:lnTo>
                <a:lnTo>
                  <a:pt x="301447" y="271830"/>
                </a:lnTo>
                <a:lnTo>
                  <a:pt x="293217" y="264756"/>
                </a:lnTo>
                <a:lnTo>
                  <a:pt x="286918" y="256146"/>
                </a:lnTo>
                <a:lnTo>
                  <a:pt x="286918" y="189572"/>
                </a:lnTo>
                <a:lnTo>
                  <a:pt x="288899" y="183388"/>
                </a:lnTo>
                <a:lnTo>
                  <a:pt x="288937" y="183248"/>
                </a:lnTo>
                <a:lnTo>
                  <a:pt x="290741" y="179209"/>
                </a:lnTo>
                <a:lnTo>
                  <a:pt x="291045" y="169773"/>
                </a:lnTo>
                <a:lnTo>
                  <a:pt x="248958" y="190563"/>
                </a:lnTo>
                <a:lnTo>
                  <a:pt x="250698" y="195694"/>
                </a:lnTo>
                <a:lnTo>
                  <a:pt x="252895" y="197281"/>
                </a:lnTo>
                <a:lnTo>
                  <a:pt x="254723" y="198501"/>
                </a:lnTo>
                <a:lnTo>
                  <a:pt x="254723" y="240792"/>
                </a:lnTo>
                <a:lnTo>
                  <a:pt x="254558" y="248513"/>
                </a:lnTo>
                <a:lnTo>
                  <a:pt x="254520" y="250405"/>
                </a:lnTo>
                <a:lnTo>
                  <a:pt x="254393" y="256146"/>
                </a:lnTo>
                <a:lnTo>
                  <a:pt x="238683" y="278371"/>
                </a:lnTo>
                <a:lnTo>
                  <a:pt x="233337" y="276745"/>
                </a:lnTo>
                <a:lnTo>
                  <a:pt x="225602" y="272262"/>
                </a:lnTo>
                <a:lnTo>
                  <a:pt x="217487" y="265582"/>
                </a:lnTo>
                <a:lnTo>
                  <a:pt x="211061" y="257340"/>
                </a:lnTo>
                <a:lnTo>
                  <a:pt x="211061" y="194957"/>
                </a:lnTo>
                <a:lnTo>
                  <a:pt x="213131" y="188633"/>
                </a:lnTo>
                <a:lnTo>
                  <a:pt x="214934" y="184607"/>
                </a:lnTo>
                <a:lnTo>
                  <a:pt x="214972" y="183248"/>
                </a:lnTo>
                <a:lnTo>
                  <a:pt x="215099" y="179209"/>
                </a:lnTo>
                <a:lnTo>
                  <a:pt x="215226" y="175158"/>
                </a:lnTo>
                <a:lnTo>
                  <a:pt x="173672" y="195694"/>
                </a:lnTo>
                <a:lnTo>
                  <a:pt x="173189" y="195973"/>
                </a:lnTo>
                <a:lnTo>
                  <a:pt x="174866" y="201066"/>
                </a:lnTo>
                <a:lnTo>
                  <a:pt x="175780" y="201752"/>
                </a:lnTo>
                <a:lnTo>
                  <a:pt x="178714" y="203873"/>
                </a:lnTo>
                <a:lnTo>
                  <a:pt x="178625" y="294043"/>
                </a:lnTo>
                <a:lnTo>
                  <a:pt x="164160" y="334911"/>
                </a:lnTo>
                <a:lnTo>
                  <a:pt x="129082" y="353949"/>
                </a:lnTo>
                <a:lnTo>
                  <a:pt x="118554" y="354596"/>
                </a:lnTo>
                <a:lnTo>
                  <a:pt x="93573" y="350735"/>
                </a:lnTo>
                <a:lnTo>
                  <a:pt x="93357" y="350735"/>
                </a:lnTo>
                <a:lnTo>
                  <a:pt x="52578" y="326288"/>
                </a:lnTo>
                <a:lnTo>
                  <a:pt x="28524" y="291668"/>
                </a:lnTo>
                <a:lnTo>
                  <a:pt x="26962" y="284645"/>
                </a:lnTo>
                <a:lnTo>
                  <a:pt x="27254" y="281038"/>
                </a:lnTo>
                <a:lnTo>
                  <a:pt x="27355" y="279717"/>
                </a:lnTo>
                <a:lnTo>
                  <a:pt x="27813" y="278371"/>
                </a:lnTo>
                <a:lnTo>
                  <a:pt x="29375" y="273926"/>
                </a:lnTo>
                <a:lnTo>
                  <a:pt x="32562" y="269824"/>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00"/>
                </a:lnTo>
                <a:lnTo>
                  <a:pt x="199301" y="323405"/>
                </a:lnTo>
                <a:lnTo>
                  <a:pt x="211061" y="281038"/>
                </a:lnTo>
                <a:lnTo>
                  <a:pt x="222592" y="290461"/>
                </a:lnTo>
                <a:lnTo>
                  <a:pt x="231902" y="295617"/>
                </a:lnTo>
                <a:lnTo>
                  <a:pt x="232511" y="295922"/>
                </a:lnTo>
                <a:lnTo>
                  <a:pt x="240576" y="298335"/>
                </a:lnTo>
                <a:lnTo>
                  <a:pt x="247396" y="298919"/>
                </a:lnTo>
                <a:lnTo>
                  <a:pt x="259981" y="297510"/>
                </a:lnTo>
                <a:lnTo>
                  <a:pt x="270344" y="293357"/>
                </a:lnTo>
                <a:lnTo>
                  <a:pt x="278320" y="286588"/>
                </a:lnTo>
                <a:lnTo>
                  <a:pt x="281584" y="281038"/>
                </a:lnTo>
                <a:lnTo>
                  <a:pt x="283146" y="278371"/>
                </a:lnTo>
                <a:lnTo>
                  <a:pt x="283768" y="277317"/>
                </a:lnTo>
                <a:lnTo>
                  <a:pt x="296595" y="288721"/>
                </a:lnTo>
                <a:lnTo>
                  <a:pt x="307340" y="295262"/>
                </a:lnTo>
                <a:lnTo>
                  <a:pt x="316611" y="298335"/>
                </a:lnTo>
                <a:lnTo>
                  <a:pt x="317461" y="298335"/>
                </a:lnTo>
                <a:lnTo>
                  <a:pt x="323608" y="298919"/>
                </a:lnTo>
                <a:lnTo>
                  <a:pt x="335445" y="297688"/>
                </a:lnTo>
                <a:lnTo>
                  <a:pt x="345300" y="294043"/>
                </a:lnTo>
                <a:lnTo>
                  <a:pt x="353098" y="288023"/>
                </a:lnTo>
                <a:lnTo>
                  <a:pt x="358736" y="279717"/>
                </a:lnTo>
                <a:lnTo>
                  <a:pt x="371957" y="289306"/>
                </a:lnTo>
                <a:lnTo>
                  <a:pt x="385203" y="294043"/>
                </a:lnTo>
                <a:lnTo>
                  <a:pt x="385356" y="294043"/>
                </a:lnTo>
                <a:lnTo>
                  <a:pt x="395935" y="295617"/>
                </a:lnTo>
                <a:lnTo>
                  <a:pt x="619874" y="295617"/>
                </a:lnTo>
                <a:lnTo>
                  <a:pt x="637133" y="292595"/>
                </a:lnTo>
                <a:lnTo>
                  <a:pt x="649770" y="283718"/>
                </a:lnTo>
                <a:lnTo>
                  <a:pt x="651929" y="279717"/>
                </a:lnTo>
                <a:lnTo>
                  <a:pt x="652640" y="278371"/>
                </a:lnTo>
                <a:lnTo>
                  <a:pt x="655548" y="272973"/>
                </a:lnTo>
                <a:lnTo>
                  <a:pt x="657542" y="269265"/>
                </a:lnTo>
                <a:lnTo>
                  <a:pt x="660057" y="250405"/>
                </a:lnTo>
                <a:lnTo>
                  <a:pt x="660184" y="183388"/>
                </a:lnTo>
                <a:lnTo>
                  <a:pt x="664019" y="174663"/>
                </a:lnTo>
                <a:lnTo>
                  <a:pt x="664324" y="165201"/>
                </a:lnTo>
                <a:close/>
              </a:path>
              <a:path w="1752600" h="383540">
                <a:moveTo>
                  <a:pt x="759574" y="7340"/>
                </a:moveTo>
                <a:lnTo>
                  <a:pt x="752271" y="0"/>
                </a:lnTo>
                <a:lnTo>
                  <a:pt x="750023" y="1143"/>
                </a:lnTo>
                <a:lnTo>
                  <a:pt x="729691" y="11798"/>
                </a:lnTo>
                <a:lnTo>
                  <a:pt x="706107" y="25133"/>
                </a:lnTo>
                <a:lnTo>
                  <a:pt x="712050" y="37922"/>
                </a:lnTo>
                <a:lnTo>
                  <a:pt x="716711" y="34798"/>
                </a:lnTo>
                <a:lnTo>
                  <a:pt x="718896" y="33782"/>
                </a:lnTo>
                <a:lnTo>
                  <a:pt x="721779" y="33782"/>
                </a:lnTo>
                <a:lnTo>
                  <a:pt x="722452" y="36461"/>
                </a:lnTo>
                <a:lnTo>
                  <a:pt x="722452" y="295617"/>
                </a:lnTo>
                <a:lnTo>
                  <a:pt x="754634" y="295617"/>
                </a:lnTo>
                <a:lnTo>
                  <a:pt x="754634" y="35725"/>
                </a:lnTo>
                <a:lnTo>
                  <a:pt x="754888" y="24168"/>
                </a:lnTo>
                <a:lnTo>
                  <a:pt x="755599" y="17132"/>
                </a:lnTo>
                <a:lnTo>
                  <a:pt x="756767" y="12865"/>
                </a:lnTo>
                <a:lnTo>
                  <a:pt x="759574" y="7340"/>
                </a:lnTo>
                <a:close/>
              </a:path>
              <a:path w="1752600" h="383540">
                <a:moveTo>
                  <a:pt x="1038872" y="99123"/>
                </a:moveTo>
                <a:lnTo>
                  <a:pt x="1037361" y="91643"/>
                </a:lnTo>
                <a:lnTo>
                  <a:pt x="1033233" y="85534"/>
                </a:lnTo>
                <a:lnTo>
                  <a:pt x="1027125" y="81432"/>
                </a:lnTo>
                <a:lnTo>
                  <a:pt x="1019644" y="79921"/>
                </a:lnTo>
                <a:lnTo>
                  <a:pt x="1012342" y="81445"/>
                </a:lnTo>
                <a:lnTo>
                  <a:pt x="1006221" y="85559"/>
                </a:lnTo>
                <a:lnTo>
                  <a:pt x="1002017" y="91541"/>
                </a:lnTo>
                <a:lnTo>
                  <a:pt x="1000455" y="98704"/>
                </a:lnTo>
                <a:lnTo>
                  <a:pt x="1001941" y="106400"/>
                </a:lnTo>
                <a:lnTo>
                  <a:pt x="1006017" y="112623"/>
                </a:lnTo>
                <a:lnTo>
                  <a:pt x="1012113" y="116789"/>
                </a:lnTo>
                <a:lnTo>
                  <a:pt x="1019644" y="118300"/>
                </a:lnTo>
                <a:lnTo>
                  <a:pt x="1027125" y="116789"/>
                </a:lnTo>
                <a:lnTo>
                  <a:pt x="1033233" y="112674"/>
                </a:lnTo>
                <a:lnTo>
                  <a:pt x="1037361" y="106578"/>
                </a:lnTo>
                <a:lnTo>
                  <a:pt x="1038872" y="99123"/>
                </a:lnTo>
                <a:close/>
              </a:path>
              <a:path w="1752600" h="383540">
                <a:moveTo>
                  <a:pt x="1088148" y="99123"/>
                </a:moveTo>
                <a:lnTo>
                  <a:pt x="1086637" y="91643"/>
                </a:lnTo>
                <a:lnTo>
                  <a:pt x="1082522" y="85534"/>
                </a:lnTo>
                <a:lnTo>
                  <a:pt x="1076426" y="81432"/>
                </a:lnTo>
                <a:lnTo>
                  <a:pt x="1068971" y="79921"/>
                </a:lnTo>
                <a:lnTo>
                  <a:pt x="1061643" y="81445"/>
                </a:lnTo>
                <a:lnTo>
                  <a:pt x="1055535" y="85559"/>
                </a:lnTo>
                <a:lnTo>
                  <a:pt x="1051344" y="91541"/>
                </a:lnTo>
                <a:lnTo>
                  <a:pt x="1049782" y="98704"/>
                </a:lnTo>
                <a:lnTo>
                  <a:pt x="1051267" y="106400"/>
                </a:lnTo>
                <a:lnTo>
                  <a:pt x="1055331" y="112623"/>
                </a:lnTo>
                <a:lnTo>
                  <a:pt x="1061427" y="116789"/>
                </a:lnTo>
                <a:lnTo>
                  <a:pt x="1068971" y="118300"/>
                </a:lnTo>
                <a:lnTo>
                  <a:pt x="1076426" y="116789"/>
                </a:lnTo>
                <a:lnTo>
                  <a:pt x="1082522" y="112674"/>
                </a:lnTo>
                <a:lnTo>
                  <a:pt x="1086637" y="106578"/>
                </a:lnTo>
                <a:lnTo>
                  <a:pt x="1088148" y="99123"/>
                </a:lnTo>
                <a:close/>
              </a:path>
              <a:path w="1752600" h="383540">
                <a:moveTo>
                  <a:pt x="1305674" y="3644"/>
                </a:moveTo>
                <a:lnTo>
                  <a:pt x="1263599" y="24409"/>
                </a:lnTo>
                <a:lnTo>
                  <a:pt x="1265275" y="29565"/>
                </a:lnTo>
                <a:lnTo>
                  <a:pt x="1269149" y="32372"/>
                </a:lnTo>
                <a:lnTo>
                  <a:pt x="1269326" y="34429"/>
                </a:lnTo>
                <a:lnTo>
                  <a:pt x="1269326" y="232486"/>
                </a:lnTo>
                <a:lnTo>
                  <a:pt x="1268590" y="250151"/>
                </a:lnTo>
                <a:lnTo>
                  <a:pt x="1265720" y="262801"/>
                </a:lnTo>
                <a:lnTo>
                  <a:pt x="1259713" y="270421"/>
                </a:lnTo>
                <a:lnTo>
                  <a:pt x="1249565" y="272973"/>
                </a:lnTo>
                <a:lnTo>
                  <a:pt x="1112431" y="272973"/>
                </a:lnTo>
                <a:lnTo>
                  <a:pt x="1104569" y="271272"/>
                </a:lnTo>
                <a:lnTo>
                  <a:pt x="1095819" y="266268"/>
                </a:lnTo>
                <a:lnTo>
                  <a:pt x="1088580" y="258127"/>
                </a:lnTo>
                <a:lnTo>
                  <a:pt x="1085240" y="247002"/>
                </a:lnTo>
                <a:lnTo>
                  <a:pt x="1085240" y="185051"/>
                </a:lnTo>
                <a:lnTo>
                  <a:pt x="1087310" y="178663"/>
                </a:lnTo>
                <a:lnTo>
                  <a:pt x="1089075" y="174663"/>
                </a:lnTo>
                <a:lnTo>
                  <a:pt x="1089393" y="165201"/>
                </a:lnTo>
                <a:lnTo>
                  <a:pt x="1047330" y="186016"/>
                </a:lnTo>
                <a:lnTo>
                  <a:pt x="1049032" y="191135"/>
                </a:lnTo>
                <a:lnTo>
                  <a:pt x="1052906" y="193967"/>
                </a:lnTo>
                <a:lnTo>
                  <a:pt x="1053058" y="195973"/>
                </a:lnTo>
                <a:lnTo>
                  <a:pt x="1052969" y="246087"/>
                </a:lnTo>
                <a:lnTo>
                  <a:pt x="1038656" y="272973"/>
                </a:lnTo>
                <a:lnTo>
                  <a:pt x="901992" y="272973"/>
                </a:lnTo>
                <a:lnTo>
                  <a:pt x="893648" y="271246"/>
                </a:lnTo>
                <a:lnTo>
                  <a:pt x="885101" y="266331"/>
                </a:lnTo>
                <a:lnTo>
                  <a:pt x="878205" y="258673"/>
                </a:lnTo>
                <a:lnTo>
                  <a:pt x="874788" y="248666"/>
                </a:lnTo>
                <a:lnTo>
                  <a:pt x="874788" y="205574"/>
                </a:lnTo>
                <a:lnTo>
                  <a:pt x="882383" y="167322"/>
                </a:lnTo>
                <a:lnTo>
                  <a:pt x="841108" y="167322"/>
                </a:lnTo>
                <a:lnTo>
                  <a:pt x="834923" y="167132"/>
                </a:lnTo>
                <a:lnTo>
                  <a:pt x="838022" y="172364"/>
                </a:lnTo>
                <a:lnTo>
                  <a:pt x="839139" y="176923"/>
                </a:lnTo>
                <a:lnTo>
                  <a:pt x="840676" y="185635"/>
                </a:lnTo>
                <a:lnTo>
                  <a:pt x="842022" y="196011"/>
                </a:lnTo>
                <a:lnTo>
                  <a:pt x="842594" y="205574"/>
                </a:lnTo>
                <a:lnTo>
                  <a:pt x="842594" y="319925"/>
                </a:lnTo>
                <a:lnTo>
                  <a:pt x="841844" y="327012"/>
                </a:lnTo>
                <a:lnTo>
                  <a:pt x="836891" y="340995"/>
                </a:lnTo>
                <a:lnTo>
                  <a:pt x="823760" y="354660"/>
                </a:lnTo>
                <a:lnTo>
                  <a:pt x="798423" y="360807"/>
                </a:lnTo>
                <a:lnTo>
                  <a:pt x="790981" y="360273"/>
                </a:lnTo>
                <a:lnTo>
                  <a:pt x="783463" y="358724"/>
                </a:lnTo>
                <a:lnTo>
                  <a:pt x="776185" y="356273"/>
                </a:lnTo>
                <a:lnTo>
                  <a:pt x="769505" y="352983"/>
                </a:lnTo>
                <a:lnTo>
                  <a:pt x="764070" y="349821"/>
                </a:lnTo>
                <a:lnTo>
                  <a:pt x="764794" y="368287"/>
                </a:lnTo>
                <a:lnTo>
                  <a:pt x="778649" y="376174"/>
                </a:lnTo>
                <a:lnTo>
                  <a:pt x="789279" y="380530"/>
                </a:lnTo>
                <a:lnTo>
                  <a:pt x="799795" y="382803"/>
                </a:lnTo>
                <a:lnTo>
                  <a:pt x="811669" y="383451"/>
                </a:lnTo>
                <a:lnTo>
                  <a:pt x="836460" y="378828"/>
                </a:lnTo>
                <a:lnTo>
                  <a:pt x="856500" y="366128"/>
                </a:lnTo>
                <a:lnTo>
                  <a:pt x="869899" y="347141"/>
                </a:lnTo>
                <a:lnTo>
                  <a:pt x="874788" y="323659"/>
                </a:lnTo>
                <a:lnTo>
                  <a:pt x="874788" y="283425"/>
                </a:lnTo>
                <a:lnTo>
                  <a:pt x="887107" y="290842"/>
                </a:lnTo>
                <a:lnTo>
                  <a:pt x="898804" y="294436"/>
                </a:lnTo>
                <a:lnTo>
                  <a:pt x="907681" y="295567"/>
                </a:lnTo>
                <a:lnTo>
                  <a:pt x="1044943" y="295617"/>
                </a:lnTo>
                <a:lnTo>
                  <a:pt x="1056106" y="294462"/>
                </a:lnTo>
                <a:lnTo>
                  <a:pt x="1065593" y="290995"/>
                </a:lnTo>
                <a:lnTo>
                  <a:pt x="1073302" y="285305"/>
                </a:lnTo>
                <a:lnTo>
                  <a:pt x="1079169" y="277418"/>
                </a:lnTo>
                <a:lnTo>
                  <a:pt x="1090803" y="287439"/>
                </a:lnTo>
                <a:lnTo>
                  <a:pt x="1102956" y="292900"/>
                </a:lnTo>
                <a:lnTo>
                  <a:pt x="1113548" y="295186"/>
                </a:lnTo>
                <a:lnTo>
                  <a:pt x="1121981" y="295617"/>
                </a:lnTo>
                <a:lnTo>
                  <a:pt x="1261186" y="295617"/>
                </a:lnTo>
                <a:lnTo>
                  <a:pt x="1278458" y="292595"/>
                </a:lnTo>
                <a:lnTo>
                  <a:pt x="1291094" y="283718"/>
                </a:lnTo>
                <a:lnTo>
                  <a:pt x="1298867" y="269265"/>
                </a:lnTo>
                <a:lnTo>
                  <a:pt x="1301508" y="249504"/>
                </a:lnTo>
                <a:lnTo>
                  <a:pt x="1301508" y="21717"/>
                </a:lnTo>
                <a:lnTo>
                  <a:pt x="1305344" y="13081"/>
                </a:lnTo>
                <a:lnTo>
                  <a:pt x="1305674" y="3644"/>
                </a:lnTo>
                <a:close/>
              </a:path>
              <a:path w="1752600" h="383540">
                <a:moveTo>
                  <a:pt x="1708353" y="99123"/>
                </a:moveTo>
                <a:lnTo>
                  <a:pt x="1706841" y="91643"/>
                </a:lnTo>
                <a:lnTo>
                  <a:pt x="1702727" y="85534"/>
                </a:lnTo>
                <a:lnTo>
                  <a:pt x="1696631" y="81432"/>
                </a:lnTo>
                <a:lnTo>
                  <a:pt x="1689150" y="79921"/>
                </a:lnTo>
                <a:lnTo>
                  <a:pt x="1681848" y="81445"/>
                </a:lnTo>
                <a:lnTo>
                  <a:pt x="1675726" y="85559"/>
                </a:lnTo>
                <a:lnTo>
                  <a:pt x="1671523" y="91541"/>
                </a:lnTo>
                <a:lnTo>
                  <a:pt x="1669948" y="98704"/>
                </a:lnTo>
                <a:lnTo>
                  <a:pt x="1671434" y="106400"/>
                </a:lnTo>
                <a:lnTo>
                  <a:pt x="1675523" y="112623"/>
                </a:lnTo>
                <a:lnTo>
                  <a:pt x="1681619" y="116789"/>
                </a:lnTo>
                <a:lnTo>
                  <a:pt x="1689150" y="118300"/>
                </a:lnTo>
                <a:lnTo>
                  <a:pt x="1696631" y="116789"/>
                </a:lnTo>
                <a:lnTo>
                  <a:pt x="1702727" y="112674"/>
                </a:lnTo>
                <a:lnTo>
                  <a:pt x="1706841" y="106578"/>
                </a:lnTo>
                <a:lnTo>
                  <a:pt x="1708353" y="99123"/>
                </a:lnTo>
                <a:close/>
              </a:path>
              <a:path w="1752600" h="383540">
                <a:moveTo>
                  <a:pt x="1752269" y="205587"/>
                </a:moveTo>
                <a:lnTo>
                  <a:pt x="1748891" y="186220"/>
                </a:lnTo>
                <a:lnTo>
                  <a:pt x="1742706" y="178384"/>
                </a:lnTo>
                <a:lnTo>
                  <a:pt x="1738388" y="172910"/>
                </a:lnTo>
                <a:lnTo>
                  <a:pt x="1720189" y="165227"/>
                </a:lnTo>
                <a:lnTo>
                  <a:pt x="1720075" y="238328"/>
                </a:lnTo>
                <a:lnTo>
                  <a:pt x="1718246" y="255879"/>
                </a:lnTo>
                <a:lnTo>
                  <a:pt x="1713064" y="266433"/>
                </a:lnTo>
                <a:lnTo>
                  <a:pt x="1705013" y="271589"/>
                </a:lnTo>
                <a:lnTo>
                  <a:pt x="1694573" y="272961"/>
                </a:lnTo>
                <a:lnTo>
                  <a:pt x="1679397" y="269379"/>
                </a:lnTo>
                <a:lnTo>
                  <a:pt x="1665871" y="259308"/>
                </a:lnTo>
                <a:lnTo>
                  <a:pt x="1656156" y="243662"/>
                </a:lnTo>
                <a:lnTo>
                  <a:pt x="1652435" y="223393"/>
                </a:lnTo>
                <a:lnTo>
                  <a:pt x="1655737" y="206057"/>
                </a:lnTo>
                <a:lnTo>
                  <a:pt x="1664690" y="191731"/>
                </a:lnTo>
                <a:lnTo>
                  <a:pt x="1677835" y="181978"/>
                </a:lnTo>
                <a:lnTo>
                  <a:pt x="1693735" y="178384"/>
                </a:lnTo>
                <a:lnTo>
                  <a:pt x="1701914" y="178384"/>
                </a:lnTo>
                <a:lnTo>
                  <a:pt x="1719986" y="217754"/>
                </a:lnTo>
                <a:lnTo>
                  <a:pt x="1720075" y="238328"/>
                </a:lnTo>
                <a:lnTo>
                  <a:pt x="1720075" y="165227"/>
                </a:lnTo>
                <a:lnTo>
                  <a:pt x="1663915" y="167843"/>
                </a:lnTo>
                <a:lnTo>
                  <a:pt x="1624317" y="203098"/>
                </a:lnTo>
                <a:lnTo>
                  <a:pt x="1618602" y="229616"/>
                </a:lnTo>
                <a:lnTo>
                  <a:pt x="1619491" y="241757"/>
                </a:lnTo>
                <a:lnTo>
                  <a:pt x="1622107" y="253161"/>
                </a:lnTo>
                <a:lnTo>
                  <a:pt x="1626374" y="263613"/>
                </a:lnTo>
                <a:lnTo>
                  <a:pt x="1632242" y="272961"/>
                </a:lnTo>
                <a:lnTo>
                  <a:pt x="1405369" y="272961"/>
                </a:lnTo>
                <a:lnTo>
                  <a:pt x="1385620" y="232524"/>
                </a:lnTo>
                <a:lnTo>
                  <a:pt x="1385620" y="21755"/>
                </a:lnTo>
                <a:lnTo>
                  <a:pt x="1388287" y="15659"/>
                </a:lnTo>
                <a:lnTo>
                  <a:pt x="1389481" y="13081"/>
                </a:lnTo>
                <a:lnTo>
                  <a:pt x="1389773" y="3644"/>
                </a:lnTo>
                <a:lnTo>
                  <a:pt x="1347673" y="24434"/>
                </a:lnTo>
                <a:lnTo>
                  <a:pt x="1349413" y="29616"/>
                </a:lnTo>
                <a:lnTo>
                  <a:pt x="1353273" y="32372"/>
                </a:lnTo>
                <a:lnTo>
                  <a:pt x="1353439" y="34404"/>
                </a:lnTo>
                <a:lnTo>
                  <a:pt x="1353540" y="250291"/>
                </a:lnTo>
                <a:lnTo>
                  <a:pt x="1376489" y="292595"/>
                </a:lnTo>
                <a:lnTo>
                  <a:pt x="1393774" y="295617"/>
                </a:lnTo>
                <a:lnTo>
                  <a:pt x="1703666" y="295617"/>
                </a:lnTo>
                <a:lnTo>
                  <a:pt x="1725244" y="291109"/>
                </a:lnTo>
                <a:lnTo>
                  <a:pt x="1740395" y="279806"/>
                </a:lnTo>
                <a:lnTo>
                  <a:pt x="1744548" y="272961"/>
                </a:lnTo>
                <a:lnTo>
                  <a:pt x="1749336" y="265087"/>
                </a:lnTo>
                <a:lnTo>
                  <a:pt x="1752269" y="250291"/>
                </a:lnTo>
                <a:lnTo>
                  <a:pt x="1752269" y="205587"/>
                </a:lnTo>
                <a:close/>
              </a:path>
            </a:pathLst>
          </a:custGeom>
          <a:solidFill>
            <a:srgbClr val="404041"/>
          </a:solidFill>
        </p:spPr>
        <p:txBody>
          <a:bodyPr wrap="square" lIns="0" tIns="0" rIns="0" bIns="0" rtlCol="0"/>
          <a:lstStyle/>
          <a:p>
            <a:endParaRPr/>
          </a:p>
        </p:txBody>
      </p:sp>
      <p:sp>
        <p:nvSpPr>
          <p:cNvPr id="37" name="object 11">
            <a:extLst>
              <a:ext uri="{FF2B5EF4-FFF2-40B4-BE49-F238E27FC236}">
                <a16:creationId xmlns:a16="http://schemas.microsoft.com/office/drawing/2014/main" id="{2743428D-5071-8F48-995E-2D9E96F18C6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Add driver &amp; vehicle details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D36B120-14D0-26BD-9A61-8BA9751F2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04100" cy="11308554"/>
          </a:xfrm>
          <a:prstGeom prst="rect">
            <a:avLst/>
          </a:prstGeom>
        </p:spPr>
      </p:pic>
      <p:sp>
        <p:nvSpPr>
          <p:cNvPr id="3" name="object 3"/>
          <p:cNvSpPr/>
          <p:nvPr/>
        </p:nvSpPr>
        <p:spPr>
          <a:xfrm>
            <a:off x="19595538" y="10369456"/>
            <a:ext cx="504825" cy="939165"/>
          </a:xfrm>
          <a:custGeom>
            <a:avLst/>
            <a:gdLst/>
            <a:ahLst/>
            <a:cxnLst/>
            <a:rect l="l" t="t" r="r" b="b"/>
            <a:pathLst>
              <a:path w="504825" h="939165">
                <a:moveTo>
                  <a:pt x="504330" y="0"/>
                </a:moveTo>
                <a:lnTo>
                  <a:pt x="0" y="939098"/>
                </a:lnTo>
                <a:lnTo>
                  <a:pt x="504330" y="939098"/>
                </a:lnTo>
                <a:lnTo>
                  <a:pt x="504330" y="0"/>
                </a:lnTo>
                <a:close/>
              </a:path>
            </a:pathLst>
          </a:custGeom>
          <a:solidFill>
            <a:srgbClr val="F7F7F7"/>
          </a:solidFill>
        </p:spPr>
        <p:txBody>
          <a:bodyPr wrap="square" lIns="0" tIns="0" rIns="0" bIns="0" rtlCol="0"/>
          <a:lstStyle/>
          <a:p>
            <a:endParaRPr/>
          </a:p>
        </p:txBody>
      </p:sp>
      <p:sp>
        <p:nvSpPr>
          <p:cNvPr id="11" name="object 11"/>
          <p:cNvSpPr txBox="1">
            <a:spLocks noGrp="1"/>
          </p:cNvSpPr>
          <p:nvPr>
            <p:ph type="title"/>
          </p:nvPr>
        </p:nvSpPr>
        <p:spPr>
          <a:xfrm>
            <a:off x="1184171" y="1108083"/>
            <a:ext cx="11578590" cy="1065676"/>
          </a:xfrm>
          <a:prstGeom prst="rect">
            <a:avLst/>
          </a:prstGeom>
        </p:spPr>
        <p:txBody>
          <a:bodyPr vert="horz" wrap="square" lIns="0" tIns="11430" rIns="0" bIns="0" rtlCol="0">
            <a:spAutoFit/>
          </a:bodyPr>
          <a:lstStyle/>
          <a:p>
            <a:pPr marL="12700">
              <a:lnSpc>
                <a:spcPct val="100000"/>
              </a:lnSpc>
              <a:spcBef>
                <a:spcPts val="90"/>
              </a:spcBef>
            </a:pPr>
            <a:r>
              <a:rPr lang="en-US" b="1" dirty="0">
                <a:latin typeface="Dubai" panose="020B0503030403030204" pitchFamily="34" charset="-78"/>
                <a:cs typeface="Dubai" panose="020B0503030403030204" pitchFamily="34" charset="-78"/>
              </a:rPr>
              <a:t>About</a:t>
            </a:r>
            <a:endParaRPr b="1" dirty="0">
              <a:latin typeface="Dubai" panose="020B0503030403030204" pitchFamily="34" charset="-78"/>
              <a:cs typeface="Dubai" panose="020B0503030403030204" pitchFamily="34" charset="-78"/>
            </a:endParaRPr>
          </a:p>
        </p:txBody>
      </p:sp>
      <p:sp>
        <p:nvSpPr>
          <p:cNvPr id="12" name="object 12"/>
          <p:cNvSpPr txBox="1"/>
          <p:nvPr/>
        </p:nvSpPr>
        <p:spPr>
          <a:xfrm>
            <a:off x="1184171" y="2447534"/>
            <a:ext cx="7953480" cy="6626814"/>
          </a:xfrm>
          <a:prstGeom prst="rect">
            <a:avLst/>
          </a:prstGeom>
        </p:spPr>
        <p:txBody>
          <a:bodyPr vert="horz" wrap="square" lIns="0" tIns="12065" rIns="0" bIns="0" rtlCol="0">
            <a:spAutoFit/>
          </a:bodyPr>
          <a:lstStyle/>
          <a:p>
            <a:pPr marL="12700" marR="5080" algn="just">
              <a:lnSpc>
                <a:spcPct val="137400"/>
              </a:lnSpc>
              <a:spcBef>
                <a:spcPts val="95"/>
              </a:spcBef>
            </a:pPr>
            <a:r>
              <a:rPr lang="en-GB" sz="2100" dirty="0">
                <a:solidFill>
                  <a:srgbClr val="142A6E"/>
                </a:solidFill>
                <a:latin typeface="Dubai" panose="020B0503030403030204" pitchFamily="34" charset="-78"/>
                <a:cs typeface="Dubai" panose="020B0503030403030204" pitchFamily="34" charset="-78"/>
              </a:rPr>
              <a:t>DXB Greet &amp; Go is a smart new pickup solution at Terminal 3 Arrivals, designed especially for guests who've opted for hotel or tour operator services.</a:t>
            </a:r>
            <a:endParaRPr lang="en-US" sz="2100" dirty="0">
              <a:solidFill>
                <a:srgbClr val="142A6E"/>
              </a:solidFill>
              <a:latin typeface="Dubai" panose="020B0503030403030204" pitchFamily="34" charset="-78"/>
              <a:cs typeface="Dubai" panose="020B0503030403030204" pitchFamily="34" charset="-78"/>
            </a:endParaRPr>
          </a:p>
          <a:p>
            <a:pPr marL="12700" marR="5080" algn="just">
              <a:lnSpc>
                <a:spcPct val="137400"/>
              </a:lnSpc>
              <a:spcBef>
                <a:spcPts val="95"/>
              </a:spcBef>
            </a:pPr>
            <a:endParaRPr lang="en-AE" sz="2100" dirty="0">
              <a:solidFill>
                <a:srgbClr val="142A6E"/>
              </a:solidFill>
              <a:latin typeface="Dubai" panose="020B0503030403030204" pitchFamily="34" charset="-78"/>
              <a:cs typeface="Dubai" panose="020B0503030403030204" pitchFamily="34" charset="-78"/>
            </a:endParaRPr>
          </a:p>
          <a:p>
            <a:pPr marL="12700" marR="5080" algn="just">
              <a:lnSpc>
                <a:spcPct val="137400"/>
              </a:lnSpc>
              <a:spcBef>
                <a:spcPts val="95"/>
              </a:spcBef>
            </a:pPr>
            <a:r>
              <a:rPr sz="2100" dirty="0">
                <a:solidFill>
                  <a:srgbClr val="142A6E"/>
                </a:solidFill>
                <a:latin typeface="Dubai" panose="020B0503030403030204" pitchFamily="34" charset="-78"/>
                <a:cs typeface="Dubai" panose="020B0503030403030204" pitchFamily="34" charset="-78"/>
              </a:rPr>
              <a:t>Replacing handheld signs and pagers, this initiative streamlines the guest pickup process by directing</a:t>
            </a:r>
            <a:r>
              <a:rPr lang="en-US" sz="2100" dirty="0">
                <a:solidFill>
                  <a:srgbClr val="142A6E"/>
                </a:solidFill>
                <a:latin typeface="Dubai" panose="020B0503030403030204" pitchFamily="34" charset="-78"/>
                <a:cs typeface="Dubai" panose="020B0503030403030204" pitchFamily="34" charset="-78"/>
              </a:rPr>
              <a:t> </a:t>
            </a:r>
            <a:r>
              <a:rPr sz="2100" dirty="0">
                <a:solidFill>
                  <a:srgbClr val="142A6E"/>
                </a:solidFill>
                <a:latin typeface="Dubai" panose="020B0503030403030204" pitchFamily="34" charset="-78"/>
                <a:cs typeface="Dubai" panose="020B0503030403030204" pitchFamily="34" charset="-78"/>
              </a:rPr>
              <a:t>arrivals to a dedicated DXB Greet &amp; Go area,</a:t>
            </a:r>
            <a:r>
              <a:rPr lang="en-US" sz="2100" dirty="0">
                <a:solidFill>
                  <a:srgbClr val="142A6E"/>
                </a:solidFill>
                <a:latin typeface="Dubai" panose="020B0503030403030204" pitchFamily="34" charset="-78"/>
                <a:cs typeface="Dubai" panose="020B0503030403030204" pitchFamily="34" charset="-78"/>
              </a:rPr>
              <a:t> </a:t>
            </a:r>
            <a:r>
              <a:rPr sz="2100" dirty="0">
                <a:solidFill>
                  <a:srgbClr val="142A6E"/>
                </a:solidFill>
                <a:latin typeface="Dubai" panose="020B0503030403030204" pitchFamily="34" charset="-78"/>
                <a:cs typeface="Dubai" panose="020B0503030403030204" pitchFamily="34" charset="-78"/>
              </a:rPr>
              <a:t>where they simply scan a QR code and are seamlessly connected with their pickup representative.</a:t>
            </a:r>
          </a:p>
          <a:p>
            <a:pPr algn="just">
              <a:lnSpc>
                <a:spcPct val="100000"/>
              </a:lnSpc>
              <a:spcBef>
                <a:spcPts val="1810"/>
              </a:spcBef>
            </a:pPr>
            <a:endParaRPr sz="2100" dirty="0">
              <a:solidFill>
                <a:srgbClr val="142A6E"/>
              </a:solidFill>
              <a:latin typeface="Dubai" panose="020B0503030403030204" pitchFamily="34" charset="-78"/>
              <a:cs typeface="Dubai" panose="020B0503030403030204" pitchFamily="34" charset="-78"/>
            </a:endParaRPr>
          </a:p>
          <a:p>
            <a:pPr marL="12700" algn="just">
              <a:lnSpc>
                <a:spcPct val="100000"/>
              </a:lnSpc>
            </a:pPr>
            <a:r>
              <a:rPr sz="2100" dirty="0">
                <a:solidFill>
                  <a:srgbClr val="142A6E"/>
                </a:solidFill>
                <a:latin typeface="Dubai" panose="020B0503030403030204" pitchFamily="34" charset="-78"/>
                <a:cs typeface="Dubai" panose="020B0503030403030204" pitchFamily="34" charset="-78"/>
              </a:rPr>
              <a:t>Aligned with our mission to delight guests the Dubai way,</a:t>
            </a:r>
            <a:r>
              <a:rPr lang="en-US" sz="2100" dirty="0">
                <a:solidFill>
                  <a:srgbClr val="142A6E"/>
                </a:solidFill>
                <a:latin typeface="Dubai" panose="020B0503030403030204" pitchFamily="34" charset="-78"/>
                <a:cs typeface="Dubai" panose="020B0503030403030204" pitchFamily="34" charset="-78"/>
              </a:rPr>
              <a:t> </a:t>
            </a:r>
            <a:r>
              <a:rPr sz="2100" dirty="0">
                <a:solidFill>
                  <a:srgbClr val="142A6E"/>
                </a:solidFill>
                <a:latin typeface="Dubai" panose="020B0503030403030204" pitchFamily="34" charset="-78"/>
                <a:cs typeface="Dubai" panose="020B0503030403030204" pitchFamily="34" charset="-78"/>
              </a:rPr>
              <a:t>this initiative helps create an exceptional first impression from the moment guests land—offering a stress-free, simple</a:t>
            </a:r>
            <a:r>
              <a:rPr lang="en-US" sz="2100" dirty="0">
                <a:solidFill>
                  <a:srgbClr val="142A6E"/>
                </a:solidFill>
                <a:latin typeface="Dubai" panose="020B0503030403030204" pitchFamily="34" charset="-78"/>
                <a:cs typeface="Dubai" panose="020B0503030403030204" pitchFamily="34" charset="-78"/>
              </a:rPr>
              <a:t> </a:t>
            </a:r>
            <a:r>
              <a:rPr sz="2100" dirty="0">
                <a:solidFill>
                  <a:srgbClr val="142A6E"/>
                </a:solidFill>
                <a:latin typeface="Dubai" panose="020B0503030403030204" pitchFamily="34" charset="-78"/>
                <a:cs typeface="Dubai" panose="020B0503030403030204" pitchFamily="34" charset="-78"/>
              </a:rPr>
              <a:t>and secure experience.</a:t>
            </a:r>
          </a:p>
          <a:p>
            <a:pPr algn="just">
              <a:lnSpc>
                <a:spcPct val="100000"/>
              </a:lnSpc>
              <a:spcBef>
                <a:spcPts val="1810"/>
              </a:spcBef>
            </a:pPr>
            <a:endParaRPr sz="2100" dirty="0">
              <a:solidFill>
                <a:srgbClr val="142A6E"/>
              </a:solidFill>
              <a:latin typeface="Dubai" panose="020B0503030403030204" pitchFamily="34" charset="-78"/>
              <a:cs typeface="Dubai" panose="020B0503030403030204" pitchFamily="34" charset="-78"/>
            </a:endParaRPr>
          </a:p>
          <a:p>
            <a:pPr marL="12700" algn="just">
              <a:lnSpc>
                <a:spcPct val="100000"/>
              </a:lnSpc>
            </a:pPr>
            <a:r>
              <a:rPr sz="2100" dirty="0">
                <a:solidFill>
                  <a:srgbClr val="142A6E"/>
                </a:solidFill>
                <a:latin typeface="Dubai" panose="020B0503030403030204" pitchFamily="34" charset="-78"/>
                <a:cs typeface="Dubai" panose="020B0503030403030204" pitchFamily="34" charset="-78"/>
              </a:rPr>
              <a:t>It also improves operational flow, reduces crowding and</a:t>
            </a:r>
            <a:r>
              <a:rPr lang="en-US" sz="2100" dirty="0">
                <a:solidFill>
                  <a:srgbClr val="142A6E"/>
                </a:solidFill>
                <a:latin typeface="Dubai" panose="020B0503030403030204" pitchFamily="34" charset="-78"/>
                <a:cs typeface="Dubai" panose="020B0503030403030204" pitchFamily="34" charset="-78"/>
              </a:rPr>
              <a:t> </a:t>
            </a:r>
            <a:r>
              <a:rPr sz="2100" dirty="0">
                <a:solidFill>
                  <a:srgbClr val="142A6E"/>
                </a:solidFill>
                <a:latin typeface="Dubai" panose="020B0503030403030204" pitchFamily="34" charset="-78"/>
                <a:cs typeface="Dubai" panose="020B0503030403030204" pitchFamily="34" charset="-78"/>
              </a:rPr>
              <a:t>visual clutter in the arrivals hall, and enhances the overall aesthetic of the guest environment.</a:t>
            </a:r>
          </a:p>
        </p:txBody>
      </p:sp>
      <p:grpSp>
        <p:nvGrpSpPr>
          <p:cNvPr id="13" name="object 13"/>
          <p:cNvGrpSpPr/>
          <p:nvPr/>
        </p:nvGrpSpPr>
        <p:grpSpPr>
          <a:xfrm>
            <a:off x="1220762" y="9567014"/>
            <a:ext cx="5836920" cy="1000760"/>
            <a:chOff x="1220762" y="9567014"/>
            <a:chExt cx="5836920" cy="1000760"/>
          </a:xfrm>
        </p:grpSpPr>
        <p:sp>
          <p:nvSpPr>
            <p:cNvPr id="14" name="object 14"/>
            <p:cNvSpPr/>
            <p:nvPr/>
          </p:nvSpPr>
          <p:spPr>
            <a:xfrm>
              <a:off x="1220762" y="9567017"/>
              <a:ext cx="2879725" cy="1000760"/>
            </a:xfrm>
            <a:custGeom>
              <a:avLst/>
              <a:gdLst/>
              <a:ahLst/>
              <a:cxnLst/>
              <a:rect l="l" t="t" r="r" b="b"/>
              <a:pathLst>
                <a:path w="2879725" h="1000759">
                  <a:moveTo>
                    <a:pt x="678383" y="455917"/>
                  </a:moveTo>
                  <a:lnTo>
                    <a:pt x="648563" y="404660"/>
                  </a:lnTo>
                  <a:lnTo>
                    <a:pt x="542798" y="222948"/>
                  </a:lnTo>
                  <a:lnTo>
                    <a:pt x="423481" y="222948"/>
                  </a:lnTo>
                  <a:lnTo>
                    <a:pt x="529247" y="404660"/>
                  </a:lnTo>
                  <a:lnTo>
                    <a:pt x="410845" y="404660"/>
                  </a:lnTo>
                  <a:lnTo>
                    <a:pt x="397497" y="361251"/>
                  </a:lnTo>
                  <a:lnTo>
                    <a:pt x="378358" y="325450"/>
                  </a:lnTo>
                  <a:lnTo>
                    <a:pt x="376694" y="322326"/>
                  </a:lnTo>
                  <a:lnTo>
                    <a:pt x="349211" y="288683"/>
                  </a:lnTo>
                  <a:lnTo>
                    <a:pt x="315823" y="261124"/>
                  </a:lnTo>
                  <a:lnTo>
                    <a:pt x="312686" y="259448"/>
                  </a:lnTo>
                  <a:lnTo>
                    <a:pt x="312686" y="455917"/>
                  </a:lnTo>
                  <a:lnTo>
                    <a:pt x="303568" y="509981"/>
                  </a:lnTo>
                  <a:lnTo>
                    <a:pt x="277964" y="551078"/>
                  </a:lnTo>
                  <a:lnTo>
                    <a:pt x="238518" y="577202"/>
                  </a:lnTo>
                  <a:lnTo>
                    <a:pt x="187883" y="586359"/>
                  </a:lnTo>
                  <a:lnTo>
                    <a:pt x="107353" y="586359"/>
                  </a:lnTo>
                  <a:lnTo>
                    <a:pt x="107353" y="325450"/>
                  </a:lnTo>
                  <a:lnTo>
                    <a:pt x="187883" y="325450"/>
                  </a:lnTo>
                  <a:lnTo>
                    <a:pt x="238518" y="334594"/>
                  </a:lnTo>
                  <a:lnTo>
                    <a:pt x="277964" y="360730"/>
                  </a:lnTo>
                  <a:lnTo>
                    <a:pt x="303568" y="401828"/>
                  </a:lnTo>
                  <a:lnTo>
                    <a:pt x="312686" y="455917"/>
                  </a:lnTo>
                  <a:lnTo>
                    <a:pt x="312686" y="259448"/>
                  </a:lnTo>
                  <a:lnTo>
                    <a:pt x="277291" y="240449"/>
                  </a:lnTo>
                  <a:lnTo>
                    <a:pt x="234391" y="227457"/>
                  </a:lnTo>
                  <a:lnTo>
                    <a:pt x="187883" y="222948"/>
                  </a:lnTo>
                  <a:lnTo>
                    <a:pt x="0" y="222948"/>
                  </a:lnTo>
                  <a:lnTo>
                    <a:pt x="0" y="688860"/>
                  </a:lnTo>
                  <a:lnTo>
                    <a:pt x="187883" y="688860"/>
                  </a:lnTo>
                  <a:lnTo>
                    <a:pt x="234391" y="684352"/>
                  </a:lnTo>
                  <a:lnTo>
                    <a:pt x="277291" y="671360"/>
                  </a:lnTo>
                  <a:lnTo>
                    <a:pt x="315823" y="650684"/>
                  </a:lnTo>
                  <a:lnTo>
                    <a:pt x="349211" y="623125"/>
                  </a:lnTo>
                  <a:lnTo>
                    <a:pt x="376694" y="589483"/>
                  </a:lnTo>
                  <a:lnTo>
                    <a:pt x="378358" y="586359"/>
                  </a:lnTo>
                  <a:lnTo>
                    <a:pt x="397497" y="550557"/>
                  </a:lnTo>
                  <a:lnTo>
                    <a:pt x="410845" y="507161"/>
                  </a:lnTo>
                  <a:lnTo>
                    <a:pt x="529247" y="507161"/>
                  </a:lnTo>
                  <a:lnTo>
                    <a:pt x="423481" y="688860"/>
                  </a:lnTo>
                  <a:lnTo>
                    <a:pt x="542798" y="688860"/>
                  </a:lnTo>
                  <a:lnTo>
                    <a:pt x="648563" y="507161"/>
                  </a:lnTo>
                  <a:lnTo>
                    <a:pt x="678383" y="455917"/>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15" name="object 15"/>
            <p:cNvSpPr/>
            <p:nvPr/>
          </p:nvSpPr>
          <p:spPr>
            <a:xfrm>
              <a:off x="1759951" y="9954571"/>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16" name="object 16"/>
            <p:cNvSpPr/>
            <p:nvPr/>
          </p:nvSpPr>
          <p:spPr>
            <a:xfrm>
              <a:off x="1799747" y="989245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24"/>
                  </a:lnTo>
                  <a:lnTo>
                    <a:pt x="622431" y="184955"/>
                  </a:lnTo>
                  <a:lnTo>
                    <a:pt x="623288"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8" y="182371"/>
                  </a:lnTo>
                  <a:lnTo>
                    <a:pt x="630523" y="160564"/>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17" name="object 17"/>
            <p:cNvPicPr/>
            <p:nvPr/>
          </p:nvPicPr>
          <p:blipFill>
            <a:blip r:embed="rId3" cstate="print"/>
            <a:stretch>
              <a:fillRect/>
            </a:stretch>
          </p:blipFill>
          <p:spPr>
            <a:xfrm>
              <a:off x="2800356" y="10195856"/>
              <a:ext cx="118781" cy="162518"/>
            </a:xfrm>
            <a:prstGeom prst="rect">
              <a:avLst/>
            </a:prstGeom>
          </p:spPr>
        </p:pic>
        <p:pic>
          <p:nvPicPr>
            <p:cNvPr id="18" name="object 18"/>
            <p:cNvPicPr/>
            <p:nvPr/>
          </p:nvPicPr>
          <p:blipFill>
            <a:blip r:embed="rId4" cstate="print"/>
            <a:stretch>
              <a:fillRect/>
            </a:stretch>
          </p:blipFill>
          <p:spPr>
            <a:xfrm>
              <a:off x="2943091" y="10196047"/>
              <a:ext cx="208110" cy="120530"/>
            </a:xfrm>
            <a:prstGeom prst="rect">
              <a:avLst/>
            </a:prstGeom>
          </p:spPr>
        </p:pic>
        <p:pic>
          <p:nvPicPr>
            <p:cNvPr id="19" name="object 19"/>
            <p:cNvPicPr/>
            <p:nvPr/>
          </p:nvPicPr>
          <p:blipFill>
            <a:blip r:embed="rId5" cstate="print"/>
            <a:stretch>
              <a:fillRect/>
            </a:stretch>
          </p:blipFill>
          <p:spPr>
            <a:xfrm>
              <a:off x="3170435" y="10167604"/>
              <a:ext cx="226575" cy="148973"/>
            </a:xfrm>
            <a:prstGeom prst="rect">
              <a:avLst/>
            </a:prstGeom>
          </p:spPr>
        </p:pic>
        <p:pic>
          <p:nvPicPr>
            <p:cNvPr id="20" name="object 20"/>
            <p:cNvPicPr/>
            <p:nvPr/>
          </p:nvPicPr>
          <p:blipFill>
            <a:blip r:embed="rId6" cstate="print"/>
            <a:stretch>
              <a:fillRect/>
            </a:stretch>
          </p:blipFill>
          <p:spPr>
            <a:xfrm>
              <a:off x="3462185" y="10153878"/>
              <a:ext cx="160016" cy="162120"/>
            </a:xfrm>
            <a:prstGeom prst="rect">
              <a:avLst/>
            </a:prstGeom>
          </p:spPr>
        </p:pic>
        <p:pic>
          <p:nvPicPr>
            <p:cNvPr id="21" name="object 21"/>
            <p:cNvPicPr/>
            <p:nvPr/>
          </p:nvPicPr>
          <p:blipFill>
            <a:blip r:embed="rId7" cstate="print"/>
            <a:stretch>
              <a:fillRect/>
            </a:stretch>
          </p:blipFill>
          <p:spPr>
            <a:xfrm>
              <a:off x="3682655" y="10195856"/>
              <a:ext cx="118792" cy="162518"/>
            </a:xfrm>
            <a:prstGeom prst="rect">
              <a:avLst/>
            </a:prstGeom>
          </p:spPr>
        </p:pic>
        <p:pic>
          <p:nvPicPr>
            <p:cNvPr id="22" name="object 22"/>
            <p:cNvPicPr/>
            <p:nvPr/>
          </p:nvPicPr>
          <p:blipFill>
            <a:blip r:embed="rId8" cstate="print"/>
            <a:stretch>
              <a:fillRect/>
            </a:stretch>
          </p:blipFill>
          <p:spPr>
            <a:xfrm>
              <a:off x="3823036" y="10195860"/>
              <a:ext cx="128802" cy="120917"/>
            </a:xfrm>
            <a:prstGeom prst="rect">
              <a:avLst/>
            </a:prstGeom>
          </p:spPr>
        </p:pic>
        <p:sp>
          <p:nvSpPr>
            <p:cNvPr id="23" name="object 23"/>
            <p:cNvSpPr/>
            <p:nvPr/>
          </p:nvSpPr>
          <p:spPr>
            <a:xfrm>
              <a:off x="2808280" y="9917794"/>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sp>
          <p:nvSpPr>
            <p:cNvPr id="24" name="object 24"/>
            <p:cNvSpPr/>
            <p:nvPr/>
          </p:nvSpPr>
          <p:spPr>
            <a:xfrm>
              <a:off x="4499093" y="9707952"/>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69"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25" name="object 25"/>
            <p:cNvSpPr/>
            <p:nvPr/>
          </p:nvSpPr>
          <p:spPr>
            <a:xfrm>
              <a:off x="5290146" y="9707949"/>
              <a:ext cx="1767839" cy="752475"/>
            </a:xfrm>
            <a:custGeom>
              <a:avLst/>
              <a:gdLst/>
              <a:ahLst/>
              <a:cxnLst/>
              <a:rect l="l" t="t" r="r" b="b"/>
              <a:pathLst>
                <a:path w="1767840" h="752475">
                  <a:moveTo>
                    <a:pt x="230759" y="468426"/>
                  </a:moveTo>
                  <a:lnTo>
                    <a:pt x="192227" y="468426"/>
                  </a:lnTo>
                  <a:lnTo>
                    <a:pt x="145021" y="606386"/>
                  </a:lnTo>
                  <a:lnTo>
                    <a:pt x="135890" y="633463"/>
                  </a:lnTo>
                  <a:lnTo>
                    <a:pt x="127355" y="659917"/>
                  </a:lnTo>
                  <a:lnTo>
                    <a:pt x="119672" y="685609"/>
                  </a:lnTo>
                  <a:lnTo>
                    <a:pt x="113118" y="710374"/>
                  </a:lnTo>
                  <a:lnTo>
                    <a:pt x="112280" y="710374"/>
                  </a:lnTo>
                  <a:lnTo>
                    <a:pt x="106172" y="685558"/>
                  </a:lnTo>
                  <a:lnTo>
                    <a:pt x="99072" y="660031"/>
                  </a:lnTo>
                  <a:lnTo>
                    <a:pt x="91135" y="633590"/>
                  </a:lnTo>
                  <a:lnTo>
                    <a:pt x="38938" y="468426"/>
                  </a:lnTo>
                  <a:lnTo>
                    <a:pt x="0" y="468426"/>
                  </a:lnTo>
                  <a:lnTo>
                    <a:pt x="91160" y="747674"/>
                  </a:lnTo>
                  <a:lnTo>
                    <a:pt x="130937" y="747674"/>
                  </a:lnTo>
                  <a:lnTo>
                    <a:pt x="230759" y="468426"/>
                  </a:lnTo>
                  <a:close/>
                </a:path>
                <a:path w="1767840" h="752475">
                  <a:moveTo>
                    <a:pt x="449922" y="747649"/>
                  </a:moveTo>
                  <a:lnTo>
                    <a:pt x="419963" y="659841"/>
                  </a:lnTo>
                  <a:lnTo>
                    <a:pt x="410337" y="631659"/>
                  </a:lnTo>
                  <a:lnTo>
                    <a:pt x="374129" y="525538"/>
                  </a:lnTo>
                  <a:lnTo>
                    <a:pt x="374129" y="631659"/>
                  </a:lnTo>
                  <a:lnTo>
                    <a:pt x="290029" y="631659"/>
                  </a:lnTo>
                  <a:lnTo>
                    <a:pt x="317347" y="550887"/>
                  </a:lnTo>
                  <a:lnTo>
                    <a:pt x="321259" y="538137"/>
                  </a:lnTo>
                  <a:lnTo>
                    <a:pt x="324891" y="525449"/>
                  </a:lnTo>
                  <a:lnTo>
                    <a:pt x="328269" y="512838"/>
                  </a:lnTo>
                  <a:lnTo>
                    <a:pt x="331470" y="500329"/>
                  </a:lnTo>
                  <a:lnTo>
                    <a:pt x="332270" y="500329"/>
                  </a:lnTo>
                  <a:lnTo>
                    <a:pt x="342480" y="537908"/>
                  </a:lnTo>
                  <a:lnTo>
                    <a:pt x="374129" y="631659"/>
                  </a:lnTo>
                  <a:lnTo>
                    <a:pt x="374129" y="525538"/>
                  </a:lnTo>
                  <a:lnTo>
                    <a:pt x="365531" y="500329"/>
                  </a:lnTo>
                  <a:lnTo>
                    <a:pt x="354647" y="468426"/>
                  </a:lnTo>
                  <a:lnTo>
                    <a:pt x="311150" y="468426"/>
                  </a:lnTo>
                  <a:lnTo>
                    <a:pt x="216293" y="747649"/>
                  </a:lnTo>
                  <a:lnTo>
                    <a:pt x="253555" y="747649"/>
                  </a:lnTo>
                  <a:lnTo>
                    <a:pt x="282549" y="659841"/>
                  </a:lnTo>
                  <a:lnTo>
                    <a:pt x="381584" y="659841"/>
                  </a:lnTo>
                  <a:lnTo>
                    <a:pt x="411416" y="747649"/>
                  </a:lnTo>
                  <a:lnTo>
                    <a:pt x="449922" y="747649"/>
                  </a:lnTo>
                  <a:close/>
                </a:path>
                <a:path w="1767840" h="752475">
                  <a:moveTo>
                    <a:pt x="646328" y="717346"/>
                  </a:moveTo>
                  <a:lnTo>
                    <a:pt x="527011" y="717346"/>
                  </a:lnTo>
                  <a:lnTo>
                    <a:pt x="527011" y="468426"/>
                  </a:lnTo>
                  <a:lnTo>
                    <a:pt x="490969" y="468426"/>
                  </a:lnTo>
                  <a:lnTo>
                    <a:pt x="490969" y="717346"/>
                  </a:lnTo>
                  <a:lnTo>
                    <a:pt x="490969" y="747826"/>
                  </a:lnTo>
                  <a:lnTo>
                    <a:pt x="646328" y="747826"/>
                  </a:lnTo>
                  <a:lnTo>
                    <a:pt x="646328" y="717346"/>
                  </a:lnTo>
                  <a:close/>
                </a:path>
                <a:path w="1767840" h="752475">
                  <a:moveTo>
                    <a:pt x="678053" y="99123"/>
                  </a:moveTo>
                  <a:lnTo>
                    <a:pt x="676541" y="91643"/>
                  </a:lnTo>
                  <a:lnTo>
                    <a:pt x="672426" y="85534"/>
                  </a:lnTo>
                  <a:lnTo>
                    <a:pt x="666318" y="81419"/>
                  </a:lnTo>
                  <a:lnTo>
                    <a:pt x="658876" y="79921"/>
                  </a:lnTo>
                  <a:lnTo>
                    <a:pt x="651535" y="81445"/>
                  </a:lnTo>
                  <a:lnTo>
                    <a:pt x="645414" y="85559"/>
                  </a:lnTo>
                  <a:lnTo>
                    <a:pt x="641210" y="91541"/>
                  </a:lnTo>
                  <a:lnTo>
                    <a:pt x="639648" y="98704"/>
                  </a:lnTo>
                  <a:lnTo>
                    <a:pt x="641134" y="106400"/>
                  </a:lnTo>
                  <a:lnTo>
                    <a:pt x="645210" y="112623"/>
                  </a:lnTo>
                  <a:lnTo>
                    <a:pt x="651319" y="116789"/>
                  </a:lnTo>
                  <a:lnTo>
                    <a:pt x="658876" y="118300"/>
                  </a:lnTo>
                  <a:lnTo>
                    <a:pt x="666318" y="116789"/>
                  </a:lnTo>
                  <a:lnTo>
                    <a:pt x="672426" y="112674"/>
                  </a:lnTo>
                  <a:lnTo>
                    <a:pt x="676541" y="106565"/>
                  </a:lnTo>
                  <a:lnTo>
                    <a:pt x="678053" y="99123"/>
                  </a:lnTo>
                  <a:close/>
                </a:path>
                <a:path w="1767840" h="752475">
                  <a:moveTo>
                    <a:pt x="679272" y="165201"/>
                  </a:moveTo>
                  <a:lnTo>
                    <a:pt x="637235" y="186016"/>
                  </a:lnTo>
                  <a:lnTo>
                    <a:pt x="638746" y="190563"/>
                  </a:lnTo>
                  <a:lnTo>
                    <a:pt x="638962" y="191160"/>
                  </a:lnTo>
                  <a:lnTo>
                    <a:pt x="642823" y="193979"/>
                  </a:lnTo>
                  <a:lnTo>
                    <a:pt x="642886" y="194957"/>
                  </a:lnTo>
                  <a:lnTo>
                    <a:pt x="642289" y="248513"/>
                  </a:lnTo>
                  <a:lnTo>
                    <a:pt x="623227" y="272973"/>
                  </a:lnTo>
                  <a:lnTo>
                    <a:pt x="405307" y="272973"/>
                  </a:lnTo>
                  <a:lnTo>
                    <a:pt x="397002" y="271246"/>
                  </a:lnTo>
                  <a:lnTo>
                    <a:pt x="388467" y="266344"/>
                  </a:lnTo>
                  <a:lnTo>
                    <a:pt x="381558" y="258635"/>
                  </a:lnTo>
                  <a:lnTo>
                    <a:pt x="378066" y="248513"/>
                  </a:lnTo>
                  <a:lnTo>
                    <a:pt x="378066" y="185051"/>
                  </a:lnTo>
                  <a:lnTo>
                    <a:pt x="380149" y="178663"/>
                  </a:lnTo>
                  <a:lnTo>
                    <a:pt x="381939" y="174663"/>
                  </a:lnTo>
                  <a:lnTo>
                    <a:pt x="382231" y="165201"/>
                  </a:lnTo>
                  <a:lnTo>
                    <a:pt x="340144" y="186016"/>
                  </a:lnTo>
                  <a:lnTo>
                    <a:pt x="341884" y="191160"/>
                  </a:lnTo>
                  <a:lnTo>
                    <a:pt x="344055" y="192697"/>
                  </a:lnTo>
                  <a:lnTo>
                    <a:pt x="345909" y="193979"/>
                  </a:lnTo>
                  <a:lnTo>
                    <a:pt x="345909" y="240792"/>
                  </a:lnTo>
                  <a:lnTo>
                    <a:pt x="345744" y="248513"/>
                  </a:lnTo>
                  <a:lnTo>
                    <a:pt x="345668" y="251752"/>
                  </a:lnTo>
                  <a:lnTo>
                    <a:pt x="345567" y="256146"/>
                  </a:lnTo>
                  <a:lnTo>
                    <a:pt x="329895" y="278371"/>
                  </a:lnTo>
                  <a:lnTo>
                    <a:pt x="326580" y="277317"/>
                  </a:lnTo>
                  <a:lnTo>
                    <a:pt x="324764" y="276733"/>
                  </a:lnTo>
                  <a:lnTo>
                    <a:pt x="324586" y="276733"/>
                  </a:lnTo>
                  <a:lnTo>
                    <a:pt x="316407" y="271830"/>
                  </a:lnTo>
                  <a:lnTo>
                    <a:pt x="308178" y="264756"/>
                  </a:lnTo>
                  <a:lnTo>
                    <a:pt x="301879" y="256146"/>
                  </a:lnTo>
                  <a:lnTo>
                    <a:pt x="301879" y="189572"/>
                  </a:lnTo>
                  <a:lnTo>
                    <a:pt x="303847" y="183375"/>
                  </a:lnTo>
                  <a:lnTo>
                    <a:pt x="303898" y="183248"/>
                  </a:lnTo>
                  <a:lnTo>
                    <a:pt x="305701" y="179209"/>
                  </a:lnTo>
                  <a:lnTo>
                    <a:pt x="305993" y="169773"/>
                  </a:lnTo>
                  <a:lnTo>
                    <a:pt x="263918" y="190563"/>
                  </a:lnTo>
                  <a:lnTo>
                    <a:pt x="265658" y="195694"/>
                  </a:lnTo>
                  <a:lnTo>
                    <a:pt x="267855" y="197281"/>
                  </a:lnTo>
                  <a:lnTo>
                    <a:pt x="269684" y="198501"/>
                  </a:lnTo>
                  <a:lnTo>
                    <a:pt x="269684" y="240792"/>
                  </a:lnTo>
                  <a:lnTo>
                    <a:pt x="269519" y="248513"/>
                  </a:lnTo>
                  <a:lnTo>
                    <a:pt x="269468" y="250405"/>
                  </a:lnTo>
                  <a:lnTo>
                    <a:pt x="269341" y="256146"/>
                  </a:lnTo>
                  <a:lnTo>
                    <a:pt x="269240" y="257340"/>
                  </a:lnTo>
                  <a:lnTo>
                    <a:pt x="267436" y="268363"/>
                  </a:lnTo>
                  <a:lnTo>
                    <a:pt x="267411" y="268566"/>
                  </a:lnTo>
                  <a:lnTo>
                    <a:pt x="262610" y="275869"/>
                  </a:lnTo>
                  <a:lnTo>
                    <a:pt x="253644" y="278371"/>
                  </a:lnTo>
                  <a:lnTo>
                    <a:pt x="248297" y="276733"/>
                  </a:lnTo>
                  <a:lnTo>
                    <a:pt x="240550" y="272262"/>
                  </a:lnTo>
                  <a:lnTo>
                    <a:pt x="232448" y="265582"/>
                  </a:lnTo>
                  <a:lnTo>
                    <a:pt x="226021" y="257340"/>
                  </a:lnTo>
                  <a:lnTo>
                    <a:pt x="226021" y="194957"/>
                  </a:lnTo>
                  <a:lnTo>
                    <a:pt x="228092" y="188633"/>
                  </a:lnTo>
                  <a:lnTo>
                    <a:pt x="229882" y="184607"/>
                  </a:lnTo>
                  <a:lnTo>
                    <a:pt x="229933" y="183248"/>
                  </a:lnTo>
                  <a:lnTo>
                    <a:pt x="230060" y="179209"/>
                  </a:lnTo>
                  <a:lnTo>
                    <a:pt x="230174" y="175158"/>
                  </a:lnTo>
                  <a:lnTo>
                    <a:pt x="188633" y="195694"/>
                  </a:lnTo>
                  <a:lnTo>
                    <a:pt x="188150" y="195973"/>
                  </a:lnTo>
                  <a:lnTo>
                    <a:pt x="189826" y="201066"/>
                  </a:lnTo>
                  <a:lnTo>
                    <a:pt x="190741" y="201752"/>
                  </a:lnTo>
                  <a:lnTo>
                    <a:pt x="193675" y="203873"/>
                  </a:lnTo>
                  <a:lnTo>
                    <a:pt x="193586" y="294043"/>
                  </a:lnTo>
                  <a:lnTo>
                    <a:pt x="179108" y="334911"/>
                  </a:lnTo>
                  <a:lnTo>
                    <a:pt x="144043" y="353949"/>
                  </a:lnTo>
                  <a:lnTo>
                    <a:pt x="133515" y="354596"/>
                  </a:lnTo>
                  <a:lnTo>
                    <a:pt x="108534" y="350735"/>
                  </a:lnTo>
                  <a:lnTo>
                    <a:pt x="108318" y="350735"/>
                  </a:lnTo>
                  <a:lnTo>
                    <a:pt x="67538" y="326288"/>
                  </a:lnTo>
                  <a:lnTo>
                    <a:pt x="43484" y="291668"/>
                  </a:lnTo>
                  <a:lnTo>
                    <a:pt x="41922" y="284645"/>
                  </a:lnTo>
                  <a:lnTo>
                    <a:pt x="42214" y="281038"/>
                  </a:lnTo>
                  <a:lnTo>
                    <a:pt x="42316" y="279717"/>
                  </a:lnTo>
                  <a:lnTo>
                    <a:pt x="42773" y="278371"/>
                  </a:lnTo>
                  <a:lnTo>
                    <a:pt x="44335" y="273926"/>
                  </a:lnTo>
                  <a:lnTo>
                    <a:pt x="47523" y="269824"/>
                  </a:lnTo>
                  <a:lnTo>
                    <a:pt x="62344" y="261645"/>
                  </a:lnTo>
                  <a:lnTo>
                    <a:pt x="56324" y="250405"/>
                  </a:lnTo>
                  <a:lnTo>
                    <a:pt x="18973" y="277710"/>
                  </a:lnTo>
                  <a:lnTo>
                    <a:pt x="14960" y="287337"/>
                  </a:lnTo>
                  <a:lnTo>
                    <a:pt x="15062" y="296557"/>
                  </a:lnTo>
                  <a:lnTo>
                    <a:pt x="33921" y="332320"/>
                  </a:lnTo>
                  <a:lnTo>
                    <a:pt x="75349" y="367157"/>
                  </a:lnTo>
                  <a:lnTo>
                    <a:pt x="133515" y="383463"/>
                  </a:lnTo>
                  <a:lnTo>
                    <a:pt x="150469" y="379615"/>
                  </a:lnTo>
                  <a:lnTo>
                    <a:pt x="183146" y="358000"/>
                  </a:lnTo>
                  <a:lnTo>
                    <a:pt x="214261" y="323405"/>
                  </a:lnTo>
                  <a:lnTo>
                    <a:pt x="226021" y="281038"/>
                  </a:lnTo>
                  <a:lnTo>
                    <a:pt x="237553" y="290461"/>
                  </a:lnTo>
                  <a:lnTo>
                    <a:pt x="246862" y="295617"/>
                  </a:lnTo>
                  <a:lnTo>
                    <a:pt x="247459" y="295910"/>
                  </a:lnTo>
                  <a:lnTo>
                    <a:pt x="255524" y="298335"/>
                  </a:lnTo>
                  <a:lnTo>
                    <a:pt x="262356" y="298919"/>
                  </a:lnTo>
                  <a:lnTo>
                    <a:pt x="274942" y="297510"/>
                  </a:lnTo>
                  <a:lnTo>
                    <a:pt x="285305" y="293357"/>
                  </a:lnTo>
                  <a:lnTo>
                    <a:pt x="293281" y="286588"/>
                  </a:lnTo>
                  <a:lnTo>
                    <a:pt x="296532" y="281038"/>
                  </a:lnTo>
                  <a:lnTo>
                    <a:pt x="298107" y="278371"/>
                  </a:lnTo>
                  <a:lnTo>
                    <a:pt x="298716" y="277317"/>
                  </a:lnTo>
                  <a:lnTo>
                    <a:pt x="311556" y="288721"/>
                  </a:lnTo>
                  <a:lnTo>
                    <a:pt x="322300" y="295262"/>
                  </a:lnTo>
                  <a:lnTo>
                    <a:pt x="331571" y="298335"/>
                  </a:lnTo>
                  <a:lnTo>
                    <a:pt x="332422" y="298335"/>
                  </a:lnTo>
                  <a:lnTo>
                    <a:pt x="338569" y="298919"/>
                  </a:lnTo>
                  <a:lnTo>
                    <a:pt x="350405" y="297688"/>
                  </a:lnTo>
                  <a:lnTo>
                    <a:pt x="360260" y="294043"/>
                  </a:lnTo>
                  <a:lnTo>
                    <a:pt x="368046" y="288023"/>
                  </a:lnTo>
                  <a:lnTo>
                    <a:pt x="373697" y="279717"/>
                  </a:lnTo>
                  <a:lnTo>
                    <a:pt x="386918" y="289306"/>
                  </a:lnTo>
                  <a:lnTo>
                    <a:pt x="400164" y="294043"/>
                  </a:lnTo>
                  <a:lnTo>
                    <a:pt x="400316" y="294043"/>
                  </a:lnTo>
                  <a:lnTo>
                    <a:pt x="410895" y="295617"/>
                  </a:lnTo>
                  <a:lnTo>
                    <a:pt x="634822" y="295617"/>
                  </a:lnTo>
                  <a:lnTo>
                    <a:pt x="652094" y="292595"/>
                  </a:lnTo>
                  <a:lnTo>
                    <a:pt x="664730" y="283718"/>
                  </a:lnTo>
                  <a:lnTo>
                    <a:pt x="666889" y="279717"/>
                  </a:lnTo>
                  <a:lnTo>
                    <a:pt x="667600" y="278371"/>
                  </a:lnTo>
                  <a:lnTo>
                    <a:pt x="670509" y="272973"/>
                  </a:lnTo>
                  <a:lnTo>
                    <a:pt x="672503" y="269265"/>
                  </a:lnTo>
                  <a:lnTo>
                    <a:pt x="675017" y="250405"/>
                  </a:lnTo>
                  <a:lnTo>
                    <a:pt x="675144" y="183375"/>
                  </a:lnTo>
                  <a:lnTo>
                    <a:pt x="678967" y="174663"/>
                  </a:lnTo>
                  <a:lnTo>
                    <a:pt x="679272" y="165201"/>
                  </a:lnTo>
                  <a:close/>
                </a:path>
                <a:path w="1767840" h="752475">
                  <a:moveTo>
                    <a:pt x="774534" y="7340"/>
                  </a:moveTo>
                  <a:lnTo>
                    <a:pt x="767232" y="0"/>
                  </a:lnTo>
                  <a:lnTo>
                    <a:pt x="764984" y="1143"/>
                  </a:lnTo>
                  <a:lnTo>
                    <a:pt x="744651" y="11785"/>
                  </a:lnTo>
                  <a:lnTo>
                    <a:pt x="721067" y="25133"/>
                  </a:lnTo>
                  <a:lnTo>
                    <a:pt x="727011" y="37922"/>
                  </a:lnTo>
                  <a:lnTo>
                    <a:pt x="731672" y="34798"/>
                  </a:lnTo>
                  <a:lnTo>
                    <a:pt x="733856" y="33769"/>
                  </a:lnTo>
                  <a:lnTo>
                    <a:pt x="736739" y="33769"/>
                  </a:lnTo>
                  <a:lnTo>
                    <a:pt x="737412" y="36461"/>
                  </a:lnTo>
                  <a:lnTo>
                    <a:pt x="737412" y="295605"/>
                  </a:lnTo>
                  <a:lnTo>
                    <a:pt x="769594" y="295605"/>
                  </a:lnTo>
                  <a:lnTo>
                    <a:pt x="769594" y="35725"/>
                  </a:lnTo>
                  <a:lnTo>
                    <a:pt x="769835" y="24168"/>
                  </a:lnTo>
                  <a:lnTo>
                    <a:pt x="770559" y="17132"/>
                  </a:lnTo>
                  <a:lnTo>
                    <a:pt x="771728" y="12865"/>
                  </a:lnTo>
                  <a:lnTo>
                    <a:pt x="774534" y="7340"/>
                  </a:lnTo>
                  <a:close/>
                </a:path>
                <a:path w="1767840" h="752475">
                  <a:moveTo>
                    <a:pt x="824890" y="468617"/>
                  </a:moveTo>
                  <a:lnTo>
                    <a:pt x="618147" y="468617"/>
                  </a:lnTo>
                  <a:lnTo>
                    <a:pt x="618147" y="499097"/>
                  </a:lnTo>
                  <a:lnTo>
                    <a:pt x="703084" y="499097"/>
                  </a:lnTo>
                  <a:lnTo>
                    <a:pt x="703084" y="748017"/>
                  </a:lnTo>
                  <a:lnTo>
                    <a:pt x="739546" y="748017"/>
                  </a:lnTo>
                  <a:lnTo>
                    <a:pt x="739546" y="499097"/>
                  </a:lnTo>
                  <a:lnTo>
                    <a:pt x="824890" y="499097"/>
                  </a:lnTo>
                  <a:lnTo>
                    <a:pt x="824890" y="468617"/>
                  </a:lnTo>
                  <a:close/>
                </a:path>
                <a:path w="1767840" h="752475">
                  <a:moveTo>
                    <a:pt x="1037844" y="747674"/>
                  </a:moveTo>
                  <a:lnTo>
                    <a:pt x="1033297" y="736612"/>
                  </a:lnTo>
                  <a:lnTo>
                    <a:pt x="1028306" y="719886"/>
                  </a:lnTo>
                  <a:lnTo>
                    <a:pt x="1022692" y="697890"/>
                  </a:lnTo>
                  <a:lnTo>
                    <a:pt x="1016304" y="670991"/>
                  </a:lnTo>
                  <a:lnTo>
                    <a:pt x="1010119" y="651014"/>
                  </a:lnTo>
                  <a:lnTo>
                    <a:pt x="1001369" y="634746"/>
                  </a:lnTo>
                  <a:lnTo>
                    <a:pt x="993749" y="626681"/>
                  </a:lnTo>
                  <a:lnTo>
                    <a:pt x="989838" y="622541"/>
                  </a:lnTo>
                  <a:lnTo>
                    <a:pt x="975283" y="614667"/>
                  </a:lnTo>
                  <a:lnTo>
                    <a:pt x="975283" y="613422"/>
                  </a:lnTo>
                  <a:lnTo>
                    <a:pt x="995895" y="603288"/>
                  </a:lnTo>
                  <a:lnTo>
                    <a:pt x="1000188" y="599338"/>
                  </a:lnTo>
                  <a:lnTo>
                    <a:pt x="1012596" y="587908"/>
                  </a:lnTo>
                  <a:lnTo>
                    <a:pt x="1023785" y="567474"/>
                  </a:lnTo>
                  <a:lnTo>
                    <a:pt x="1027874" y="542175"/>
                  </a:lnTo>
                  <a:lnTo>
                    <a:pt x="1026426" y="526542"/>
                  </a:lnTo>
                  <a:lnTo>
                    <a:pt x="1005941" y="489153"/>
                  </a:lnTo>
                  <a:lnTo>
                    <a:pt x="991844" y="479259"/>
                  </a:lnTo>
                  <a:lnTo>
                    <a:pt x="991844" y="546303"/>
                  </a:lnTo>
                  <a:lnTo>
                    <a:pt x="987539" y="567474"/>
                  </a:lnTo>
                  <a:lnTo>
                    <a:pt x="987412" y="568058"/>
                  </a:lnTo>
                  <a:lnTo>
                    <a:pt x="974801" y="584784"/>
                  </a:lnTo>
                  <a:lnTo>
                    <a:pt x="954963" y="595541"/>
                  </a:lnTo>
                  <a:lnTo>
                    <a:pt x="928865" y="599338"/>
                  </a:lnTo>
                  <a:lnTo>
                    <a:pt x="892009" y="599338"/>
                  </a:lnTo>
                  <a:lnTo>
                    <a:pt x="892009" y="497433"/>
                  </a:lnTo>
                  <a:lnTo>
                    <a:pt x="897559" y="496201"/>
                  </a:lnTo>
                  <a:lnTo>
                    <a:pt x="905459" y="495134"/>
                  </a:lnTo>
                  <a:lnTo>
                    <a:pt x="915530" y="494385"/>
                  </a:lnTo>
                  <a:lnTo>
                    <a:pt x="927646" y="494093"/>
                  </a:lnTo>
                  <a:lnTo>
                    <a:pt x="954252" y="497433"/>
                  </a:lnTo>
                  <a:lnTo>
                    <a:pt x="953884" y="497433"/>
                  </a:lnTo>
                  <a:lnTo>
                    <a:pt x="974026" y="506844"/>
                  </a:lnTo>
                  <a:lnTo>
                    <a:pt x="987171" y="523011"/>
                  </a:lnTo>
                  <a:lnTo>
                    <a:pt x="991844" y="546303"/>
                  </a:lnTo>
                  <a:lnTo>
                    <a:pt x="991844" y="479259"/>
                  </a:lnTo>
                  <a:lnTo>
                    <a:pt x="991400" y="478942"/>
                  </a:lnTo>
                  <a:lnTo>
                    <a:pt x="973467" y="471843"/>
                  </a:lnTo>
                  <a:lnTo>
                    <a:pt x="951572" y="467690"/>
                  </a:lnTo>
                  <a:lnTo>
                    <a:pt x="925156" y="466344"/>
                  </a:lnTo>
                  <a:lnTo>
                    <a:pt x="906411" y="466725"/>
                  </a:lnTo>
                  <a:lnTo>
                    <a:pt x="888060" y="467855"/>
                  </a:lnTo>
                  <a:lnTo>
                    <a:pt x="870953" y="469684"/>
                  </a:lnTo>
                  <a:lnTo>
                    <a:pt x="855954" y="472173"/>
                  </a:lnTo>
                  <a:lnTo>
                    <a:pt x="855954" y="747674"/>
                  </a:lnTo>
                  <a:lnTo>
                    <a:pt x="892009" y="747674"/>
                  </a:lnTo>
                  <a:lnTo>
                    <a:pt x="892009" y="626681"/>
                  </a:lnTo>
                  <a:lnTo>
                    <a:pt x="925969" y="626681"/>
                  </a:lnTo>
                  <a:lnTo>
                    <a:pt x="963104" y="639838"/>
                  </a:lnTo>
                  <a:lnTo>
                    <a:pt x="981887" y="680948"/>
                  </a:lnTo>
                  <a:lnTo>
                    <a:pt x="987501" y="704900"/>
                  </a:lnTo>
                  <a:lnTo>
                    <a:pt x="992479" y="724255"/>
                  </a:lnTo>
                  <a:lnTo>
                    <a:pt x="996823" y="738644"/>
                  </a:lnTo>
                  <a:lnTo>
                    <a:pt x="1000531" y="747674"/>
                  </a:lnTo>
                  <a:lnTo>
                    <a:pt x="1037844" y="747674"/>
                  </a:lnTo>
                  <a:close/>
                </a:path>
                <a:path w="1767840" h="752475">
                  <a:moveTo>
                    <a:pt x="1053833" y="99123"/>
                  </a:moveTo>
                  <a:lnTo>
                    <a:pt x="1052322" y="91643"/>
                  </a:lnTo>
                  <a:lnTo>
                    <a:pt x="1048194" y="85534"/>
                  </a:lnTo>
                  <a:lnTo>
                    <a:pt x="1042085" y="81419"/>
                  </a:lnTo>
                  <a:lnTo>
                    <a:pt x="1034605" y="79921"/>
                  </a:lnTo>
                  <a:lnTo>
                    <a:pt x="1027290" y="81445"/>
                  </a:lnTo>
                  <a:lnTo>
                    <a:pt x="1021181" y="85559"/>
                  </a:lnTo>
                  <a:lnTo>
                    <a:pt x="1016977" y="91541"/>
                  </a:lnTo>
                  <a:lnTo>
                    <a:pt x="1015415" y="98704"/>
                  </a:lnTo>
                  <a:lnTo>
                    <a:pt x="1016901" y="106400"/>
                  </a:lnTo>
                  <a:lnTo>
                    <a:pt x="1020978" y="112623"/>
                  </a:lnTo>
                  <a:lnTo>
                    <a:pt x="1027061" y="116789"/>
                  </a:lnTo>
                  <a:lnTo>
                    <a:pt x="1034605" y="118300"/>
                  </a:lnTo>
                  <a:lnTo>
                    <a:pt x="1042085" y="116789"/>
                  </a:lnTo>
                  <a:lnTo>
                    <a:pt x="1048194" y="112674"/>
                  </a:lnTo>
                  <a:lnTo>
                    <a:pt x="1052322" y="106565"/>
                  </a:lnTo>
                  <a:lnTo>
                    <a:pt x="1053833" y="99123"/>
                  </a:lnTo>
                  <a:close/>
                </a:path>
                <a:path w="1767840" h="752475">
                  <a:moveTo>
                    <a:pt x="1103109" y="99123"/>
                  </a:moveTo>
                  <a:lnTo>
                    <a:pt x="1101598" y="91643"/>
                  </a:lnTo>
                  <a:lnTo>
                    <a:pt x="1097483" y="85534"/>
                  </a:lnTo>
                  <a:lnTo>
                    <a:pt x="1091387" y="81419"/>
                  </a:lnTo>
                  <a:lnTo>
                    <a:pt x="1083932" y="79921"/>
                  </a:lnTo>
                  <a:lnTo>
                    <a:pt x="1076604" y="81445"/>
                  </a:lnTo>
                  <a:lnTo>
                    <a:pt x="1070495" y="85559"/>
                  </a:lnTo>
                  <a:lnTo>
                    <a:pt x="1066304" y="91541"/>
                  </a:lnTo>
                  <a:lnTo>
                    <a:pt x="1064742" y="98704"/>
                  </a:lnTo>
                  <a:lnTo>
                    <a:pt x="1066228" y="106400"/>
                  </a:lnTo>
                  <a:lnTo>
                    <a:pt x="1070292" y="112623"/>
                  </a:lnTo>
                  <a:lnTo>
                    <a:pt x="1076388" y="116789"/>
                  </a:lnTo>
                  <a:lnTo>
                    <a:pt x="1083932" y="118300"/>
                  </a:lnTo>
                  <a:lnTo>
                    <a:pt x="1091387" y="116789"/>
                  </a:lnTo>
                  <a:lnTo>
                    <a:pt x="1097483" y="112674"/>
                  </a:lnTo>
                  <a:lnTo>
                    <a:pt x="1101598" y="106565"/>
                  </a:lnTo>
                  <a:lnTo>
                    <a:pt x="1103109" y="99123"/>
                  </a:lnTo>
                  <a:close/>
                </a:path>
                <a:path w="1767840" h="752475">
                  <a:moveTo>
                    <a:pt x="1293431" y="747649"/>
                  </a:moveTo>
                  <a:lnTo>
                    <a:pt x="1263472" y="659841"/>
                  </a:lnTo>
                  <a:lnTo>
                    <a:pt x="1253858" y="631659"/>
                  </a:lnTo>
                  <a:lnTo>
                    <a:pt x="1217637" y="525500"/>
                  </a:lnTo>
                  <a:lnTo>
                    <a:pt x="1217637" y="631659"/>
                  </a:lnTo>
                  <a:lnTo>
                    <a:pt x="1133551" y="631659"/>
                  </a:lnTo>
                  <a:lnTo>
                    <a:pt x="1160868" y="550887"/>
                  </a:lnTo>
                  <a:lnTo>
                    <a:pt x="1164767" y="538137"/>
                  </a:lnTo>
                  <a:lnTo>
                    <a:pt x="1168387" y="525449"/>
                  </a:lnTo>
                  <a:lnTo>
                    <a:pt x="1171778" y="512838"/>
                  </a:lnTo>
                  <a:lnTo>
                    <a:pt x="1174991" y="500329"/>
                  </a:lnTo>
                  <a:lnTo>
                    <a:pt x="1175804" y="500329"/>
                  </a:lnTo>
                  <a:lnTo>
                    <a:pt x="1185989" y="537908"/>
                  </a:lnTo>
                  <a:lnTo>
                    <a:pt x="1217637" y="631659"/>
                  </a:lnTo>
                  <a:lnTo>
                    <a:pt x="1217637" y="525500"/>
                  </a:lnTo>
                  <a:lnTo>
                    <a:pt x="1209052" y="500329"/>
                  </a:lnTo>
                  <a:lnTo>
                    <a:pt x="1198168" y="468426"/>
                  </a:lnTo>
                  <a:lnTo>
                    <a:pt x="1154671" y="468426"/>
                  </a:lnTo>
                  <a:lnTo>
                    <a:pt x="1059815" y="747649"/>
                  </a:lnTo>
                  <a:lnTo>
                    <a:pt x="1097076" y="747649"/>
                  </a:lnTo>
                  <a:lnTo>
                    <a:pt x="1126070" y="659841"/>
                  </a:lnTo>
                  <a:lnTo>
                    <a:pt x="1225105" y="659841"/>
                  </a:lnTo>
                  <a:lnTo>
                    <a:pt x="1254937" y="747649"/>
                  </a:lnTo>
                  <a:lnTo>
                    <a:pt x="1293431" y="747649"/>
                  </a:lnTo>
                  <a:close/>
                </a:path>
                <a:path w="1767840" h="752475">
                  <a:moveTo>
                    <a:pt x="1320634" y="3632"/>
                  </a:moveTo>
                  <a:lnTo>
                    <a:pt x="1278559" y="24409"/>
                  </a:lnTo>
                  <a:lnTo>
                    <a:pt x="1280236" y="29565"/>
                  </a:lnTo>
                  <a:lnTo>
                    <a:pt x="1284109" y="32372"/>
                  </a:lnTo>
                  <a:lnTo>
                    <a:pt x="1284287" y="34417"/>
                  </a:lnTo>
                  <a:lnTo>
                    <a:pt x="1284287" y="232486"/>
                  </a:lnTo>
                  <a:lnTo>
                    <a:pt x="1283550" y="250151"/>
                  </a:lnTo>
                  <a:lnTo>
                    <a:pt x="1280680" y="262801"/>
                  </a:lnTo>
                  <a:lnTo>
                    <a:pt x="1274673" y="270421"/>
                  </a:lnTo>
                  <a:lnTo>
                    <a:pt x="1264526" y="272973"/>
                  </a:lnTo>
                  <a:lnTo>
                    <a:pt x="1127391" y="272973"/>
                  </a:lnTo>
                  <a:lnTo>
                    <a:pt x="1119530" y="271272"/>
                  </a:lnTo>
                  <a:lnTo>
                    <a:pt x="1110780" y="266268"/>
                  </a:lnTo>
                  <a:lnTo>
                    <a:pt x="1103528" y="258127"/>
                  </a:lnTo>
                  <a:lnTo>
                    <a:pt x="1100188" y="247002"/>
                  </a:lnTo>
                  <a:lnTo>
                    <a:pt x="1100188" y="185051"/>
                  </a:lnTo>
                  <a:lnTo>
                    <a:pt x="1102271" y="178663"/>
                  </a:lnTo>
                  <a:lnTo>
                    <a:pt x="1104036" y="174663"/>
                  </a:lnTo>
                  <a:lnTo>
                    <a:pt x="1104353" y="165201"/>
                  </a:lnTo>
                  <a:lnTo>
                    <a:pt x="1062291" y="186016"/>
                  </a:lnTo>
                  <a:lnTo>
                    <a:pt x="1063980" y="191135"/>
                  </a:lnTo>
                  <a:lnTo>
                    <a:pt x="1067866" y="193967"/>
                  </a:lnTo>
                  <a:lnTo>
                    <a:pt x="1068019" y="195973"/>
                  </a:lnTo>
                  <a:lnTo>
                    <a:pt x="1067930" y="246087"/>
                  </a:lnTo>
                  <a:lnTo>
                    <a:pt x="1053617" y="272973"/>
                  </a:lnTo>
                  <a:lnTo>
                    <a:pt x="916952" y="272973"/>
                  </a:lnTo>
                  <a:lnTo>
                    <a:pt x="908608" y="271246"/>
                  </a:lnTo>
                  <a:lnTo>
                    <a:pt x="900061" y="266331"/>
                  </a:lnTo>
                  <a:lnTo>
                    <a:pt x="893152" y="258673"/>
                  </a:lnTo>
                  <a:lnTo>
                    <a:pt x="889749" y="248666"/>
                  </a:lnTo>
                  <a:lnTo>
                    <a:pt x="889749" y="205574"/>
                  </a:lnTo>
                  <a:lnTo>
                    <a:pt x="897331" y="167322"/>
                  </a:lnTo>
                  <a:lnTo>
                    <a:pt x="856056" y="167322"/>
                  </a:lnTo>
                  <a:lnTo>
                    <a:pt x="849884" y="167132"/>
                  </a:lnTo>
                  <a:lnTo>
                    <a:pt x="852982" y="172364"/>
                  </a:lnTo>
                  <a:lnTo>
                    <a:pt x="854100" y="176923"/>
                  </a:lnTo>
                  <a:lnTo>
                    <a:pt x="855637" y="185635"/>
                  </a:lnTo>
                  <a:lnTo>
                    <a:pt x="856983" y="196011"/>
                  </a:lnTo>
                  <a:lnTo>
                    <a:pt x="857554" y="205574"/>
                  </a:lnTo>
                  <a:lnTo>
                    <a:pt x="857554" y="319925"/>
                  </a:lnTo>
                  <a:lnTo>
                    <a:pt x="856792" y="327012"/>
                  </a:lnTo>
                  <a:lnTo>
                    <a:pt x="851852" y="340995"/>
                  </a:lnTo>
                  <a:lnTo>
                    <a:pt x="838708" y="354660"/>
                  </a:lnTo>
                  <a:lnTo>
                    <a:pt x="813384" y="360807"/>
                  </a:lnTo>
                  <a:lnTo>
                    <a:pt x="805942" y="360273"/>
                  </a:lnTo>
                  <a:lnTo>
                    <a:pt x="798423" y="358724"/>
                  </a:lnTo>
                  <a:lnTo>
                    <a:pt x="791146" y="356273"/>
                  </a:lnTo>
                  <a:lnTo>
                    <a:pt x="784466" y="352983"/>
                  </a:lnTo>
                  <a:lnTo>
                    <a:pt x="779030" y="349821"/>
                  </a:lnTo>
                  <a:lnTo>
                    <a:pt x="779754" y="368287"/>
                  </a:lnTo>
                  <a:lnTo>
                    <a:pt x="793610" y="376174"/>
                  </a:lnTo>
                  <a:lnTo>
                    <a:pt x="804240" y="380530"/>
                  </a:lnTo>
                  <a:lnTo>
                    <a:pt x="814743" y="382803"/>
                  </a:lnTo>
                  <a:lnTo>
                    <a:pt x="826630" y="383451"/>
                  </a:lnTo>
                  <a:lnTo>
                    <a:pt x="851420" y="378815"/>
                  </a:lnTo>
                  <a:lnTo>
                    <a:pt x="871461" y="366128"/>
                  </a:lnTo>
                  <a:lnTo>
                    <a:pt x="884859" y="347141"/>
                  </a:lnTo>
                  <a:lnTo>
                    <a:pt x="889749" y="323659"/>
                  </a:lnTo>
                  <a:lnTo>
                    <a:pt x="889749" y="283425"/>
                  </a:lnTo>
                  <a:lnTo>
                    <a:pt x="902068" y="290842"/>
                  </a:lnTo>
                  <a:lnTo>
                    <a:pt x="913765" y="294436"/>
                  </a:lnTo>
                  <a:lnTo>
                    <a:pt x="922642" y="295567"/>
                  </a:lnTo>
                  <a:lnTo>
                    <a:pt x="1059891" y="295617"/>
                  </a:lnTo>
                  <a:lnTo>
                    <a:pt x="1071067" y="294449"/>
                  </a:lnTo>
                  <a:lnTo>
                    <a:pt x="1080541" y="290995"/>
                  </a:lnTo>
                  <a:lnTo>
                    <a:pt x="1088263" y="285305"/>
                  </a:lnTo>
                  <a:lnTo>
                    <a:pt x="1094130" y="277418"/>
                  </a:lnTo>
                  <a:lnTo>
                    <a:pt x="1105763" y="287439"/>
                  </a:lnTo>
                  <a:lnTo>
                    <a:pt x="1117917" y="292900"/>
                  </a:lnTo>
                  <a:lnTo>
                    <a:pt x="1128509" y="295186"/>
                  </a:lnTo>
                  <a:lnTo>
                    <a:pt x="1136942" y="295617"/>
                  </a:lnTo>
                  <a:lnTo>
                    <a:pt x="1276146" y="295617"/>
                  </a:lnTo>
                  <a:lnTo>
                    <a:pt x="1293418" y="292595"/>
                  </a:lnTo>
                  <a:lnTo>
                    <a:pt x="1306055" y="283718"/>
                  </a:lnTo>
                  <a:lnTo>
                    <a:pt x="1313827" y="269265"/>
                  </a:lnTo>
                  <a:lnTo>
                    <a:pt x="1316469" y="249504"/>
                  </a:lnTo>
                  <a:lnTo>
                    <a:pt x="1316469" y="21717"/>
                  </a:lnTo>
                  <a:lnTo>
                    <a:pt x="1320292" y="13081"/>
                  </a:lnTo>
                  <a:lnTo>
                    <a:pt x="1320634" y="3632"/>
                  </a:lnTo>
                  <a:close/>
                </a:path>
                <a:path w="1767840" h="752475">
                  <a:moveTo>
                    <a:pt x="1544091" y="468426"/>
                  </a:moveTo>
                  <a:lnTo>
                    <a:pt x="1510131" y="468426"/>
                  </a:lnTo>
                  <a:lnTo>
                    <a:pt x="1510131" y="585266"/>
                  </a:lnTo>
                  <a:lnTo>
                    <a:pt x="1510309" y="616305"/>
                  </a:lnTo>
                  <a:lnTo>
                    <a:pt x="1510957" y="644969"/>
                  </a:lnTo>
                  <a:lnTo>
                    <a:pt x="1512227" y="672465"/>
                  </a:lnTo>
                  <a:lnTo>
                    <a:pt x="1514284" y="700011"/>
                  </a:lnTo>
                  <a:lnTo>
                    <a:pt x="1513459" y="700430"/>
                  </a:lnTo>
                  <a:lnTo>
                    <a:pt x="1491183" y="656602"/>
                  </a:lnTo>
                  <a:lnTo>
                    <a:pt x="1463319" y="609701"/>
                  </a:lnTo>
                  <a:lnTo>
                    <a:pt x="1373835" y="468426"/>
                  </a:lnTo>
                  <a:lnTo>
                    <a:pt x="1334477" y="468426"/>
                  </a:lnTo>
                  <a:lnTo>
                    <a:pt x="1334477" y="747674"/>
                  </a:lnTo>
                  <a:lnTo>
                    <a:pt x="1368463" y="747674"/>
                  </a:lnTo>
                  <a:lnTo>
                    <a:pt x="1368463" y="628319"/>
                  </a:lnTo>
                  <a:lnTo>
                    <a:pt x="1367777" y="566547"/>
                  </a:lnTo>
                  <a:lnTo>
                    <a:pt x="1365542" y="513168"/>
                  </a:lnTo>
                  <a:lnTo>
                    <a:pt x="1366786" y="512737"/>
                  </a:lnTo>
                  <a:lnTo>
                    <a:pt x="1390865" y="559054"/>
                  </a:lnTo>
                  <a:lnTo>
                    <a:pt x="1418958" y="605967"/>
                  </a:lnTo>
                  <a:lnTo>
                    <a:pt x="1507642" y="747674"/>
                  </a:lnTo>
                  <a:lnTo>
                    <a:pt x="1544091" y="747674"/>
                  </a:lnTo>
                  <a:lnTo>
                    <a:pt x="1544091" y="468426"/>
                  </a:lnTo>
                  <a:close/>
                </a:path>
                <a:path w="1767840" h="752475">
                  <a:moveTo>
                    <a:pt x="1723313" y="99123"/>
                  </a:moveTo>
                  <a:lnTo>
                    <a:pt x="1721802" y="91643"/>
                  </a:lnTo>
                  <a:lnTo>
                    <a:pt x="1717687" y="85534"/>
                  </a:lnTo>
                  <a:lnTo>
                    <a:pt x="1711579" y="81419"/>
                  </a:lnTo>
                  <a:lnTo>
                    <a:pt x="1704111" y="79921"/>
                  </a:lnTo>
                  <a:lnTo>
                    <a:pt x="1696808" y="81445"/>
                  </a:lnTo>
                  <a:lnTo>
                    <a:pt x="1690687" y="85559"/>
                  </a:lnTo>
                  <a:lnTo>
                    <a:pt x="1686471" y="91541"/>
                  </a:lnTo>
                  <a:lnTo>
                    <a:pt x="1684909" y="98704"/>
                  </a:lnTo>
                  <a:lnTo>
                    <a:pt x="1686394" y="106400"/>
                  </a:lnTo>
                  <a:lnTo>
                    <a:pt x="1690471" y="112623"/>
                  </a:lnTo>
                  <a:lnTo>
                    <a:pt x="1696567" y="116789"/>
                  </a:lnTo>
                  <a:lnTo>
                    <a:pt x="1704111" y="118300"/>
                  </a:lnTo>
                  <a:lnTo>
                    <a:pt x="1711579" y="116789"/>
                  </a:lnTo>
                  <a:lnTo>
                    <a:pt x="1717687" y="112674"/>
                  </a:lnTo>
                  <a:lnTo>
                    <a:pt x="1721802" y="106565"/>
                  </a:lnTo>
                  <a:lnTo>
                    <a:pt x="1723313" y="99123"/>
                  </a:lnTo>
                  <a:close/>
                </a:path>
                <a:path w="1767840" h="752475">
                  <a:moveTo>
                    <a:pt x="1762036" y="671436"/>
                  </a:moveTo>
                  <a:lnTo>
                    <a:pt x="1744103" y="621868"/>
                  </a:lnTo>
                  <a:lnTo>
                    <a:pt x="1690776" y="589407"/>
                  </a:lnTo>
                  <a:lnTo>
                    <a:pt x="1665846" y="578370"/>
                  </a:lnTo>
                  <a:lnTo>
                    <a:pt x="1648574" y="566661"/>
                  </a:lnTo>
                  <a:lnTo>
                    <a:pt x="1638528" y="552869"/>
                  </a:lnTo>
                  <a:lnTo>
                    <a:pt x="1635277" y="535533"/>
                  </a:lnTo>
                  <a:lnTo>
                    <a:pt x="1638134" y="520966"/>
                  </a:lnTo>
                  <a:lnTo>
                    <a:pt x="1647291" y="507466"/>
                  </a:lnTo>
                  <a:lnTo>
                    <a:pt x="1663573" y="497547"/>
                  </a:lnTo>
                  <a:lnTo>
                    <a:pt x="1687868" y="493687"/>
                  </a:lnTo>
                  <a:lnTo>
                    <a:pt x="1705533" y="495058"/>
                  </a:lnTo>
                  <a:lnTo>
                    <a:pt x="1720443" y="498462"/>
                  </a:lnTo>
                  <a:lnTo>
                    <a:pt x="1732318" y="502793"/>
                  </a:lnTo>
                  <a:lnTo>
                    <a:pt x="1740890" y="506945"/>
                  </a:lnTo>
                  <a:lnTo>
                    <a:pt x="1750834" y="477532"/>
                  </a:lnTo>
                  <a:lnTo>
                    <a:pt x="1739963" y="472440"/>
                  </a:lnTo>
                  <a:lnTo>
                    <a:pt x="1726031" y="468071"/>
                  </a:lnTo>
                  <a:lnTo>
                    <a:pt x="1709064" y="465023"/>
                  </a:lnTo>
                  <a:lnTo>
                    <a:pt x="1689112" y="463880"/>
                  </a:lnTo>
                  <a:lnTo>
                    <a:pt x="1652117" y="469607"/>
                  </a:lnTo>
                  <a:lnTo>
                    <a:pt x="1623606" y="485470"/>
                  </a:lnTo>
                  <a:lnTo>
                    <a:pt x="1605280" y="509498"/>
                  </a:lnTo>
                  <a:lnTo>
                    <a:pt x="1598803" y="539686"/>
                  </a:lnTo>
                  <a:lnTo>
                    <a:pt x="1603908" y="566381"/>
                  </a:lnTo>
                  <a:lnTo>
                    <a:pt x="1618576" y="587946"/>
                  </a:lnTo>
                  <a:lnTo>
                    <a:pt x="1641779" y="605155"/>
                  </a:lnTo>
                  <a:lnTo>
                    <a:pt x="1672539" y="618794"/>
                  </a:lnTo>
                  <a:lnTo>
                    <a:pt x="1696669" y="629932"/>
                  </a:lnTo>
                  <a:lnTo>
                    <a:pt x="1712976" y="642226"/>
                  </a:lnTo>
                  <a:lnTo>
                    <a:pt x="1722221" y="656691"/>
                  </a:lnTo>
                  <a:lnTo>
                    <a:pt x="1725142" y="674331"/>
                  </a:lnTo>
                  <a:lnTo>
                    <a:pt x="1721205" y="693661"/>
                  </a:lnTo>
                  <a:lnTo>
                    <a:pt x="1709775" y="708710"/>
                  </a:lnTo>
                  <a:lnTo>
                    <a:pt x="1691436" y="718489"/>
                  </a:lnTo>
                  <a:lnTo>
                    <a:pt x="1666748" y="721969"/>
                  </a:lnTo>
                  <a:lnTo>
                    <a:pt x="1648434" y="720521"/>
                  </a:lnTo>
                  <a:lnTo>
                    <a:pt x="1631175" y="716572"/>
                  </a:lnTo>
                  <a:lnTo>
                    <a:pt x="1615528" y="710768"/>
                  </a:lnTo>
                  <a:lnTo>
                    <a:pt x="1602117" y="703732"/>
                  </a:lnTo>
                  <a:lnTo>
                    <a:pt x="1593011" y="733971"/>
                  </a:lnTo>
                  <a:lnTo>
                    <a:pt x="1606638" y="741032"/>
                  </a:lnTo>
                  <a:lnTo>
                    <a:pt x="1624126" y="746836"/>
                  </a:lnTo>
                  <a:lnTo>
                    <a:pt x="1643862" y="750760"/>
                  </a:lnTo>
                  <a:lnTo>
                    <a:pt x="1664271" y="752208"/>
                  </a:lnTo>
                  <a:lnTo>
                    <a:pt x="1707337" y="745642"/>
                  </a:lnTo>
                  <a:lnTo>
                    <a:pt x="1737855" y="727976"/>
                  </a:lnTo>
                  <a:lnTo>
                    <a:pt x="1756029" y="702233"/>
                  </a:lnTo>
                  <a:lnTo>
                    <a:pt x="1762036" y="671436"/>
                  </a:lnTo>
                  <a:close/>
                </a:path>
                <a:path w="1767840" h="752475">
                  <a:moveTo>
                    <a:pt x="1767217" y="205587"/>
                  </a:moveTo>
                  <a:lnTo>
                    <a:pt x="1763852" y="186220"/>
                  </a:lnTo>
                  <a:lnTo>
                    <a:pt x="1757654" y="178384"/>
                  </a:lnTo>
                  <a:lnTo>
                    <a:pt x="1753349" y="172910"/>
                  </a:lnTo>
                  <a:lnTo>
                    <a:pt x="1735150" y="165227"/>
                  </a:lnTo>
                  <a:lnTo>
                    <a:pt x="1735035" y="238328"/>
                  </a:lnTo>
                  <a:lnTo>
                    <a:pt x="1733207" y="255879"/>
                  </a:lnTo>
                  <a:lnTo>
                    <a:pt x="1728025" y="266433"/>
                  </a:lnTo>
                  <a:lnTo>
                    <a:pt x="1719973" y="271589"/>
                  </a:lnTo>
                  <a:lnTo>
                    <a:pt x="1709521" y="272961"/>
                  </a:lnTo>
                  <a:lnTo>
                    <a:pt x="1694357" y="269379"/>
                  </a:lnTo>
                  <a:lnTo>
                    <a:pt x="1680832" y="259308"/>
                  </a:lnTo>
                  <a:lnTo>
                    <a:pt x="1671116" y="243649"/>
                  </a:lnTo>
                  <a:lnTo>
                    <a:pt x="1667395" y="223380"/>
                  </a:lnTo>
                  <a:lnTo>
                    <a:pt x="1670697" y="206057"/>
                  </a:lnTo>
                  <a:lnTo>
                    <a:pt x="1679638" y="191731"/>
                  </a:lnTo>
                  <a:lnTo>
                    <a:pt x="1692783" y="181978"/>
                  </a:lnTo>
                  <a:lnTo>
                    <a:pt x="1708696" y="178384"/>
                  </a:lnTo>
                  <a:lnTo>
                    <a:pt x="1716862" y="178384"/>
                  </a:lnTo>
                  <a:lnTo>
                    <a:pt x="1734947" y="217754"/>
                  </a:lnTo>
                  <a:lnTo>
                    <a:pt x="1735035" y="238328"/>
                  </a:lnTo>
                  <a:lnTo>
                    <a:pt x="1735035" y="165227"/>
                  </a:lnTo>
                  <a:lnTo>
                    <a:pt x="1678876" y="167843"/>
                  </a:lnTo>
                  <a:lnTo>
                    <a:pt x="1639277" y="203098"/>
                  </a:lnTo>
                  <a:lnTo>
                    <a:pt x="1633562" y="229616"/>
                  </a:lnTo>
                  <a:lnTo>
                    <a:pt x="1634451" y="241757"/>
                  </a:lnTo>
                  <a:lnTo>
                    <a:pt x="1637055" y="253149"/>
                  </a:lnTo>
                  <a:lnTo>
                    <a:pt x="1641335" y="263613"/>
                  </a:lnTo>
                  <a:lnTo>
                    <a:pt x="1647202" y="272961"/>
                  </a:lnTo>
                  <a:lnTo>
                    <a:pt x="1420317" y="272961"/>
                  </a:lnTo>
                  <a:lnTo>
                    <a:pt x="1400568" y="232511"/>
                  </a:lnTo>
                  <a:lnTo>
                    <a:pt x="1400568" y="21755"/>
                  </a:lnTo>
                  <a:lnTo>
                    <a:pt x="1403248" y="15659"/>
                  </a:lnTo>
                  <a:lnTo>
                    <a:pt x="1404442" y="13081"/>
                  </a:lnTo>
                  <a:lnTo>
                    <a:pt x="1404734" y="3644"/>
                  </a:lnTo>
                  <a:lnTo>
                    <a:pt x="1362633" y="24434"/>
                  </a:lnTo>
                  <a:lnTo>
                    <a:pt x="1364373" y="29616"/>
                  </a:lnTo>
                  <a:lnTo>
                    <a:pt x="1368234" y="32372"/>
                  </a:lnTo>
                  <a:lnTo>
                    <a:pt x="1368399" y="34391"/>
                  </a:lnTo>
                  <a:lnTo>
                    <a:pt x="1368501" y="250291"/>
                  </a:lnTo>
                  <a:lnTo>
                    <a:pt x="1391450" y="292595"/>
                  </a:lnTo>
                  <a:lnTo>
                    <a:pt x="1408734" y="295617"/>
                  </a:lnTo>
                  <a:lnTo>
                    <a:pt x="1718627" y="295617"/>
                  </a:lnTo>
                  <a:lnTo>
                    <a:pt x="1755343" y="279806"/>
                  </a:lnTo>
                  <a:lnTo>
                    <a:pt x="1767217" y="250291"/>
                  </a:lnTo>
                  <a:lnTo>
                    <a:pt x="1767217" y="205587"/>
                  </a:lnTo>
                  <a:close/>
                </a:path>
              </a:pathLst>
            </a:custGeom>
            <a:solidFill>
              <a:srgbClr val="404041"/>
            </a:solid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A91B680-EE0D-25F4-0BDE-6455F306F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83" y="-4976"/>
            <a:ext cx="20104100" cy="11308556"/>
          </a:xfrm>
          <a:prstGeom prst="rect">
            <a:avLst/>
          </a:prstGeom>
        </p:spPr>
      </p:pic>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10" name="object 10"/>
          <p:cNvSpPr txBox="1"/>
          <p:nvPr/>
        </p:nvSpPr>
        <p:spPr>
          <a:xfrm>
            <a:off x="1857855" y="3899139"/>
            <a:ext cx="5654666" cy="5161541"/>
          </a:xfrm>
          <a:prstGeom prst="rect">
            <a:avLst/>
          </a:prstGeom>
        </p:spPr>
        <p:txBody>
          <a:bodyPr vert="horz" wrap="square" lIns="0" tIns="12065" rIns="0" bIns="0" rtlCol="0">
            <a:spAutoFit/>
          </a:bodyPr>
          <a:lstStyle/>
          <a:p>
            <a:endParaRPr lang="en-US" dirty="0">
              <a:solidFill>
                <a:srgbClr val="142A6E"/>
              </a:solidFill>
              <a:latin typeface="Dubai" panose="020B0503030403030204" pitchFamily="34" charset="-78"/>
              <a:cs typeface="Dubai" panose="020B0503030403030204" pitchFamily="34" charset="-78"/>
            </a:endParaRPr>
          </a:p>
          <a:p>
            <a:r>
              <a:rPr lang="en-US" dirty="0">
                <a:solidFill>
                  <a:srgbClr val="142A6E"/>
                </a:solidFill>
                <a:latin typeface="Dubai" panose="020B0503030403030204" pitchFamily="34" charset="-78"/>
                <a:cs typeface="Dubai" panose="020B0503030403030204" pitchFamily="34" charset="-78"/>
              </a:rPr>
              <a:t>Individual Bookings - Fill in the guest information, including the  number of guests, flight details (time, date, and flight number)</a:t>
            </a:r>
          </a:p>
          <a:p>
            <a:r>
              <a:rPr lang="en-US" dirty="0">
                <a:solidFill>
                  <a:srgbClr val="142A6E"/>
                </a:solidFill>
                <a:latin typeface="Dubai" panose="020B0503030403030204" pitchFamily="34" charset="-78"/>
                <a:cs typeface="Dubai" panose="020B0503030403030204" pitchFamily="34" charset="-78"/>
              </a:rPr>
              <a:t> </a:t>
            </a:r>
          </a:p>
          <a:p>
            <a:pPr lvl="0"/>
            <a:r>
              <a:rPr lang="en-US" dirty="0">
                <a:solidFill>
                  <a:srgbClr val="142A6E"/>
                </a:solidFill>
                <a:latin typeface="Dubai" panose="020B0503030403030204" pitchFamily="34" charset="-78"/>
                <a:cs typeface="Dubai" panose="020B0503030403030204" pitchFamily="34" charset="-78"/>
              </a:rPr>
              <a:t>Small &amp; Large group: Fill in all the information as above in addition system requires all guests  names( mandatory field)</a:t>
            </a:r>
          </a:p>
          <a:p>
            <a:pPr lvl="0"/>
            <a:endParaRPr lang="en-US" dirty="0">
              <a:solidFill>
                <a:srgbClr val="142A6E"/>
              </a:solidFill>
              <a:latin typeface="Dubai" panose="020B0503030403030204" pitchFamily="34" charset="-78"/>
              <a:cs typeface="Dubai" panose="020B0503030403030204" pitchFamily="34" charset="-78"/>
            </a:endParaRPr>
          </a:p>
          <a:p>
            <a:pPr lvl="0"/>
            <a:r>
              <a:rPr lang="en-US" dirty="0">
                <a:solidFill>
                  <a:srgbClr val="142A6E"/>
                </a:solidFill>
                <a:latin typeface="Dubai" panose="020B0503030403030204" pitchFamily="34" charset="-78"/>
                <a:cs typeface="Dubai" panose="020B0503030403030204" pitchFamily="34" charset="-78"/>
              </a:rPr>
              <a:t>You can assign a group name and mention only one point of contact (coordinator/driver name &amp; number) </a:t>
            </a:r>
          </a:p>
          <a:p>
            <a:pPr marL="12700" marR="864869">
              <a:lnSpc>
                <a:spcPct val="277900"/>
              </a:lnSpc>
              <a:spcBef>
                <a:spcPts val="495"/>
              </a:spcBef>
              <a:tabLst>
                <a:tab pos="2964180" algn="l"/>
              </a:tabLst>
            </a:pPr>
            <a:r>
              <a:rPr dirty="0">
                <a:solidFill>
                  <a:srgbClr val="142A6E"/>
                </a:solidFill>
                <a:latin typeface="Dubai" panose="020B0503030403030204" pitchFamily="34" charset="-78"/>
                <a:cs typeface="Dubai" panose="020B0503030403030204" pitchFamily="34" charset="-78"/>
              </a:rPr>
              <a:t>Click add Driver /</a:t>
            </a:r>
            <a:r>
              <a:rPr lang="en-US" dirty="0">
                <a:solidFill>
                  <a:srgbClr val="142A6E"/>
                </a:solidFill>
                <a:latin typeface="Dubai" panose="020B0503030403030204" pitchFamily="34" charset="-78"/>
                <a:cs typeface="Dubai" panose="020B0503030403030204" pitchFamily="34" charset="-78"/>
              </a:rPr>
              <a:t> </a:t>
            </a:r>
            <a:r>
              <a:rPr dirty="0">
                <a:solidFill>
                  <a:srgbClr val="142A6E"/>
                </a:solidFill>
                <a:latin typeface="Dubai" panose="020B0503030403030204" pitchFamily="34" charset="-78"/>
                <a:cs typeface="Dubai" panose="020B0503030403030204" pitchFamily="34" charset="-78"/>
              </a:rPr>
              <a:t>Vehicle Button </a:t>
            </a:r>
            <a:endParaRPr lang="en-US" dirty="0">
              <a:solidFill>
                <a:srgbClr val="142A6E"/>
              </a:solidFill>
              <a:latin typeface="Dubai" panose="020B0503030403030204" pitchFamily="34" charset="-78"/>
              <a:cs typeface="Dubai" panose="020B0503030403030204" pitchFamily="34" charset="-78"/>
            </a:endParaRPr>
          </a:p>
          <a:p>
            <a:pPr marL="12700" marR="864869">
              <a:lnSpc>
                <a:spcPct val="277900"/>
              </a:lnSpc>
              <a:spcBef>
                <a:spcPts val="495"/>
              </a:spcBef>
              <a:tabLst>
                <a:tab pos="2964180" algn="l"/>
              </a:tabLst>
            </a:pPr>
            <a:r>
              <a:rPr dirty="0">
                <a:solidFill>
                  <a:srgbClr val="142A6E"/>
                </a:solidFill>
                <a:latin typeface="Dubai" panose="020B0503030403030204" pitchFamily="34" charset="-78"/>
                <a:cs typeface="Dubai" panose="020B0503030403030204" pitchFamily="34" charset="-78"/>
              </a:rPr>
              <a:t>Choose your available Driver</a:t>
            </a:r>
            <a:r>
              <a:rPr lang="en-US" dirty="0">
                <a:solidFill>
                  <a:srgbClr val="142A6E"/>
                </a:solidFill>
                <a:latin typeface="Dubai" panose="020B0503030403030204" pitchFamily="34" charset="-78"/>
                <a:cs typeface="Dubai" panose="020B0503030403030204" pitchFamily="34" charset="-78"/>
              </a:rPr>
              <a:t> </a:t>
            </a:r>
            <a:r>
              <a:rPr dirty="0">
                <a:solidFill>
                  <a:srgbClr val="142A6E"/>
                </a:solidFill>
                <a:latin typeface="Dubai" panose="020B0503030403030204" pitchFamily="34" charset="-78"/>
                <a:cs typeface="Dubai" panose="020B0503030403030204" pitchFamily="34" charset="-78"/>
              </a:rPr>
              <a:t>and Vehicle</a:t>
            </a:r>
            <a:endParaRPr lang="en-US" dirty="0">
              <a:solidFill>
                <a:srgbClr val="142A6E"/>
              </a:solidFill>
              <a:latin typeface="Dubai" panose="020B0503030403030204" pitchFamily="34" charset="-78"/>
              <a:cs typeface="Dubai" panose="020B0503030403030204" pitchFamily="34" charset="-78"/>
            </a:endParaRPr>
          </a:p>
          <a:p>
            <a:pPr marL="12700" marR="864869">
              <a:lnSpc>
                <a:spcPct val="277900"/>
              </a:lnSpc>
              <a:spcBef>
                <a:spcPts val="495"/>
              </a:spcBef>
              <a:tabLst>
                <a:tab pos="2964180" algn="l"/>
              </a:tabLst>
            </a:pPr>
            <a:r>
              <a:rPr dirty="0">
                <a:solidFill>
                  <a:srgbClr val="142A6E"/>
                </a:solidFill>
                <a:latin typeface="Dubai" panose="020B0503030403030204" pitchFamily="34" charset="-78"/>
                <a:cs typeface="Dubai" panose="020B0503030403030204" pitchFamily="34" charset="-78"/>
              </a:rPr>
              <a:t>Click Submit</a:t>
            </a:r>
          </a:p>
        </p:txBody>
      </p:sp>
      <p:pic>
        <p:nvPicPr>
          <p:cNvPr id="11" name="object 11"/>
          <p:cNvPicPr/>
          <p:nvPr/>
        </p:nvPicPr>
        <p:blipFill>
          <a:blip r:embed="rId3" cstate="print"/>
          <a:stretch>
            <a:fillRect/>
          </a:stretch>
        </p:blipFill>
        <p:spPr>
          <a:xfrm>
            <a:off x="1276759" y="5505450"/>
            <a:ext cx="267688" cy="263468"/>
          </a:xfrm>
          <a:prstGeom prst="rect">
            <a:avLst/>
          </a:prstGeom>
        </p:spPr>
      </p:pic>
      <p:pic>
        <p:nvPicPr>
          <p:cNvPr id="12" name="object 12"/>
          <p:cNvPicPr/>
          <p:nvPr/>
        </p:nvPicPr>
        <p:blipFill>
          <a:blip r:embed="rId3" cstate="print"/>
          <a:stretch>
            <a:fillRect/>
          </a:stretch>
        </p:blipFill>
        <p:spPr>
          <a:xfrm>
            <a:off x="1276759" y="4235151"/>
            <a:ext cx="267688" cy="263468"/>
          </a:xfrm>
          <a:prstGeom prst="rect">
            <a:avLst/>
          </a:prstGeom>
        </p:spPr>
      </p:pic>
      <p:pic>
        <p:nvPicPr>
          <p:cNvPr id="13" name="object 13"/>
          <p:cNvPicPr/>
          <p:nvPr/>
        </p:nvPicPr>
        <p:blipFill>
          <a:blip r:embed="rId3" cstate="print"/>
          <a:stretch>
            <a:fillRect/>
          </a:stretch>
        </p:blipFill>
        <p:spPr>
          <a:xfrm>
            <a:off x="1276759" y="6496050"/>
            <a:ext cx="267688" cy="263468"/>
          </a:xfrm>
          <a:prstGeom prst="rect">
            <a:avLst/>
          </a:prstGeom>
        </p:spPr>
      </p:pic>
      <p:pic>
        <p:nvPicPr>
          <p:cNvPr id="14" name="object 14"/>
          <p:cNvPicPr/>
          <p:nvPr/>
        </p:nvPicPr>
        <p:blipFill>
          <a:blip r:embed="rId3" cstate="print"/>
          <a:stretch>
            <a:fillRect/>
          </a:stretch>
        </p:blipFill>
        <p:spPr>
          <a:xfrm>
            <a:off x="1276759" y="7222156"/>
            <a:ext cx="267688" cy="263468"/>
          </a:xfrm>
          <a:prstGeom prst="rect">
            <a:avLst/>
          </a:prstGeom>
        </p:spPr>
      </p:pic>
      <p:sp>
        <p:nvSpPr>
          <p:cNvPr id="15" name="object 15"/>
          <p:cNvSpPr txBox="1"/>
          <p:nvPr/>
        </p:nvSpPr>
        <p:spPr>
          <a:xfrm>
            <a:off x="1150852" y="2831350"/>
            <a:ext cx="1606550" cy="458470"/>
          </a:xfrm>
          <a:prstGeom prst="rect">
            <a:avLst/>
          </a:prstGeom>
        </p:spPr>
        <p:txBody>
          <a:bodyPr vert="horz" wrap="square" lIns="0" tIns="17145" rIns="0" bIns="0" rtlCol="0">
            <a:spAutoFit/>
          </a:bodyPr>
          <a:lstStyle/>
          <a:p>
            <a:pPr marL="12700">
              <a:lnSpc>
                <a:spcPct val="100000"/>
              </a:lnSpc>
              <a:spcBef>
                <a:spcPts val="135"/>
              </a:spcBef>
            </a:pPr>
            <a:r>
              <a:rPr sz="2800" spc="250" dirty="0">
                <a:solidFill>
                  <a:srgbClr val="142B6E"/>
                </a:solidFill>
                <a:latin typeface="Dubai" panose="020B0503030403030204" pitchFamily="34" charset="-78"/>
                <a:cs typeface="Dubai" panose="020B0503030403030204" pitchFamily="34" charset="-78"/>
              </a:rPr>
              <a:t>Option:</a:t>
            </a:r>
            <a:endParaRPr sz="2800" dirty="0">
              <a:latin typeface="Dubai" panose="020B0503030403030204" pitchFamily="34" charset="-78"/>
              <a:cs typeface="Dubai" panose="020B0503030403030204" pitchFamily="34" charset="-78"/>
            </a:endParaRPr>
          </a:p>
        </p:txBody>
      </p:sp>
      <p:sp>
        <p:nvSpPr>
          <p:cNvPr id="16" name="object 16"/>
          <p:cNvSpPr/>
          <p:nvPr/>
        </p:nvSpPr>
        <p:spPr>
          <a:xfrm>
            <a:off x="2916340" y="2669121"/>
            <a:ext cx="856615" cy="864235"/>
          </a:xfrm>
          <a:custGeom>
            <a:avLst/>
            <a:gdLst/>
            <a:ahLst/>
            <a:cxnLst/>
            <a:rect l="l" t="t" r="r" b="b"/>
            <a:pathLst>
              <a:path w="856614" h="864235">
                <a:moveTo>
                  <a:pt x="856445" y="0"/>
                </a:moveTo>
                <a:lnTo>
                  <a:pt x="289457" y="0"/>
                </a:lnTo>
                <a:lnTo>
                  <a:pt x="0" y="493304"/>
                </a:lnTo>
                <a:lnTo>
                  <a:pt x="0" y="863785"/>
                </a:lnTo>
                <a:lnTo>
                  <a:pt x="856445" y="863785"/>
                </a:lnTo>
                <a:lnTo>
                  <a:pt x="856445" y="0"/>
                </a:lnTo>
                <a:close/>
              </a:path>
            </a:pathLst>
          </a:custGeom>
          <a:solidFill>
            <a:srgbClr val="132B6E"/>
          </a:solidFill>
        </p:spPr>
        <p:txBody>
          <a:bodyPr wrap="square" lIns="0" tIns="0" rIns="0" bIns="0" rtlCol="0"/>
          <a:lstStyle/>
          <a:p>
            <a:endParaRPr/>
          </a:p>
        </p:txBody>
      </p:sp>
      <p:sp>
        <p:nvSpPr>
          <p:cNvPr id="17" name="object 17"/>
          <p:cNvSpPr txBox="1"/>
          <p:nvPr/>
        </p:nvSpPr>
        <p:spPr>
          <a:xfrm>
            <a:off x="3119685" y="2878302"/>
            <a:ext cx="514350" cy="463550"/>
          </a:xfrm>
          <a:prstGeom prst="rect">
            <a:avLst/>
          </a:prstGeom>
        </p:spPr>
        <p:txBody>
          <a:bodyPr vert="horz" wrap="square" lIns="0" tIns="15240" rIns="0" bIns="0" rtlCol="0">
            <a:spAutoFit/>
          </a:bodyPr>
          <a:lstStyle/>
          <a:p>
            <a:pPr marL="12700">
              <a:lnSpc>
                <a:spcPct val="100000"/>
              </a:lnSpc>
              <a:spcBef>
                <a:spcPts val="120"/>
              </a:spcBef>
            </a:pPr>
            <a:r>
              <a:rPr sz="2850" spc="70" dirty="0">
                <a:solidFill>
                  <a:srgbClr val="FFFFFF"/>
                </a:solidFill>
                <a:latin typeface="Verdana"/>
                <a:cs typeface="Verdana"/>
              </a:rPr>
              <a:t>01</a:t>
            </a:r>
            <a:endParaRPr sz="2850">
              <a:latin typeface="Verdana"/>
              <a:cs typeface="Verdana"/>
            </a:endParaRPr>
          </a:p>
        </p:txBody>
      </p:sp>
      <p:sp>
        <p:nvSpPr>
          <p:cNvPr id="26" name="object 26"/>
          <p:cNvSpPr txBox="1"/>
          <p:nvPr/>
        </p:nvSpPr>
        <p:spPr>
          <a:xfrm>
            <a:off x="3953664" y="2718048"/>
            <a:ext cx="7117715" cy="844462"/>
          </a:xfrm>
          <a:prstGeom prst="rect">
            <a:avLst/>
          </a:prstGeom>
        </p:spPr>
        <p:txBody>
          <a:bodyPr vert="horz" wrap="square" lIns="0" tIns="15875" rIns="0" bIns="0" rtlCol="0">
            <a:spAutoFit/>
          </a:bodyPr>
          <a:lstStyle/>
          <a:p>
            <a:pPr marL="12700">
              <a:lnSpc>
                <a:spcPct val="100000"/>
              </a:lnSpc>
              <a:spcBef>
                <a:spcPts val="125"/>
              </a:spcBef>
            </a:pPr>
            <a:r>
              <a:rPr sz="2650" b="1" spc="114" dirty="0">
                <a:solidFill>
                  <a:srgbClr val="142B6E"/>
                </a:solidFill>
                <a:latin typeface="Dubai" panose="020B0503030403030204" pitchFamily="34" charset="-78"/>
                <a:cs typeface="Dubai" panose="020B0503030403030204" pitchFamily="34" charset="-78"/>
              </a:rPr>
              <a:t>Pick</a:t>
            </a:r>
            <a:r>
              <a:rPr lang="en-US" sz="2650" b="1" spc="114" dirty="0">
                <a:solidFill>
                  <a:srgbClr val="142B6E"/>
                </a:solidFill>
                <a:latin typeface="Dubai" panose="020B0503030403030204" pitchFamily="34" charset="-78"/>
                <a:cs typeface="Dubai" panose="020B0503030403030204" pitchFamily="34" charset="-78"/>
              </a:rPr>
              <a:t>-</a:t>
            </a:r>
            <a:r>
              <a:rPr sz="2650" b="1" spc="114" dirty="0">
                <a:solidFill>
                  <a:srgbClr val="142B6E"/>
                </a:solidFill>
                <a:latin typeface="Dubai" panose="020B0503030403030204" pitchFamily="34" charset="-78"/>
                <a:cs typeface="Dubai" panose="020B0503030403030204" pitchFamily="34" charset="-78"/>
              </a:rPr>
              <a:t>up</a:t>
            </a:r>
            <a:r>
              <a:rPr sz="2650" b="1" spc="-150" dirty="0">
                <a:solidFill>
                  <a:srgbClr val="142B6E"/>
                </a:solidFill>
                <a:latin typeface="Dubai" panose="020B0503030403030204" pitchFamily="34" charset="-78"/>
                <a:cs typeface="Dubai" panose="020B0503030403030204" pitchFamily="34" charset="-78"/>
              </a:rPr>
              <a:t> </a:t>
            </a:r>
            <a:r>
              <a:rPr sz="2650" b="1" spc="120" dirty="0">
                <a:solidFill>
                  <a:srgbClr val="142B6E"/>
                </a:solidFill>
                <a:latin typeface="Dubai" panose="020B0503030403030204" pitchFamily="34" charset="-78"/>
                <a:cs typeface="Dubai" panose="020B0503030403030204" pitchFamily="34" charset="-78"/>
              </a:rPr>
              <a:t>with</a:t>
            </a:r>
            <a:r>
              <a:rPr sz="2650" b="1" spc="-145" dirty="0">
                <a:solidFill>
                  <a:srgbClr val="142B6E"/>
                </a:solidFill>
                <a:latin typeface="Dubai" panose="020B0503030403030204" pitchFamily="34" charset="-78"/>
                <a:cs typeface="Dubai" panose="020B0503030403030204" pitchFamily="34" charset="-78"/>
              </a:rPr>
              <a:t> </a:t>
            </a:r>
            <a:r>
              <a:rPr lang="en-US" sz="2650" b="1" spc="60" dirty="0">
                <a:solidFill>
                  <a:srgbClr val="142B6E"/>
                </a:solidFill>
                <a:latin typeface="Dubai" panose="020B0503030403030204" pitchFamily="34" charset="-78"/>
                <a:cs typeface="Dubai" panose="020B0503030403030204" pitchFamily="34" charset="-78"/>
              </a:rPr>
              <a:t>your </a:t>
            </a:r>
          </a:p>
          <a:p>
            <a:pPr marL="12700">
              <a:lnSpc>
                <a:spcPct val="100000"/>
              </a:lnSpc>
              <a:spcBef>
                <a:spcPts val="125"/>
              </a:spcBef>
            </a:pPr>
            <a:r>
              <a:rPr lang="en-US" sz="2650" b="1" spc="60" dirty="0">
                <a:solidFill>
                  <a:srgbClr val="142B6E"/>
                </a:solidFill>
                <a:latin typeface="Dubai" panose="020B0503030403030204" pitchFamily="34" charset="-78"/>
                <a:cs typeface="Dubai" panose="020B0503030403030204" pitchFamily="34" charset="-78"/>
              </a:rPr>
              <a:t>own cars &amp; driver</a:t>
            </a:r>
            <a:endParaRPr sz="2650" dirty="0">
              <a:latin typeface="Dubai" panose="020B0503030403030204" pitchFamily="34" charset="-78"/>
              <a:cs typeface="Dubai" panose="020B0503030403030204" pitchFamily="34" charset="-78"/>
            </a:endParaRPr>
          </a:p>
        </p:txBody>
      </p:sp>
      <p:sp>
        <p:nvSpPr>
          <p:cNvPr id="42" name="object 11">
            <a:extLst>
              <a:ext uri="{FF2B5EF4-FFF2-40B4-BE49-F238E27FC236}">
                <a16:creationId xmlns:a16="http://schemas.microsoft.com/office/drawing/2014/main" id="{8C5B136F-7734-85C8-FB69-9DE95E8D4B59}"/>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Booking methods</a:t>
            </a:r>
          </a:p>
        </p:txBody>
      </p:sp>
      <p:pic>
        <p:nvPicPr>
          <p:cNvPr id="2" name="object 14">
            <a:extLst>
              <a:ext uri="{FF2B5EF4-FFF2-40B4-BE49-F238E27FC236}">
                <a16:creationId xmlns:a16="http://schemas.microsoft.com/office/drawing/2014/main" id="{79BF4DB7-08C9-7243-98DE-A35692CC7E7C}"/>
              </a:ext>
            </a:extLst>
          </p:cNvPr>
          <p:cNvPicPr/>
          <p:nvPr/>
        </p:nvPicPr>
        <p:blipFill>
          <a:blip r:embed="rId3" cstate="print"/>
          <a:stretch>
            <a:fillRect/>
          </a:stretch>
        </p:blipFill>
        <p:spPr>
          <a:xfrm>
            <a:off x="1235884" y="8043717"/>
            <a:ext cx="267688" cy="263468"/>
          </a:xfrm>
          <a:prstGeom prst="rect">
            <a:avLst/>
          </a:prstGeom>
        </p:spPr>
      </p:pic>
      <p:pic>
        <p:nvPicPr>
          <p:cNvPr id="4" name="object 14">
            <a:extLst>
              <a:ext uri="{FF2B5EF4-FFF2-40B4-BE49-F238E27FC236}">
                <a16:creationId xmlns:a16="http://schemas.microsoft.com/office/drawing/2014/main" id="{F84AB524-38C0-05F0-0861-A1A588310BB0}"/>
              </a:ext>
            </a:extLst>
          </p:cNvPr>
          <p:cNvPicPr/>
          <p:nvPr/>
        </p:nvPicPr>
        <p:blipFill>
          <a:blip r:embed="rId3" cstate="print"/>
          <a:stretch>
            <a:fillRect/>
          </a:stretch>
        </p:blipFill>
        <p:spPr>
          <a:xfrm>
            <a:off x="1276759" y="8705850"/>
            <a:ext cx="267688" cy="2634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A91B680-EE0D-25F4-0BDE-6455F306F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83" y="-4976"/>
            <a:ext cx="20104099" cy="11308556"/>
          </a:xfrm>
          <a:prstGeom prst="rect">
            <a:avLst/>
          </a:prstGeom>
        </p:spPr>
      </p:pic>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16" name="object 16"/>
          <p:cNvSpPr/>
          <p:nvPr/>
        </p:nvSpPr>
        <p:spPr>
          <a:xfrm>
            <a:off x="2916340" y="2669121"/>
            <a:ext cx="856615" cy="864235"/>
          </a:xfrm>
          <a:custGeom>
            <a:avLst/>
            <a:gdLst/>
            <a:ahLst/>
            <a:cxnLst/>
            <a:rect l="l" t="t" r="r" b="b"/>
            <a:pathLst>
              <a:path w="856614" h="864235">
                <a:moveTo>
                  <a:pt x="856445" y="0"/>
                </a:moveTo>
                <a:lnTo>
                  <a:pt x="289457" y="0"/>
                </a:lnTo>
                <a:lnTo>
                  <a:pt x="0" y="493304"/>
                </a:lnTo>
                <a:lnTo>
                  <a:pt x="0" y="863785"/>
                </a:lnTo>
                <a:lnTo>
                  <a:pt x="856445" y="863785"/>
                </a:lnTo>
                <a:lnTo>
                  <a:pt x="856445" y="0"/>
                </a:lnTo>
                <a:close/>
              </a:path>
            </a:pathLst>
          </a:custGeom>
          <a:solidFill>
            <a:srgbClr val="132B6E"/>
          </a:solidFill>
        </p:spPr>
        <p:txBody>
          <a:bodyPr wrap="square" lIns="0" tIns="0" rIns="0" bIns="0" rtlCol="0"/>
          <a:lstStyle/>
          <a:p>
            <a:pPr algn="l" rtl="0"/>
            <a:endParaRPr/>
          </a:p>
        </p:txBody>
      </p:sp>
      <p:sp>
        <p:nvSpPr>
          <p:cNvPr id="17" name="object 17"/>
          <p:cNvSpPr txBox="1"/>
          <p:nvPr/>
        </p:nvSpPr>
        <p:spPr>
          <a:xfrm>
            <a:off x="3119685" y="2878302"/>
            <a:ext cx="514350" cy="463550"/>
          </a:xfrm>
          <a:prstGeom prst="rect">
            <a:avLst/>
          </a:prstGeom>
        </p:spPr>
        <p:txBody>
          <a:bodyPr vert="horz" wrap="square" lIns="0" tIns="15240" rIns="0" bIns="0" rtlCol="0">
            <a:spAutoFit/>
          </a:bodyPr>
          <a:lstStyle/>
          <a:p>
            <a:pPr marL="12700">
              <a:lnSpc>
                <a:spcPct val="100000"/>
              </a:lnSpc>
              <a:spcBef>
                <a:spcPts val="120"/>
              </a:spcBef>
            </a:pPr>
            <a:r>
              <a:rPr sz="2850" spc="70" dirty="0">
                <a:solidFill>
                  <a:srgbClr val="FFFFFF"/>
                </a:solidFill>
                <a:latin typeface="Verdana"/>
                <a:cs typeface="Verdana"/>
              </a:rPr>
              <a:t>01</a:t>
            </a:r>
            <a:endParaRPr sz="2850" dirty="0">
              <a:latin typeface="Verdana"/>
              <a:cs typeface="Verdana"/>
            </a:endParaRPr>
          </a:p>
        </p:txBody>
      </p:sp>
      <p:sp>
        <p:nvSpPr>
          <p:cNvPr id="26" name="object 26"/>
          <p:cNvSpPr txBox="1"/>
          <p:nvPr/>
        </p:nvSpPr>
        <p:spPr>
          <a:xfrm>
            <a:off x="3953663" y="2718048"/>
            <a:ext cx="7117716" cy="423834"/>
          </a:xfrm>
          <a:prstGeom prst="rect">
            <a:avLst/>
          </a:prstGeom>
        </p:spPr>
        <p:txBody>
          <a:bodyPr vert="horz" wrap="square" lIns="0" tIns="15875" rIns="0" bIns="0" rtlCol="0">
            <a:spAutoFit/>
          </a:bodyPr>
          <a:lstStyle/>
          <a:p>
            <a:pPr marL="12700">
              <a:lnSpc>
                <a:spcPct val="100000"/>
              </a:lnSpc>
              <a:spcBef>
                <a:spcPts val="125"/>
              </a:spcBef>
            </a:pPr>
            <a:r>
              <a:rPr lang="en-US" sz="2650" b="1" spc="114" dirty="0">
                <a:solidFill>
                  <a:srgbClr val="142B6E"/>
                </a:solidFill>
                <a:latin typeface="Dubai" panose="020B0503030403030204" pitchFamily="34" charset="-78"/>
                <a:cs typeface="Dubai" panose="020B0503030403030204" pitchFamily="34" charset="-78"/>
              </a:rPr>
              <a:t>Create Individual Booking</a:t>
            </a:r>
            <a:endParaRPr sz="2650" dirty="0">
              <a:latin typeface="Dubai" panose="020B0503030403030204" pitchFamily="34" charset="-78"/>
              <a:cs typeface="Dubai" panose="020B0503030403030204" pitchFamily="34" charset="-78"/>
            </a:endParaRPr>
          </a:p>
        </p:txBody>
      </p:sp>
      <p:sp>
        <p:nvSpPr>
          <p:cNvPr id="42" name="object 11">
            <a:extLst>
              <a:ext uri="{FF2B5EF4-FFF2-40B4-BE49-F238E27FC236}">
                <a16:creationId xmlns:a16="http://schemas.microsoft.com/office/drawing/2014/main" id="{8C5B136F-7734-85C8-FB69-9DE95E8D4B59}"/>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Booking methods</a:t>
            </a:r>
          </a:p>
        </p:txBody>
      </p:sp>
    </p:spTree>
    <p:extLst>
      <p:ext uri="{BB962C8B-B14F-4D97-AF65-F5344CB8AC3E}">
        <p14:creationId xmlns:p14="http://schemas.microsoft.com/office/powerpoint/2010/main" val="91115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A91B680-EE0D-25F4-0BDE-6455F306F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83" y="-4976"/>
            <a:ext cx="20104099" cy="11308555"/>
          </a:xfrm>
          <a:prstGeom prst="rect">
            <a:avLst/>
          </a:prstGeom>
        </p:spPr>
      </p:pic>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16" name="object 16"/>
          <p:cNvSpPr/>
          <p:nvPr/>
        </p:nvSpPr>
        <p:spPr>
          <a:xfrm>
            <a:off x="2916340" y="2669121"/>
            <a:ext cx="856615" cy="864235"/>
          </a:xfrm>
          <a:custGeom>
            <a:avLst/>
            <a:gdLst/>
            <a:ahLst/>
            <a:cxnLst/>
            <a:rect l="l" t="t" r="r" b="b"/>
            <a:pathLst>
              <a:path w="856614" h="864235">
                <a:moveTo>
                  <a:pt x="856445" y="0"/>
                </a:moveTo>
                <a:lnTo>
                  <a:pt x="289457" y="0"/>
                </a:lnTo>
                <a:lnTo>
                  <a:pt x="0" y="493304"/>
                </a:lnTo>
                <a:lnTo>
                  <a:pt x="0" y="863785"/>
                </a:lnTo>
                <a:lnTo>
                  <a:pt x="856445" y="863785"/>
                </a:lnTo>
                <a:lnTo>
                  <a:pt x="856445" y="0"/>
                </a:lnTo>
                <a:close/>
              </a:path>
            </a:pathLst>
          </a:custGeom>
          <a:solidFill>
            <a:srgbClr val="132B6E"/>
          </a:solidFill>
        </p:spPr>
        <p:txBody>
          <a:bodyPr wrap="square" lIns="0" tIns="0" rIns="0" bIns="0" rtlCol="0"/>
          <a:lstStyle/>
          <a:p>
            <a:pPr algn="l" rtl="0"/>
            <a:endParaRPr/>
          </a:p>
        </p:txBody>
      </p:sp>
      <p:sp>
        <p:nvSpPr>
          <p:cNvPr id="17" name="object 17"/>
          <p:cNvSpPr txBox="1"/>
          <p:nvPr/>
        </p:nvSpPr>
        <p:spPr>
          <a:xfrm>
            <a:off x="3119685" y="2878302"/>
            <a:ext cx="514350" cy="463550"/>
          </a:xfrm>
          <a:prstGeom prst="rect">
            <a:avLst/>
          </a:prstGeom>
        </p:spPr>
        <p:txBody>
          <a:bodyPr vert="horz" wrap="square" lIns="0" tIns="15240" rIns="0" bIns="0" rtlCol="0">
            <a:spAutoFit/>
          </a:bodyPr>
          <a:lstStyle/>
          <a:p>
            <a:pPr marL="12700">
              <a:lnSpc>
                <a:spcPct val="100000"/>
              </a:lnSpc>
              <a:spcBef>
                <a:spcPts val="120"/>
              </a:spcBef>
            </a:pPr>
            <a:r>
              <a:rPr lang="en-US" sz="2850" spc="70" dirty="0">
                <a:solidFill>
                  <a:srgbClr val="FFFFFF"/>
                </a:solidFill>
                <a:latin typeface="Verdana"/>
                <a:cs typeface="Verdana"/>
              </a:rPr>
              <a:t>02</a:t>
            </a:r>
            <a:endParaRPr sz="2850" dirty="0">
              <a:latin typeface="Verdana"/>
              <a:cs typeface="Verdana"/>
            </a:endParaRPr>
          </a:p>
        </p:txBody>
      </p:sp>
      <p:sp>
        <p:nvSpPr>
          <p:cNvPr id="26" name="object 26"/>
          <p:cNvSpPr txBox="1"/>
          <p:nvPr/>
        </p:nvSpPr>
        <p:spPr>
          <a:xfrm>
            <a:off x="3953663" y="2718048"/>
            <a:ext cx="7117716" cy="423834"/>
          </a:xfrm>
          <a:prstGeom prst="rect">
            <a:avLst/>
          </a:prstGeom>
        </p:spPr>
        <p:txBody>
          <a:bodyPr vert="horz" wrap="square" lIns="0" tIns="15875" rIns="0" bIns="0" rtlCol="0">
            <a:spAutoFit/>
          </a:bodyPr>
          <a:lstStyle/>
          <a:p>
            <a:pPr marL="12700">
              <a:lnSpc>
                <a:spcPct val="100000"/>
              </a:lnSpc>
              <a:spcBef>
                <a:spcPts val="125"/>
              </a:spcBef>
            </a:pPr>
            <a:r>
              <a:rPr lang="en-US" sz="2650" b="1" spc="114" dirty="0">
                <a:solidFill>
                  <a:srgbClr val="142B6E"/>
                </a:solidFill>
                <a:latin typeface="Dubai" panose="020B0503030403030204" pitchFamily="34" charset="-78"/>
                <a:cs typeface="Dubai" panose="020B0503030403030204" pitchFamily="34" charset="-78"/>
              </a:rPr>
              <a:t>Create Small Group Booking</a:t>
            </a:r>
            <a:endParaRPr sz="2650" dirty="0">
              <a:latin typeface="Dubai" panose="020B0503030403030204" pitchFamily="34" charset="-78"/>
              <a:cs typeface="Dubai" panose="020B0503030403030204" pitchFamily="34" charset="-78"/>
            </a:endParaRPr>
          </a:p>
        </p:txBody>
      </p:sp>
      <p:sp>
        <p:nvSpPr>
          <p:cNvPr id="42" name="object 11">
            <a:extLst>
              <a:ext uri="{FF2B5EF4-FFF2-40B4-BE49-F238E27FC236}">
                <a16:creationId xmlns:a16="http://schemas.microsoft.com/office/drawing/2014/main" id="{8C5B136F-7734-85C8-FB69-9DE95E8D4B59}"/>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Booking methods</a:t>
            </a:r>
          </a:p>
        </p:txBody>
      </p:sp>
    </p:spTree>
    <p:extLst>
      <p:ext uri="{BB962C8B-B14F-4D97-AF65-F5344CB8AC3E}">
        <p14:creationId xmlns:p14="http://schemas.microsoft.com/office/powerpoint/2010/main" val="3064892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A91B680-EE0D-25F4-0BDE-6455F306F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84" y="-4976"/>
            <a:ext cx="20104097" cy="11308555"/>
          </a:xfrm>
          <a:prstGeom prst="rect">
            <a:avLst/>
          </a:prstGeom>
        </p:spPr>
      </p:pic>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16" name="object 16"/>
          <p:cNvSpPr/>
          <p:nvPr/>
        </p:nvSpPr>
        <p:spPr>
          <a:xfrm>
            <a:off x="2916340" y="2669121"/>
            <a:ext cx="856615" cy="864235"/>
          </a:xfrm>
          <a:custGeom>
            <a:avLst/>
            <a:gdLst/>
            <a:ahLst/>
            <a:cxnLst/>
            <a:rect l="l" t="t" r="r" b="b"/>
            <a:pathLst>
              <a:path w="856614" h="864235">
                <a:moveTo>
                  <a:pt x="856445" y="0"/>
                </a:moveTo>
                <a:lnTo>
                  <a:pt x="289457" y="0"/>
                </a:lnTo>
                <a:lnTo>
                  <a:pt x="0" y="493304"/>
                </a:lnTo>
                <a:lnTo>
                  <a:pt x="0" y="863785"/>
                </a:lnTo>
                <a:lnTo>
                  <a:pt x="856445" y="863785"/>
                </a:lnTo>
                <a:lnTo>
                  <a:pt x="856445" y="0"/>
                </a:lnTo>
                <a:close/>
              </a:path>
            </a:pathLst>
          </a:custGeom>
          <a:solidFill>
            <a:srgbClr val="132B6E"/>
          </a:solidFill>
        </p:spPr>
        <p:txBody>
          <a:bodyPr wrap="square" lIns="0" tIns="0" rIns="0" bIns="0" rtlCol="0"/>
          <a:lstStyle/>
          <a:p>
            <a:pPr algn="l" rtl="0"/>
            <a:endParaRPr/>
          </a:p>
        </p:txBody>
      </p:sp>
      <p:sp>
        <p:nvSpPr>
          <p:cNvPr id="17" name="object 17"/>
          <p:cNvSpPr txBox="1"/>
          <p:nvPr/>
        </p:nvSpPr>
        <p:spPr>
          <a:xfrm>
            <a:off x="3119685" y="2878302"/>
            <a:ext cx="514350" cy="463550"/>
          </a:xfrm>
          <a:prstGeom prst="rect">
            <a:avLst/>
          </a:prstGeom>
        </p:spPr>
        <p:txBody>
          <a:bodyPr vert="horz" wrap="square" lIns="0" tIns="15240" rIns="0" bIns="0" rtlCol="0">
            <a:spAutoFit/>
          </a:bodyPr>
          <a:lstStyle/>
          <a:p>
            <a:pPr marL="12700">
              <a:lnSpc>
                <a:spcPct val="100000"/>
              </a:lnSpc>
              <a:spcBef>
                <a:spcPts val="120"/>
              </a:spcBef>
            </a:pPr>
            <a:r>
              <a:rPr lang="en-US" sz="2850" spc="70" dirty="0">
                <a:solidFill>
                  <a:srgbClr val="FFFFFF"/>
                </a:solidFill>
                <a:latin typeface="Verdana"/>
                <a:cs typeface="Verdana"/>
              </a:rPr>
              <a:t>03</a:t>
            </a:r>
            <a:endParaRPr sz="2850" dirty="0">
              <a:latin typeface="Verdana"/>
              <a:cs typeface="Verdana"/>
            </a:endParaRPr>
          </a:p>
        </p:txBody>
      </p:sp>
      <p:sp>
        <p:nvSpPr>
          <p:cNvPr id="26" name="object 26"/>
          <p:cNvSpPr txBox="1"/>
          <p:nvPr/>
        </p:nvSpPr>
        <p:spPr>
          <a:xfrm>
            <a:off x="3953663" y="2718048"/>
            <a:ext cx="7117716" cy="423834"/>
          </a:xfrm>
          <a:prstGeom prst="rect">
            <a:avLst/>
          </a:prstGeom>
        </p:spPr>
        <p:txBody>
          <a:bodyPr vert="horz" wrap="square" lIns="0" tIns="15875" rIns="0" bIns="0" rtlCol="0">
            <a:spAutoFit/>
          </a:bodyPr>
          <a:lstStyle/>
          <a:p>
            <a:pPr marL="12700">
              <a:lnSpc>
                <a:spcPct val="100000"/>
              </a:lnSpc>
              <a:spcBef>
                <a:spcPts val="125"/>
              </a:spcBef>
            </a:pPr>
            <a:r>
              <a:rPr lang="en-US" sz="2650" b="1" spc="114" dirty="0">
                <a:solidFill>
                  <a:srgbClr val="142B6E"/>
                </a:solidFill>
                <a:latin typeface="Dubai" panose="020B0503030403030204" pitchFamily="34" charset="-78"/>
                <a:cs typeface="Dubai" panose="020B0503030403030204" pitchFamily="34" charset="-78"/>
              </a:rPr>
              <a:t>Create Large Group Booking</a:t>
            </a:r>
            <a:endParaRPr sz="2650" dirty="0">
              <a:latin typeface="Dubai" panose="020B0503030403030204" pitchFamily="34" charset="-78"/>
              <a:cs typeface="Dubai" panose="020B0503030403030204" pitchFamily="34" charset="-78"/>
            </a:endParaRPr>
          </a:p>
        </p:txBody>
      </p:sp>
      <p:sp>
        <p:nvSpPr>
          <p:cNvPr id="42" name="object 11">
            <a:extLst>
              <a:ext uri="{FF2B5EF4-FFF2-40B4-BE49-F238E27FC236}">
                <a16:creationId xmlns:a16="http://schemas.microsoft.com/office/drawing/2014/main" id="{8C5B136F-7734-85C8-FB69-9DE95E8D4B59}"/>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Booking methods</a:t>
            </a:r>
          </a:p>
        </p:txBody>
      </p:sp>
    </p:spTree>
    <p:extLst>
      <p:ext uri="{BB962C8B-B14F-4D97-AF65-F5344CB8AC3E}">
        <p14:creationId xmlns:p14="http://schemas.microsoft.com/office/powerpoint/2010/main" val="2019928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A91B680-EE0D-25F4-0BDE-6455F306F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84" y="-4976"/>
            <a:ext cx="20104097" cy="11308554"/>
          </a:xfrm>
          <a:prstGeom prst="rect">
            <a:avLst/>
          </a:prstGeom>
        </p:spPr>
      </p:pic>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42" name="object 11">
            <a:extLst>
              <a:ext uri="{FF2B5EF4-FFF2-40B4-BE49-F238E27FC236}">
                <a16:creationId xmlns:a16="http://schemas.microsoft.com/office/drawing/2014/main" id="{8C5B136F-7734-85C8-FB69-9DE95E8D4B59}"/>
              </a:ext>
            </a:extLst>
          </p:cNvPr>
          <p:cNvSpPr txBox="1">
            <a:spLocks/>
          </p:cNvSpPr>
          <p:nvPr/>
        </p:nvSpPr>
        <p:spPr>
          <a:xfrm>
            <a:off x="1184171" y="1108083"/>
            <a:ext cx="11578590" cy="2119811"/>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Manage Multiple Business under one account</a:t>
            </a:r>
          </a:p>
        </p:txBody>
      </p:sp>
    </p:spTree>
    <p:extLst>
      <p:ext uri="{BB962C8B-B14F-4D97-AF65-F5344CB8AC3E}">
        <p14:creationId xmlns:p14="http://schemas.microsoft.com/office/powerpoint/2010/main" val="4191148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A91B680-EE0D-25F4-0BDE-6455F306F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984" y="-4976"/>
            <a:ext cx="20104096" cy="11308554"/>
          </a:xfrm>
          <a:prstGeom prst="rect">
            <a:avLst/>
          </a:prstGeom>
        </p:spPr>
      </p:pic>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26" name="object 26"/>
          <p:cNvSpPr txBox="1"/>
          <p:nvPr/>
        </p:nvSpPr>
        <p:spPr>
          <a:xfrm>
            <a:off x="3953663" y="2718048"/>
            <a:ext cx="7117716" cy="423834"/>
          </a:xfrm>
          <a:prstGeom prst="rect">
            <a:avLst/>
          </a:prstGeom>
        </p:spPr>
        <p:txBody>
          <a:bodyPr vert="horz" wrap="square" lIns="0" tIns="15875" rIns="0" bIns="0" rtlCol="0">
            <a:spAutoFit/>
          </a:bodyPr>
          <a:lstStyle/>
          <a:p>
            <a:pPr marL="12700" algn="l" rtl="0">
              <a:lnSpc>
                <a:spcPct val="100000"/>
              </a:lnSpc>
              <a:spcBef>
                <a:spcPts val="125"/>
              </a:spcBef>
            </a:pPr>
            <a:endParaRPr sz="2650" dirty="0">
              <a:latin typeface="Dubai" panose="020B0503030403030204" pitchFamily="34" charset="-78"/>
              <a:cs typeface="Dubai" panose="020B0503030403030204" pitchFamily="34" charset="-78"/>
            </a:endParaRPr>
          </a:p>
        </p:txBody>
      </p:sp>
      <p:sp>
        <p:nvSpPr>
          <p:cNvPr id="42" name="object 11">
            <a:extLst>
              <a:ext uri="{FF2B5EF4-FFF2-40B4-BE49-F238E27FC236}">
                <a16:creationId xmlns:a16="http://schemas.microsoft.com/office/drawing/2014/main" id="{8C5B136F-7734-85C8-FB69-9DE95E8D4B59}"/>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Booking List</a:t>
            </a:r>
          </a:p>
        </p:txBody>
      </p:sp>
    </p:spTree>
    <p:extLst>
      <p:ext uri="{BB962C8B-B14F-4D97-AF65-F5344CB8AC3E}">
        <p14:creationId xmlns:p14="http://schemas.microsoft.com/office/powerpoint/2010/main" val="3343136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A91B680-EE0D-25F4-0BDE-6455F306FD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0"/>
            <a:ext cx="20104096" cy="11308554"/>
          </a:xfrm>
          <a:prstGeom prst="rect">
            <a:avLst/>
          </a:prstGeom>
        </p:spPr>
      </p:pic>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26" name="object 26"/>
          <p:cNvSpPr txBox="1"/>
          <p:nvPr/>
        </p:nvSpPr>
        <p:spPr>
          <a:xfrm>
            <a:off x="3953663" y="2718048"/>
            <a:ext cx="7117716" cy="423834"/>
          </a:xfrm>
          <a:prstGeom prst="rect">
            <a:avLst/>
          </a:prstGeom>
        </p:spPr>
        <p:txBody>
          <a:bodyPr vert="horz" wrap="square" lIns="0" tIns="15875" rIns="0" bIns="0" rtlCol="0">
            <a:spAutoFit/>
          </a:bodyPr>
          <a:lstStyle/>
          <a:p>
            <a:pPr marL="12700" algn="l" rtl="0">
              <a:lnSpc>
                <a:spcPct val="100000"/>
              </a:lnSpc>
              <a:spcBef>
                <a:spcPts val="125"/>
              </a:spcBef>
            </a:pPr>
            <a:endParaRPr sz="2650" dirty="0">
              <a:latin typeface="Dubai" panose="020B0503030403030204" pitchFamily="34" charset="-78"/>
              <a:cs typeface="Dubai" panose="020B0503030403030204" pitchFamily="34" charset="-78"/>
            </a:endParaRPr>
          </a:p>
        </p:txBody>
      </p:sp>
      <p:sp>
        <p:nvSpPr>
          <p:cNvPr id="42" name="object 11">
            <a:extLst>
              <a:ext uri="{FF2B5EF4-FFF2-40B4-BE49-F238E27FC236}">
                <a16:creationId xmlns:a16="http://schemas.microsoft.com/office/drawing/2014/main" id="{8C5B136F-7734-85C8-FB69-9DE95E8D4B59}"/>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solidFill>
                  <a:srgbClr val="002060"/>
                </a:solidFill>
                <a:latin typeface="Dubai" panose="020B0503030403030204" pitchFamily="34" charset="-78"/>
                <a:cs typeface="Dubai" panose="020B0503030403030204" pitchFamily="34" charset="-78"/>
              </a:rPr>
              <a:t>Transaction History</a:t>
            </a:r>
          </a:p>
        </p:txBody>
      </p:sp>
    </p:spTree>
    <p:extLst>
      <p:ext uri="{BB962C8B-B14F-4D97-AF65-F5344CB8AC3E}">
        <p14:creationId xmlns:p14="http://schemas.microsoft.com/office/powerpoint/2010/main" val="3357048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9593425" y="10357642"/>
            <a:ext cx="511175" cy="951230"/>
          </a:xfrm>
          <a:custGeom>
            <a:avLst/>
            <a:gdLst/>
            <a:ahLst/>
            <a:cxnLst/>
            <a:rect l="l" t="t" r="r" b="b"/>
            <a:pathLst>
              <a:path w="511175" h="951229">
                <a:moveTo>
                  <a:pt x="510675" y="0"/>
                </a:moveTo>
                <a:lnTo>
                  <a:pt x="0" y="950913"/>
                </a:lnTo>
                <a:lnTo>
                  <a:pt x="510675" y="950913"/>
                </a:lnTo>
                <a:lnTo>
                  <a:pt x="510675" y="0"/>
                </a:lnTo>
                <a:close/>
              </a:path>
            </a:pathLst>
          </a:custGeom>
          <a:solidFill>
            <a:srgbClr val="F7F7F7"/>
          </a:solidFill>
        </p:spPr>
        <p:txBody>
          <a:bodyPr wrap="square" lIns="0" tIns="0" rIns="0" bIns="0" rtlCol="0"/>
          <a:lstStyle/>
          <a:p>
            <a:endParaRPr/>
          </a:p>
        </p:txBody>
      </p:sp>
      <p:sp>
        <p:nvSpPr>
          <p:cNvPr id="22" name="object 22"/>
          <p:cNvSpPr txBox="1"/>
          <p:nvPr/>
        </p:nvSpPr>
        <p:spPr>
          <a:xfrm>
            <a:off x="3228156" y="2858812"/>
            <a:ext cx="566420" cy="463550"/>
          </a:xfrm>
          <a:prstGeom prst="rect">
            <a:avLst/>
          </a:prstGeom>
        </p:spPr>
        <p:txBody>
          <a:bodyPr vert="horz" wrap="square" lIns="0" tIns="15240" rIns="0" bIns="0" rtlCol="0">
            <a:spAutoFit/>
          </a:bodyPr>
          <a:lstStyle/>
          <a:p>
            <a:pPr marL="12700">
              <a:lnSpc>
                <a:spcPct val="100000"/>
              </a:lnSpc>
              <a:spcBef>
                <a:spcPts val="120"/>
              </a:spcBef>
            </a:pPr>
            <a:r>
              <a:rPr sz="2850" spc="280" dirty="0">
                <a:solidFill>
                  <a:srgbClr val="FFFFFF"/>
                </a:solidFill>
                <a:latin typeface="Verdana"/>
                <a:cs typeface="Verdana"/>
              </a:rPr>
              <a:t>02</a:t>
            </a:r>
            <a:endParaRPr sz="2850">
              <a:latin typeface="Verdana"/>
              <a:cs typeface="Verdana"/>
            </a:endParaRPr>
          </a:p>
        </p:txBody>
      </p:sp>
      <p:pic>
        <p:nvPicPr>
          <p:cNvPr id="20" name="Picture 19">
            <a:extLst>
              <a:ext uri="{FF2B5EF4-FFF2-40B4-BE49-F238E27FC236}">
                <a16:creationId xmlns:a16="http://schemas.microsoft.com/office/drawing/2014/main" id="{B85D1E46-A95D-7EF9-72E2-DE60C39BA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 y="-6828"/>
            <a:ext cx="20098316" cy="11315700"/>
          </a:xfrm>
          <a:prstGeom prst="rect">
            <a:avLst/>
          </a:prstGeom>
        </p:spPr>
      </p:pic>
      <p:sp>
        <p:nvSpPr>
          <p:cNvPr id="40" name="TextBox 39">
            <a:extLst>
              <a:ext uri="{FF2B5EF4-FFF2-40B4-BE49-F238E27FC236}">
                <a16:creationId xmlns:a16="http://schemas.microsoft.com/office/drawing/2014/main" id="{D5BE9524-0977-6D9A-3759-0EA99D1353A9}"/>
              </a:ext>
            </a:extLst>
          </p:cNvPr>
          <p:cNvSpPr txBox="1"/>
          <p:nvPr/>
        </p:nvSpPr>
        <p:spPr>
          <a:xfrm>
            <a:off x="1060450" y="1085850"/>
            <a:ext cx="12468225" cy="1200329"/>
          </a:xfrm>
          <a:prstGeom prst="rect">
            <a:avLst/>
          </a:prstGeom>
          <a:noFill/>
        </p:spPr>
        <p:txBody>
          <a:bodyPr wrap="square">
            <a:spAutoFit/>
          </a:bodyPr>
          <a:lstStyle/>
          <a:p>
            <a:pPr marL="12700">
              <a:spcBef>
                <a:spcPts val="90"/>
              </a:spcBef>
            </a:pPr>
            <a:r>
              <a:rPr lang="en-US" sz="7200" b="1" dirty="0">
                <a:solidFill>
                  <a:srgbClr val="002060"/>
                </a:solidFill>
                <a:latin typeface="Dubai" panose="020B0503030403030204" pitchFamily="34" charset="-78"/>
                <a:cs typeface="Dubai" panose="020B0503030403030204" pitchFamily="34" charset="-78"/>
              </a:rPr>
              <a:t>Booking methods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9590393" y="10358415"/>
            <a:ext cx="510540" cy="950594"/>
          </a:xfrm>
          <a:custGeom>
            <a:avLst/>
            <a:gdLst/>
            <a:ahLst/>
            <a:cxnLst/>
            <a:rect l="l" t="t" r="r" b="b"/>
            <a:pathLst>
              <a:path w="510540" h="950595">
                <a:moveTo>
                  <a:pt x="510261" y="0"/>
                </a:moveTo>
                <a:lnTo>
                  <a:pt x="0" y="950141"/>
                </a:lnTo>
                <a:lnTo>
                  <a:pt x="510261" y="950141"/>
                </a:lnTo>
                <a:lnTo>
                  <a:pt x="510261" y="0"/>
                </a:lnTo>
                <a:close/>
              </a:path>
            </a:pathLst>
          </a:custGeom>
          <a:solidFill>
            <a:srgbClr val="F7F7F7"/>
          </a:solidFill>
        </p:spPr>
        <p:txBody>
          <a:bodyPr wrap="square" lIns="0" tIns="0" rIns="0" bIns="0" rtlCol="0"/>
          <a:lstStyle/>
          <a:p>
            <a:endParaRPr/>
          </a:p>
        </p:txBody>
      </p:sp>
      <p:pic>
        <p:nvPicPr>
          <p:cNvPr id="40" name="Picture 39">
            <a:extLst>
              <a:ext uri="{FF2B5EF4-FFF2-40B4-BE49-F238E27FC236}">
                <a16:creationId xmlns:a16="http://schemas.microsoft.com/office/drawing/2014/main" id="{B91C905C-ADF1-87B7-8A9D-BAF0E5131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71"/>
            <a:ext cx="20098559" cy="11312129"/>
          </a:xfrm>
          <a:prstGeom prst="rect">
            <a:avLst/>
          </a:prstGeom>
        </p:spPr>
      </p:pic>
      <p:sp>
        <p:nvSpPr>
          <p:cNvPr id="41" name="object 9">
            <a:extLst>
              <a:ext uri="{FF2B5EF4-FFF2-40B4-BE49-F238E27FC236}">
                <a16:creationId xmlns:a16="http://schemas.microsoft.com/office/drawing/2014/main" id="{0C9D4866-6C60-474C-77E8-C94FE5F100CB}"/>
              </a:ext>
            </a:extLst>
          </p:cNvPr>
          <p:cNvSpPr txBox="1"/>
          <p:nvPr/>
        </p:nvSpPr>
        <p:spPr>
          <a:xfrm>
            <a:off x="1687225" y="2597131"/>
            <a:ext cx="7863769" cy="4421852"/>
          </a:xfrm>
          <a:prstGeom prst="rect">
            <a:avLst/>
          </a:prstGeom>
        </p:spPr>
        <p:txBody>
          <a:bodyPr vert="horz" wrap="square" lIns="0" tIns="15875" rIns="0" bIns="0" rtlCol="0">
            <a:spAutoFit/>
          </a:bodyPr>
          <a:lstStyle/>
          <a:p>
            <a:pPr marL="12700">
              <a:lnSpc>
                <a:spcPct val="100000"/>
              </a:lnSpc>
              <a:spcBef>
                <a:spcPts val="125"/>
              </a:spcBef>
            </a:pPr>
            <a:r>
              <a:rPr sz="2200" dirty="0">
                <a:solidFill>
                  <a:srgbClr val="142B6E"/>
                </a:solidFill>
                <a:latin typeface="Dubai" panose="020B0503030403030204" pitchFamily="34" charset="-78"/>
                <a:cs typeface="Dubai" panose="020B0503030403030204" pitchFamily="34" charset="-78"/>
              </a:rPr>
              <a:t>Click the </a:t>
            </a:r>
            <a:r>
              <a:rPr sz="2200" b="1" dirty="0">
                <a:solidFill>
                  <a:srgbClr val="142B6E"/>
                </a:solidFill>
                <a:latin typeface="Dubai" panose="020B0503030403030204" pitchFamily="34" charset="-78"/>
                <a:cs typeface="Dubai" panose="020B0503030403030204" pitchFamily="34" charset="-78"/>
              </a:rPr>
              <a:t>Choose Limousine </a:t>
            </a:r>
            <a:r>
              <a:rPr sz="2200" dirty="0">
                <a:solidFill>
                  <a:srgbClr val="142B6E"/>
                </a:solidFill>
                <a:latin typeface="Dubai" panose="020B0503030403030204" pitchFamily="34" charset="-78"/>
                <a:cs typeface="Dubai" panose="020B0503030403030204" pitchFamily="34" charset="-78"/>
              </a:rPr>
              <a:t>button</a:t>
            </a:r>
            <a:endParaRPr sz="2200" dirty="0">
              <a:latin typeface="Dubai" panose="020B0503030403030204" pitchFamily="34" charset="-78"/>
              <a:cs typeface="Dubai" panose="020B0503030403030204" pitchFamily="34" charset="-78"/>
            </a:endParaRPr>
          </a:p>
          <a:p>
            <a:pPr>
              <a:lnSpc>
                <a:spcPct val="100000"/>
              </a:lnSpc>
              <a:spcBef>
                <a:spcPts val="1200"/>
              </a:spcBef>
            </a:pPr>
            <a:endParaRPr sz="2200" dirty="0">
              <a:latin typeface="Dubai" panose="020B0503030403030204" pitchFamily="34" charset="-78"/>
              <a:cs typeface="Dubai" panose="020B0503030403030204" pitchFamily="34" charset="-78"/>
            </a:endParaRPr>
          </a:p>
          <a:p>
            <a:pPr marL="12700" marR="5080">
              <a:lnSpc>
                <a:spcPct val="128099"/>
              </a:lnSpc>
            </a:pPr>
            <a:r>
              <a:rPr sz="2200" dirty="0">
                <a:solidFill>
                  <a:srgbClr val="142B6E"/>
                </a:solidFill>
                <a:latin typeface="Dubai" panose="020B0503030403030204" pitchFamily="34" charset="-78"/>
                <a:cs typeface="Dubai" panose="020B0503030403030204" pitchFamily="34" charset="-78"/>
              </a:rPr>
              <a:t>A list of limousine companies your organi</a:t>
            </a:r>
            <a:r>
              <a:rPr lang="en-US" sz="2200" dirty="0">
                <a:solidFill>
                  <a:srgbClr val="142B6E"/>
                </a:solidFill>
                <a:latin typeface="Dubai" panose="020B0503030403030204" pitchFamily="34" charset="-78"/>
                <a:cs typeface="Dubai" panose="020B0503030403030204" pitchFamily="34" charset="-78"/>
              </a:rPr>
              <a:t>sa</a:t>
            </a:r>
            <a:r>
              <a:rPr sz="2200" dirty="0">
                <a:solidFill>
                  <a:srgbClr val="142B6E"/>
                </a:solidFill>
                <a:latin typeface="Dubai" panose="020B0503030403030204" pitchFamily="34" charset="-78"/>
                <a:cs typeface="Dubai" panose="020B0503030403030204" pitchFamily="34" charset="-78"/>
              </a:rPr>
              <a:t>tion has contracts with will appear</a:t>
            </a:r>
            <a:endParaRPr sz="2200" dirty="0">
              <a:latin typeface="Dubai" panose="020B0503030403030204" pitchFamily="34" charset="-78"/>
              <a:cs typeface="Dubai" panose="020B0503030403030204" pitchFamily="34" charset="-78"/>
            </a:endParaRPr>
          </a:p>
          <a:p>
            <a:pPr>
              <a:lnSpc>
                <a:spcPct val="100000"/>
              </a:lnSpc>
              <a:spcBef>
                <a:spcPts val="1195"/>
              </a:spcBef>
            </a:pPr>
            <a:endParaRPr sz="2200" dirty="0">
              <a:latin typeface="Dubai" panose="020B0503030403030204" pitchFamily="34" charset="-78"/>
              <a:cs typeface="Dubai" panose="020B0503030403030204" pitchFamily="34" charset="-78"/>
            </a:endParaRPr>
          </a:p>
          <a:p>
            <a:pPr marL="12700" marR="2518410">
              <a:lnSpc>
                <a:spcPct val="128099"/>
              </a:lnSpc>
              <a:spcBef>
                <a:spcPts val="5"/>
              </a:spcBef>
            </a:pPr>
            <a:r>
              <a:rPr sz="2200" dirty="0">
                <a:solidFill>
                  <a:srgbClr val="142B6E"/>
                </a:solidFill>
                <a:latin typeface="Dubai" panose="020B0503030403030204" pitchFamily="34" charset="-78"/>
                <a:cs typeface="Dubai" panose="020B0503030403030204" pitchFamily="34" charset="-78"/>
              </a:rPr>
              <a:t>Select the appropriate</a:t>
            </a:r>
            <a:r>
              <a:rPr lang="en-US" sz="2200" dirty="0">
                <a:solidFill>
                  <a:srgbClr val="142B6E"/>
                </a:solidFill>
                <a:latin typeface="Dubai" panose="020B0503030403030204" pitchFamily="34" charset="-78"/>
                <a:cs typeface="Dubai" panose="020B0503030403030204" pitchFamily="34" charset="-78"/>
              </a:rPr>
              <a:t> c</a:t>
            </a:r>
            <a:r>
              <a:rPr sz="2200" dirty="0">
                <a:solidFill>
                  <a:srgbClr val="142B6E"/>
                </a:solidFill>
                <a:latin typeface="Dubai" panose="020B0503030403030204" pitchFamily="34" charset="-78"/>
                <a:cs typeface="Dubai" panose="020B0503030403030204" pitchFamily="34" charset="-78"/>
              </a:rPr>
              <a:t>ompany from the</a:t>
            </a:r>
            <a:r>
              <a:rPr lang="en-US" sz="2200" dirty="0">
                <a:solidFill>
                  <a:srgbClr val="142B6E"/>
                </a:solidFill>
                <a:latin typeface="Dubai" panose="020B0503030403030204" pitchFamily="34" charset="-78"/>
                <a:cs typeface="Dubai" panose="020B0503030403030204" pitchFamily="34" charset="-78"/>
              </a:rPr>
              <a:t> </a:t>
            </a:r>
            <a:r>
              <a:rPr sz="2200" dirty="0">
                <a:solidFill>
                  <a:srgbClr val="142B6E"/>
                </a:solidFill>
                <a:latin typeface="Dubai" panose="020B0503030403030204" pitchFamily="34" charset="-78"/>
                <a:cs typeface="Dubai" panose="020B0503030403030204" pitchFamily="34" charset="-78"/>
              </a:rPr>
              <a:t>dropdown list</a:t>
            </a:r>
            <a:endParaRPr sz="2200" dirty="0">
              <a:latin typeface="Dubai" panose="020B0503030403030204" pitchFamily="34" charset="-78"/>
              <a:cs typeface="Dubai" panose="020B0503030403030204" pitchFamily="34" charset="-78"/>
            </a:endParaRPr>
          </a:p>
          <a:p>
            <a:pPr>
              <a:lnSpc>
                <a:spcPct val="100000"/>
              </a:lnSpc>
              <a:spcBef>
                <a:spcPts val="1939"/>
              </a:spcBef>
            </a:pPr>
            <a:endParaRPr sz="2200" dirty="0">
              <a:latin typeface="Dubai" panose="020B0503030403030204" pitchFamily="34" charset="-78"/>
              <a:cs typeface="Dubai" panose="020B0503030403030204" pitchFamily="34" charset="-78"/>
            </a:endParaRPr>
          </a:p>
          <a:p>
            <a:pPr marL="12700">
              <a:lnSpc>
                <a:spcPct val="100000"/>
              </a:lnSpc>
            </a:pPr>
            <a:r>
              <a:rPr sz="2200" dirty="0">
                <a:solidFill>
                  <a:srgbClr val="142B6E"/>
                </a:solidFill>
                <a:latin typeface="Dubai" panose="020B0503030403030204" pitchFamily="34" charset="-78"/>
                <a:cs typeface="Dubai" panose="020B0503030403030204" pitchFamily="34" charset="-78"/>
              </a:rPr>
              <a:t>Click the </a:t>
            </a:r>
            <a:r>
              <a:rPr sz="2200" b="1" dirty="0">
                <a:solidFill>
                  <a:srgbClr val="142B6E"/>
                </a:solidFill>
                <a:latin typeface="Dubai" panose="020B0503030403030204" pitchFamily="34" charset="-78"/>
                <a:cs typeface="Dubai" panose="020B0503030403030204" pitchFamily="34" charset="-78"/>
              </a:rPr>
              <a:t>Submit </a:t>
            </a:r>
            <a:r>
              <a:rPr sz="2200" dirty="0">
                <a:solidFill>
                  <a:srgbClr val="142B6E"/>
                </a:solidFill>
                <a:latin typeface="Dubai" panose="020B0503030403030204" pitchFamily="34" charset="-78"/>
                <a:cs typeface="Dubai" panose="020B0503030403030204" pitchFamily="34" charset="-78"/>
              </a:rPr>
              <a:t>button to</a:t>
            </a:r>
            <a:endParaRPr sz="2200" dirty="0">
              <a:latin typeface="Dubai" panose="020B0503030403030204" pitchFamily="34" charset="-78"/>
              <a:cs typeface="Dubai" panose="020B0503030403030204" pitchFamily="34" charset="-78"/>
            </a:endParaRPr>
          </a:p>
          <a:p>
            <a:pPr marL="12700">
              <a:lnSpc>
                <a:spcPct val="100000"/>
              </a:lnSpc>
              <a:spcBef>
                <a:spcPts val="740"/>
              </a:spcBef>
            </a:pPr>
            <a:r>
              <a:rPr sz="2200" dirty="0">
                <a:solidFill>
                  <a:srgbClr val="142B6E"/>
                </a:solidFill>
                <a:latin typeface="Dubai" panose="020B0503030403030204" pitchFamily="34" charset="-78"/>
                <a:cs typeface="Dubai" panose="020B0503030403030204" pitchFamily="34" charset="-78"/>
              </a:rPr>
              <a:t>complete the linking process</a:t>
            </a:r>
            <a:endParaRPr sz="2200" dirty="0">
              <a:latin typeface="Dubai" panose="020B0503030403030204" pitchFamily="34" charset="-78"/>
              <a:cs typeface="Dubai" panose="020B0503030403030204" pitchFamily="34" charset="-78"/>
            </a:endParaRPr>
          </a:p>
        </p:txBody>
      </p:sp>
      <p:pic>
        <p:nvPicPr>
          <p:cNvPr id="42" name="object 10">
            <a:extLst>
              <a:ext uri="{FF2B5EF4-FFF2-40B4-BE49-F238E27FC236}">
                <a16:creationId xmlns:a16="http://schemas.microsoft.com/office/drawing/2014/main" id="{EE564D14-58D5-8DEF-F86E-E9DA01FA93E6}"/>
              </a:ext>
            </a:extLst>
          </p:cNvPr>
          <p:cNvPicPr/>
          <p:nvPr/>
        </p:nvPicPr>
        <p:blipFill>
          <a:blip r:embed="rId3" cstate="print"/>
          <a:stretch>
            <a:fillRect/>
          </a:stretch>
        </p:blipFill>
        <p:spPr>
          <a:xfrm>
            <a:off x="1233594" y="2659601"/>
            <a:ext cx="267688" cy="263468"/>
          </a:xfrm>
          <a:prstGeom prst="rect">
            <a:avLst/>
          </a:prstGeom>
        </p:spPr>
      </p:pic>
      <p:pic>
        <p:nvPicPr>
          <p:cNvPr id="43" name="object 11">
            <a:extLst>
              <a:ext uri="{FF2B5EF4-FFF2-40B4-BE49-F238E27FC236}">
                <a16:creationId xmlns:a16="http://schemas.microsoft.com/office/drawing/2014/main" id="{73E88B92-66C1-E4BB-D12A-23D417B07AD2}"/>
              </a:ext>
            </a:extLst>
          </p:cNvPr>
          <p:cNvPicPr/>
          <p:nvPr/>
        </p:nvPicPr>
        <p:blipFill>
          <a:blip r:embed="rId4" cstate="print"/>
          <a:stretch>
            <a:fillRect/>
          </a:stretch>
        </p:blipFill>
        <p:spPr>
          <a:xfrm>
            <a:off x="1233594" y="3591509"/>
            <a:ext cx="267688" cy="263468"/>
          </a:xfrm>
          <a:prstGeom prst="rect">
            <a:avLst/>
          </a:prstGeom>
        </p:spPr>
      </p:pic>
      <p:pic>
        <p:nvPicPr>
          <p:cNvPr id="44" name="object 12">
            <a:extLst>
              <a:ext uri="{FF2B5EF4-FFF2-40B4-BE49-F238E27FC236}">
                <a16:creationId xmlns:a16="http://schemas.microsoft.com/office/drawing/2014/main" id="{44215892-9392-1AC0-E5BC-A5B0A058418F}"/>
              </a:ext>
            </a:extLst>
          </p:cNvPr>
          <p:cNvPicPr/>
          <p:nvPr/>
        </p:nvPicPr>
        <p:blipFill>
          <a:blip r:embed="rId3" cstate="print"/>
          <a:stretch>
            <a:fillRect/>
          </a:stretch>
        </p:blipFill>
        <p:spPr>
          <a:xfrm>
            <a:off x="1233594" y="4942254"/>
            <a:ext cx="267688" cy="263468"/>
          </a:xfrm>
          <a:prstGeom prst="rect">
            <a:avLst/>
          </a:prstGeom>
        </p:spPr>
      </p:pic>
      <p:pic>
        <p:nvPicPr>
          <p:cNvPr id="45" name="object 13">
            <a:extLst>
              <a:ext uri="{FF2B5EF4-FFF2-40B4-BE49-F238E27FC236}">
                <a16:creationId xmlns:a16="http://schemas.microsoft.com/office/drawing/2014/main" id="{3F245F6B-ED04-640E-3A33-BC5ED92C40CF}"/>
              </a:ext>
            </a:extLst>
          </p:cNvPr>
          <p:cNvPicPr/>
          <p:nvPr/>
        </p:nvPicPr>
        <p:blipFill>
          <a:blip r:embed="rId3" cstate="print"/>
          <a:stretch>
            <a:fillRect/>
          </a:stretch>
        </p:blipFill>
        <p:spPr>
          <a:xfrm>
            <a:off x="1233594" y="6292998"/>
            <a:ext cx="267688" cy="263468"/>
          </a:xfrm>
          <a:prstGeom prst="rect">
            <a:avLst/>
          </a:prstGeom>
        </p:spPr>
      </p:pic>
      <p:grpSp>
        <p:nvGrpSpPr>
          <p:cNvPr id="46" name="object 14">
            <a:extLst>
              <a:ext uri="{FF2B5EF4-FFF2-40B4-BE49-F238E27FC236}">
                <a16:creationId xmlns:a16="http://schemas.microsoft.com/office/drawing/2014/main" id="{6721744A-4CE2-DE0E-CCCC-B7518F954A39}"/>
              </a:ext>
            </a:extLst>
          </p:cNvPr>
          <p:cNvGrpSpPr/>
          <p:nvPr/>
        </p:nvGrpSpPr>
        <p:grpSpPr>
          <a:xfrm>
            <a:off x="1218531" y="9562621"/>
            <a:ext cx="2879725" cy="1000760"/>
            <a:chOff x="1218531" y="9562621"/>
            <a:chExt cx="2879725" cy="1000760"/>
          </a:xfrm>
        </p:grpSpPr>
        <p:sp>
          <p:nvSpPr>
            <p:cNvPr id="47" name="object 15">
              <a:extLst>
                <a:ext uri="{FF2B5EF4-FFF2-40B4-BE49-F238E27FC236}">
                  <a16:creationId xmlns:a16="http://schemas.microsoft.com/office/drawing/2014/main" id="{9A63441C-3795-A782-F98C-ED6896236684}"/>
                </a:ext>
              </a:extLst>
            </p:cNvPr>
            <p:cNvSpPr/>
            <p:nvPr/>
          </p:nvSpPr>
          <p:spPr>
            <a:xfrm>
              <a:off x="1218526" y="9562623"/>
              <a:ext cx="2879725" cy="1000760"/>
            </a:xfrm>
            <a:custGeom>
              <a:avLst/>
              <a:gdLst/>
              <a:ahLst/>
              <a:cxnLst/>
              <a:rect l="l" t="t" r="r" b="b"/>
              <a:pathLst>
                <a:path w="2879725" h="1000759">
                  <a:moveTo>
                    <a:pt x="678395" y="455917"/>
                  </a:moveTo>
                  <a:lnTo>
                    <a:pt x="648563" y="404660"/>
                  </a:lnTo>
                  <a:lnTo>
                    <a:pt x="542798" y="222948"/>
                  </a:lnTo>
                  <a:lnTo>
                    <a:pt x="423481" y="222948"/>
                  </a:lnTo>
                  <a:lnTo>
                    <a:pt x="529247" y="404660"/>
                  </a:lnTo>
                  <a:lnTo>
                    <a:pt x="410857" y="404660"/>
                  </a:lnTo>
                  <a:lnTo>
                    <a:pt x="397497" y="361251"/>
                  </a:lnTo>
                  <a:lnTo>
                    <a:pt x="378358" y="325450"/>
                  </a:lnTo>
                  <a:lnTo>
                    <a:pt x="376694" y="322326"/>
                  </a:lnTo>
                  <a:lnTo>
                    <a:pt x="349211" y="288683"/>
                  </a:lnTo>
                  <a:lnTo>
                    <a:pt x="315823" y="261124"/>
                  </a:lnTo>
                  <a:lnTo>
                    <a:pt x="312686" y="259448"/>
                  </a:lnTo>
                  <a:lnTo>
                    <a:pt x="312686" y="455917"/>
                  </a:lnTo>
                  <a:lnTo>
                    <a:pt x="303568" y="509993"/>
                  </a:lnTo>
                  <a:lnTo>
                    <a:pt x="277964" y="551091"/>
                  </a:lnTo>
                  <a:lnTo>
                    <a:pt x="238531" y="577215"/>
                  </a:lnTo>
                  <a:lnTo>
                    <a:pt x="187883" y="586359"/>
                  </a:lnTo>
                  <a:lnTo>
                    <a:pt x="107353" y="586359"/>
                  </a:lnTo>
                  <a:lnTo>
                    <a:pt x="107353" y="325450"/>
                  </a:lnTo>
                  <a:lnTo>
                    <a:pt x="187883" y="325450"/>
                  </a:lnTo>
                  <a:lnTo>
                    <a:pt x="238531" y="334594"/>
                  </a:lnTo>
                  <a:lnTo>
                    <a:pt x="277964" y="360730"/>
                  </a:lnTo>
                  <a:lnTo>
                    <a:pt x="303568" y="401828"/>
                  </a:lnTo>
                  <a:lnTo>
                    <a:pt x="312686" y="455917"/>
                  </a:lnTo>
                  <a:lnTo>
                    <a:pt x="312686" y="259448"/>
                  </a:lnTo>
                  <a:lnTo>
                    <a:pt x="277291" y="240449"/>
                  </a:lnTo>
                  <a:lnTo>
                    <a:pt x="234391" y="227457"/>
                  </a:lnTo>
                  <a:lnTo>
                    <a:pt x="187883" y="222948"/>
                  </a:lnTo>
                  <a:lnTo>
                    <a:pt x="0" y="222948"/>
                  </a:lnTo>
                  <a:lnTo>
                    <a:pt x="0" y="688860"/>
                  </a:lnTo>
                  <a:lnTo>
                    <a:pt x="187883" y="688860"/>
                  </a:lnTo>
                  <a:lnTo>
                    <a:pt x="234391" y="684352"/>
                  </a:lnTo>
                  <a:lnTo>
                    <a:pt x="277291" y="671360"/>
                  </a:lnTo>
                  <a:lnTo>
                    <a:pt x="315823" y="650684"/>
                  </a:lnTo>
                  <a:lnTo>
                    <a:pt x="349211" y="623125"/>
                  </a:lnTo>
                  <a:lnTo>
                    <a:pt x="376694" y="589483"/>
                  </a:lnTo>
                  <a:lnTo>
                    <a:pt x="378358" y="586359"/>
                  </a:lnTo>
                  <a:lnTo>
                    <a:pt x="397497" y="550557"/>
                  </a:lnTo>
                  <a:lnTo>
                    <a:pt x="410857" y="507161"/>
                  </a:lnTo>
                  <a:lnTo>
                    <a:pt x="529247" y="507161"/>
                  </a:lnTo>
                  <a:lnTo>
                    <a:pt x="423481" y="688860"/>
                  </a:lnTo>
                  <a:lnTo>
                    <a:pt x="542798" y="688860"/>
                  </a:lnTo>
                  <a:lnTo>
                    <a:pt x="648563" y="507161"/>
                  </a:lnTo>
                  <a:lnTo>
                    <a:pt x="678395" y="455917"/>
                  </a:lnTo>
                  <a:close/>
                </a:path>
                <a:path w="2879725" h="1000759">
                  <a:moveTo>
                    <a:pt x="2879356" y="0"/>
                  </a:moveTo>
                  <a:lnTo>
                    <a:pt x="1022781"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48" name="object 16">
              <a:extLst>
                <a:ext uri="{FF2B5EF4-FFF2-40B4-BE49-F238E27FC236}">
                  <a16:creationId xmlns:a16="http://schemas.microsoft.com/office/drawing/2014/main" id="{2ADBE620-4A8B-FA74-02DB-662721968E7A}"/>
                </a:ext>
              </a:extLst>
            </p:cNvPr>
            <p:cNvSpPr/>
            <p:nvPr/>
          </p:nvSpPr>
          <p:spPr>
            <a:xfrm>
              <a:off x="1757720" y="9950178"/>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49" name="object 17">
              <a:extLst>
                <a:ext uri="{FF2B5EF4-FFF2-40B4-BE49-F238E27FC236}">
                  <a16:creationId xmlns:a16="http://schemas.microsoft.com/office/drawing/2014/main" id="{CCBBEC68-96D4-6D34-85B9-71499FC7CAA5}"/>
                </a:ext>
              </a:extLst>
            </p:cNvPr>
            <p:cNvSpPr/>
            <p:nvPr/>
          </p:nvSpPr>
          <p:spPr>
            <a:xfrm>
              <a:off x="1797516" y="9888059"/>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50" name="object 18">
              <a:extLst>
                <a:ext uri="{FF2B5EF4-FFF2-40B4-BE49-F238E27FC236}">
                  <a16:creationId xmlns:a16="http://schemas.microsoft.com/office/drawing/2014/main" id="{0B1280B0-DE8A-AA27-80A2-F0F23496F34C}"/>
                </a:ext>
              </a:extLst>
            </p:cNvPr>
            <p:cNvPicPr/>
            <p:nvPr/>
          </p:nvPicPr>
          <p:blipFill>
            <a:blip r:embed="rId5" cstate="print"/>
            <a:stretch>
              <a:fillRect/>
            </a:stretch>
          </p:blipFill>
          <p:spPr>
            <a:xfrm>
              <a:off x="2798125" y="10191463"/>
              <a:ext cx="118781" cy="162518"/>
            </a:xfrm>
            <a:prstGeom prst="rect">
              <a:avLst/>
            </a:prstGeom>
          </p:spPr>
        </p:pic>
        <p:pic>
          <p:nvPicPr>
            <p:cNvPr id="51" name="object 19">
              <a:extLst>
                <a:ext uri="{FF2B5EF4-FFF2-40B4-BE49-F238E27FC236}">
                  <a16:creationId xmlns:a16="http://schemas.microsoft.com/office/drawing/2014/main" id="{E45B59B9-781B-69A0-6730-8A91210E87C0}"/>
                </a:ext>
              </a:extLst>
            </p:cNvPr>
            <p:cNvPicPr/>
            <p:nvPr/>
          </p:nvPicPr>
          <p:blipFill>
            <a:blip r:embed="rId6" cstate="print"/>
            <a:stretch>
              <a:fillRect/>
            </a:stretch>
          </p:blipFill>
          <p:spPr>
            <a:xfrm>
              <a:off x="2940860" y="10191654"/>
              <a:ext cx="208110" cy="120530"/>
            </a:xfrm>
            <a:prstGeom prst="rect">
              <a:avLst/>
            </a:prstGeom>
          </p:spPr>
        </p:pic>
        <p:pic>
          <p:nvPicPr>
            <p:cNvPr id="52" name="object 20">
              <a:extLst>
                <a:ext uri="{FF2B5EF4-FFF2-40B4-BE49-F238E27FC236}">
                  <a16:creationId xmlns:a16="http://schemas.microsoft.com/office/drawing/2014/main" id="{1BCD0A02-3473-1B23-FEB5-31CDEF5325A9}"/>
                </a:ext>
              </a:extLst>
            </p:cNvPr>
            <p:cNvPicPr/>
            <p:nvPr/>
          </p:nvPicPr>
          <p:blipFill>
            <a:blip r:embed="rId7" cstate="print"/>
            <a:stretch>
              <a:fillRect/>
            </a:stretch>
          </p:blipFill>
          <p:spPr>
            <a:xfrm>
              <a:off x="3168204" y="10163211"/>
              <a:ext cx="226575" cy="148973"/>
            </a:xfrm>
            <a:prstGeom prst="rect">
              <a:avLst/>
            </a:prstGeom>
          </p:spPr>
        </p:pic>
        <p:pic>
          <p:nvPicPr>
            <p:cNvPr id="53" name="object 21">
              <a:extLst>
                <a:ext uri="{FF2B5EF4-FFF2-40B4-BE49-F238E27FC236}">
                  <a16:creationId xmlns:a16="http://schemas.microsoft.com/office/drawing/2014/main" id="{340939C6-DC80-11D4-F387-73A7120F002F}"/>
                </a:ext>
              </a:extLst>
            </p:cNvPr>
            <p:cNvPicPr/>
            <p:nvPr/>
          </p:nvPicPr>
          <p:blipFill>
            <a:blip r:embed="rId8" cstate="print"/>
            <a:stretch>
              <a:fillRect/>
            </a:stretch>
          </p:blipFill>
          <p:spPr>
            <a:xfrm>
              <a:off x="3459954" y="10149485"/>
              <a:ext cx="160016" cy="162120"/>
            </a:xfrm>
            <a:prstGeom prst="rect">
              <a:avLst/>
            </a:prstGeom>
          </p:spPr>
        </p:pic>
        <p:pic>
          <p:nvPicPr>
            <p:cNvPr id="54" name="object 22">
              <a:extLst>
                <a:ext uri="{FF2B5EF4-FFF2-40B4-BE49-F238E27FC236}">
                  <a16:creationId xmlns:a16="http://schemas.microsoft.com/office/drawing/2014/main" id="{3C52253C-64EC-9BBF-B9EE-DA05BE26ABFD}"/>
                </a:ext>
              </a:extLst>
            </p:cNvPr>
            <p:cNvPicPr/>
            <p:nvPr/>
          </p:nvPicPr>
          <p:blipFill>
            <a:blip r:embed="rId9" cstate="print"/>
            <a:stretch>
              <a:fillRect/>
            </a:stretch>
          </p:blipFill>
          <p:spPr>
            <a:xfrm>
              <a:off x="3680424" y="10191463"/>
              <a:ext cx="118792" cy="162518"/>
            </a:xfrm>
            <a:prstGeom prst="rect">
              <a:avLst/>
            </a:prstGeom>
          </p:spPr>
        </p:pic>
        <p:pic>
          <p:nvPicPr>
            <p:cNvPr id="55" name="object 23">
              <a:extLst>
                <a:ext uri="{FF2B5EF4-FFF2-40B4-BE49-F238E27FC236}">
                  <a16:creationId xmlns:a16="http://schemas.microsoft.com/office/drawing/2014/main" id="{7CF5364B-0039-88F8-383F-D8BB7A8CDE25}"/>
                </a:ext>
              </a:extLst>
            </p:cNvPr>
            <p:cNvPicPr/>
            <p:nvPr/>
          </p:nvPicPr>
          <p:blipFill>
            <a:blip r:embed="rId10" cstate="print"/>
            <a:stretch>
              <a:fillRect/>
            </a:stretch>
          </p:blipFill>
          <p:spPr>
            <a:xfrm>
              <a:off x="3820804" y="10191467"/>
              <a:ext cx="128802" cy="120917"/>
            </a:xfrm>
            <a:prstGeom prst="rect">
              <a:avLst/>
            </a:prstGeom>
          </p:spPr>
        </p:pic>
        <p:sp>
          <p:nvSpPr>
            <p:cNvPr id="56" name="object 24">
              <a:extLst>
                <a:ext uri="{FF2B5EF4-FFF2-40B4-BE49-F238E27FC236}">
                  <a16:creationId xmlns:a16="http://schemas.microsoft.com/office/drawing/2014/main" id="{C32C981C-1FFE-7350-E50E-7CDA5352ECAB}"/>
                </a:ext>
              </a:extLst>
            </p:cNvPr>
            <p:cNvSpPr/>
            <p:nvPr/>
          </p:nvSpPr>
          <p:spPr>
            <a:xfrm>
              <a:off x="2806049" y="9913401"/>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53"/>
                  </a:lnTo>
                  <a:lnTo>
                    <a:pt x="764835" y="23287"/>
                  </a:lnTo>
                  <a:lnTo>
                    <a:pt x="771159" y="28449"/>
                  </a:lnTo>
                  <a:lnTo>
                    <a:pt x="775096" y="29737"/>
                  </a:lnTo>
                  <a:lnTo>
                    <a:pt x="784478" y="29737"/>
                  </a:lnTo>
                  <a:lnTo>
                    <a:pt x="788415" y="28449"/>
                  </a:lnTo>
                  <a:lnTo>
                    <a:pt x="794750" y="23287"/>
                  </a:lnTo>
                  <a:lnTo>
                    <a:pt x="796331" y="1965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53"/>
                  </a:lnTo>
                  <a:lnTo>
                    <a:pt x="806006" y="23287"/>
                  </a:lnTo>
                  <a:lnTo>
                    <a:pt x="812352" y="28449"/>
                  </a:lnTo>
                  <a:lnTo>
                    <a:pt x="816215" y="29737"/>
                  </a:lnTo>
                  <a:lnTo>
                    <a:pt x="825493" y="29737"/>
                  </a:lnTo>
                  <a:lnTo>
                    <a:pt x="829419" y="28449"/>
                  </a:lnTo>
                  <a:lnTo>
                    <a:pt x="835754" y="23287"/>
                  </a:lnTo>
                  <a:lnTo>
                    <a:pt x="837335" y="1965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53"/>
                  </a:lnTo>
                  <a:lnTo>
                    <a:pt x="61244" y="23287"/>
                  </a:lnTo>
                  <a:lnTo>
                    <a:pt x="67568" y="28449"/>
                  </a:lnTo>
                  <a:lnTo>
                    <a:pt x="71442" y="29737"/>
                  </a:lnTo>
                  <a:lnTo>
                    <a:pt x="80709" y="29737"/>
                  </a:lnTo>
                  <a:lnTo>
                    <a:pt x="84646" y="28449"/>
                  </a:lnTo>
                  <a:lnTo>
                    <a:pt x="90981" y="23287"/>
                  </a:lnTo>
                  <a:lnTo>
                    <a:pt x="92562" y="1965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53"/>
                  </a:lnTo>
                  <a:lnTo>
                    <a:pt x="20051" y="23287"/>
                  </a:lnTo>
                  <a:lnTo>
                    <a:pt x="26397" y="28449"/>
                  </a:lnTo>
                  <a:lnTo>
                    <a:pt x="30323" y="29737"/>
                  </a:lnTo>
                  <a:lnTo>
                    <a:pt x="39705" y="29737"/>
                  </a:lnTo>
                  <a:lnTo>
                    <a:pt x="43632" y="28449"/>
                  </a:lnTo>
                  <a:lnTo>
                    <a:pt x="49977" y="23287"/>
                  </a:lnTo>
                  <a:lnTo>
                    <a:pt x="51558" y="1965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57" name="object 25">
            <a:extLst>
              <a:ext uri="{FF2B5EF4-FFF2-40B4-BE49-F238E27FC236}">
                <a16:creationId xmlns:a16="http://schemas.microsoft.com/office/drawing/2014/main" id="{52BA1B92-B3A8-EBE1-FA3C-F0ADE605ECC4}"/>
              </a:ext>
            </a:extLst>
          </p:cNvPr>
          <p:cNvSpPr/>
          <p:nvPr/>
        </p:nvSpPr>
        <p:spPr>
          <a:xfrm>
            <a:off x="4496861" y="9703561"/>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69"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58" name="object 26">
            <a:extLst>
              <a:ext uri="{FF2B5EF4-FFF2-40B4-BE49-F238E27FC236}">
                <a16:creationId xmlns:a16="http://schemas.microsoft.com/office/drawing/2014/main" id="{D452499F-FF00-AE84-8D3F-54002A73101D}"/>
              </a:ext>
            </a:extLst>
          </p:cNvPr>
          <p:cNvSpPr/>
          <p:nvPr/>
        </p:nvSpPr>
        <p:spPr>
          <a:xfrm>
            <a:off x="5287924" y="10169899"/>
            <a:ext cx="1544320" cy="281940"/>
          </a:xfrm>
          <a:custGeom>
            <a:avLst/>
            <a:gdLst/>
            <a:ahLst/>
            <a:cxnLst/>
            <a:rect l="l" t="t" r="r" b="b"/>
            <a:pathLst>
              <a:path w="1544320" h="281940">
                <a:moveTo>
                  <a:pt x="230746" y="2095"/>
                </a:moveTo>
                <a:lnTo>
                  <a:pt x="192214" y="2095"/>
                </a:lnTo>
                <a:lnTo>
                  <a:pt x="145008" y="140042"/>
                </a:lnTo>
                <a:lnTo>
                  <a:pt x="135877" y="167119"/>
                </a:lnTo>
                <a:lnTo>
                  <a:pt x="127342" y="193586"/>
                </a:lnTo>
                <a:lnTo>
                  <a:pt x="119659" y="219265"/>
                </a:lnTo>
                <a:lnTo>
                  <a:pt x="113106" y="244030"/>
                </a:lnTo>
                <a:lnTo>
                  <a:pt x="112280" y="244030"/>
                </a:lnTo>
                <a:lnTo>
                  <a:pt x="106159" y="219214"/>
                </a:lnTo>
                <a:lnTo>
                  <a:pt x="99072" y="193687"/>
                </a:lnTo>
                <a:lnTo>
                  <a:pt x="91122" y="167246"/>
                </a:lnTo>
                <a:lnTo>
                  <a:pt x="38925" y="2095"/>
                </a:lnTo>
                <a:lnTo>
                  <a:pt x="0" y="2095"/>
                </a:lnTo>
                <a:lnTo>
                  <a:pt x="91160" y="281330"/>
                </a:lnTo>
                <a:lnTo>
                  <a:pt x="130924" y="281330"/>
                </a:lnTo>
                <a:lnTo>
                  <a:pt x="230746" y="2095"/>
                </a:lnTo>
                <a:close/>
              </a:path>
              <a:path w="1544320" h="281940">
                <a:moveTo>
                  <a:pt x="449910" y="281305"/>
                </a:moveTo>
                <a:lnTo>
                  <a:pt x="419950" y="193497"/>
                </a:lnTo>
                <a:lnTo>
                  <a:pt x="410337" y="165315"/>
                </a:lnTo>
                <a:lnTo>
                  <a:pt x="374129" y="59220"/>
                </a:lnTo>
                <a:lnTo>
                  <a:pt x="374129" y="165315"/>
                </a:lnTo>
                <a:lnTo>
                  <a:pt x="290017" y="165315"/>
                </a:lnTo>
                <a:lnTo>
                  <a:pt x="317347" y="84543"/>
                </a:lnTo>
                <a:lnTo>
                  <a:pt x="321259" y="71793"/>
                </a:lnTo>
                <a:lnTo>
                  <a:pt x="324878" y="59105"/>
                </a:lnTo>
                <a:lnTo>
                  <a:pt x="328269" y="46494"/>
                </a:lnTo>
                <a:lnTo>
                  <a:pt x="331470" y="33985"/>
                </a:lnTo>
                <a:lnTo>
                  <a:pt x="332270" y="33985"/>
                </a:lnTo>
                <a:lnTo>
                  <a:pt x="342468" y="71564"/>
                </a:lnTo>
                <a:lnTo>
                  <a:pt x="374129" y="165315"/>
                </a:lnTo>
                <a:lnTo>
                  <a:pt x="374129" y="59220"/>
                </a:lnTo>
                <a:lnTo>
                  <a:pt x="365518" y="33985"/>
                </a:lnTo>
                <a:lnTo>
                  <a:pt x="354634" y="2082"/>
                </a:lnTo>
                <a:lnTo>
                  <a:pt x="311137" y="2082"/>
                </a:lnTo>
                <a:lnTo>
                  <a:pt x="216281" y="281305"/>
                </a:lnTo>
                <a:lnTo>
                  <a:pt x="253555" y="281305"/>
                </a:lnTo>
                <a:lnTo>
                  <a:pt x="282549" y="193497"/>
                </a:lnTo>
                <a:lnTo>
                  <a:pt x="381584" y="193497"/>
                </a:lnTo>
                <a:lnTo>
                  <a:pt x="411403" y="281305"/>
                </a:lnTo>
                <a:lnTo>
                  <a:pt x="449910" y="281305"/>
                </a:lnTo>
                <a:close/>
              </a:path>
              <a:path w="1544320" h="281940">
                <a:moveTo>
                  <a:pt x="646328" y="251002"/>
                </a:moveTo>
                <a:lnTo>
                  <a:pt x="526999" y="251002"/>
                </a:lnTo>
                <a:lnTo>
                  <a:pt x="526999" y="2082"/>
                </a:lnTo>
                <a:lnTo>
                  <a:pt x="490956" y="2082"/>
                </a:lnTo>
                <a:lnTo>
                  <a:pt x="490956" y="251002"/>
                </a:lnTo>
                <a:lnTo>
                  <a:pt x="490956" y="281482"/>
                </a:lnTo>
                <a:lnTo>
                  <a:pt x="646328" y="281482"/>
                </a:lnTo>
                <a:lnTo>
                  <a:pt x="646328" y="251002"/>
                </a:lnTo>
                <a:close/>
              </a:path>
              <a:path w="1544320" h="281940">
                <a:moveTo>
                  <a:pt x="824877" y="2273"/>
                </a:moveTo>
                <a:lnTo>
                  <a:pt x="618147" y="2273"/>
                </a:lnTo>
                <a:lnTo>
                  <a:pt x="618147" y="32753"/>
                </a:lnTo>
                <a:lnTo>
                  <a:pt x="703072" y="32753"/>
                </a:lnTo>
                <a:lnTo>
                  <a:pt x="703072" y="281673"/>
                </a:lnTo>
                <a:lnTo>
                  <a:pt x="739546" y="281673"/>
                </a:lnTo>
                <a:lnTo>
                  <a:pt x="739546" y="32753"/>
                </a:lnTo>
                <a:lnTo>
                  <a:pt x="824877" y="32753"/>
                </a:lnTo>
                <a:lnTo>
                  <a:pt x="824877" y="2273"/>
                </a:lnTo>
                <a:close/>
              </a:path>
              <a:path w="1544320" h="281940">
                <a:moveTo>
                  <a:pt x="1037831" y="281330"/>
                </a:moveTo>
                <a:lnTo>
                  <a:pt x="1033297" y="270268"/>
                </a:lnTo>
                <a:lnTo>
                  <a:pt x="1028293" y="253542"/>
                </a:lnTo>
                <a:lnTo>
                  <a:pt x="1022680" y="231546"/>
                </a:lnTo>
                <a:lnTo>
                  <a:pt x="1016292" y="204647"/>
                </a:lnTo>
                <a:lnTo>
                  <a:pt x="1010107" y="184670"/>
                </a:lnTo>
                <a:lnTo>
                  <a:pt x="1001356" y="168414"/>
                </a:lnTo>
                <a:lnTo>
                  <a:pt x="993736" y="160337"/>
                </a:lnTo>
                <a:lnTo>
                  <a:pt x="989825" y="156197"/>
                </a:lnTo>
                <a:lnTo>
                  <a:pt x="975271" y="148336"/>
                </a:lnTo>
                <a:lnTo>
                  <a:pt x="975271" y="147078"/>
                </a:lnTo>
                <a:lnTo>
                  <a:pt x="995895" y="136956"/>
                </a:lnTo>
                <a:lnTo>
                  <a:pt x="1000175" y="132994"/>
                </a:lnTo>
                <a:lnTo>
                  <a:pt x="1012583" y="121564"/>
                </a:lnTo>
                <a:lnTo>
                  <a:pt x="1023772" y="101130"/>
                </a:lnTo>
                <a:lnTo>
                  <a:pt x="1027861" y="75844"/>
                </a:lnTo>
                <a:lnTo>
                  <a:pt x="1026414" y="60198"/>
                </a:lnTo>
                <a:lnTo>
                  <a:pt x="1022172" y="45885"/>
                </a:lnTo>
                <a:lnTo>
                  <a:pt x="1015301" y="33299"/>
                </a:lnTo>
                <a:lnTo>
                  <a:pt x="1010348" y="27762"/>
                </a:lnTo>
                <a:lnTo>
                  <a:pt x="1005928" y="22809"/>
                </a:lnTo>
                <a:lnTo>
                  <a:pt x="991831" y="12915"/>
                </a:lnTo>
                <a:lnTo>
                  <a:pt x="991831" y="79959"/>
                </a:lnTo>
                <a:lnTo>
                  <a:pt x="987526" y="101130"/>
                </a:lnTo>
                <a:lnTo>
                  <a:pt x="987412" y="101714"/>
                </a:lnTo>
                <a:lnTo>
                  <a:pt x="974788" y="118452"/>
                </a:lnTo>
                <a:lnTo>
                  <a:pt x="954951" y="129197"/>
                </a:lnTo>
                <a:lnTo>
                  <a:pt x="928852" y="132994"/>
                </a:lnTo>
                <a:lnTo>
                  <a:pt x="891997" y="132994"/>
                </a:lnTo>
                <a:lnTo>
                  <a:pt x="891997" y="31089"/>
                </a:lnTo>
                <a:lnTo>
                  <a:pt x="897559" y="29870"/>
                </a:lnTo>
                <a:lnTo>
                  <a:pt x="905446" y="28803"/>
                </a:lnTo>
                <a:lnTo>
                  <a:pt x="915517" y="28041"/>
                </a:lnTo>
                <a:lnTo>
                  <a:pt x="927633" y="27762"/>
                </a:lnTo>
                <a:lnTo>
                  <a:pt x="954239" y="31089"/>
                </a:lnTo>
                <a:lnTo>
                  <a:pt x="953871" y="31089"/>
                </a:lnTo>
                <a:lnTo>
                  <a:pt x="974026" y="40513"/>
                </a:lnTo>
                <a:lnTo>
                  <a:pt x="987158" y="56667"/>
                </a:lnTo>
                <a:lnTo>
                  <a:pt x="991831" y="79959"/>
                </a:lnTo>
                <a:lnTo>
                  <a:pt x="991831" y="12915"/>
                </a:lnTo>
                <a:lnTo>
                  <a:pt x="991387" y="12598"/>
                </a:lnTo>
                <a:lnTo>
                  <a:pt x="973455" y="5499"/>
                </a:lnTo>
                <a:lnTo>
                  <a:pt x="951560" y="1346"/>
                </a:lnTo>
                <a:lnTo>
                  <a:pt x="925144" y="0"/>
                </a:lnTo>
                <a:lnTo>
                  <a:pt x="906399" y="381"/>
                </a:lnTo>
                <a:lnTo>
                  <a:pt x="888047" y="1511"/>
                </a:lnTo>
                <a:lnTo>
                  <a:pt x="870953" y="3340"/>
                </a:lnTo>
                <a:lnTo>
                  <a:pt x="855941" y="5829"/>
                </a:lnTo>
                <a:lnTo>
                  <a:pt x="855941" y="281330"/>
                </a:lnTo>
                <a:lnTo>
                  <a:pt x="891997" y="281330"/>
                </a:lnTo>
                <a:lnTo>
                  <a:pt x="891997" y="160337"/>
                </a:lnTo>
                <a:lnTo>
                  <a:pt x="925957" y="160337"/>
                </a:lnTo>
                <a:lnTo>
                  <a:pt x="963091" y="173494"/>
                </a:lnTo>
                <a:lnTo>
                  <a:pt x="981887" y="214604"/>
                </a:lnTo>
                <a:lnTo>
                  <a:pt x="987488" y="238556"/>
                </a:lnTo>
                <a:lnTo>
                  <a:pt x="992466" y="257911"/>
                </a:lnTo>
                <a:lnTo>
                  <a:pt x="996810" y="272300"/>
                </a:lnTo>
                <a:lnTo>
                  <a:pt x="1000518" y="281330"/>
                </a:lnTo>
                <a:lnTo>
                  <a:pt x="1037831" y="281330"/>
                </a:lnTo>
                <a:close/>
              </a:path>
              <a:path w="1544320" h="281940">
                <a:moveTo>
                  <a:pt x="1293418" y="281305"/>
                </a:moveTo>
                <a:lnTo>
                  <a:pt x="1263459" y="193497"/>
                </a:lnTo>
                <a:lnTo>
                  <a:pt x="1253845" y="165315"/>
                </a:lnTo>
                <a:lnTo>
                  <a:pt x="1217625" y="59156"/>
                </a:lnTo>
                <a:lnTo>
                  <a:pt x="1217625" y="165315"/>
                </a:lnTo>
                <a:lnTo>
                  <a:pt x="1133538" y="165315"/>
                </a:lnTo>
                <a:lnTo>
                  <a:pt x="1160856" y="84543"/>
                </a:lnTo>
                <a:lnTo>
                  <a:pt x="1164767" y="71793"/>
                </a:lnTo>
                <a:lnTo>
                  <a:pt x="1168387" y="59105"/>
                </a:lnTo>
                <a:lnTo>
                  <a:pt x="1171765" y="46494"/>
                </a:lnTo>
                <a:lnTo>
                  <a:pt x="1174978" y="33985"/>
                </a:lnTo>
                <a:lnTo>
                  <a:pt x="1175791" y="33985"/>
                </a:lnTo>
                <a:lnTo>
                  <a:pt x="1185976" y="71564"/>
                </a:lnTo>
                <a:lnTo>
                  <a:pt x="1217625" y="165315"/>
                </a:lnTo>
                <a:lnTo>
                  <a:pt x="1217625" y="59156"/>
                </a:lnTo>
                <a:lnTo>
                  <a:pt x="1209040" y="33985"/>
                </a:lnTo>
                <a:lnTo>
                  <a:pt x="1198156" y="2082"/>
                </a:lnTo>
                <a:lnTo>
                  <a:pt x="1154658" y="2082"/>
                </a:lnTo>
                <a:lnTo>
                  <a:pt x="1059802" y="281305"/>
                </a:lnTo>
                <a:lnTo>
                  <a:pt x="1097076" y="281305"/>
                </a:lnTo>
                <a:lnTo>
                  <a:pt x="1126070" y="193497"/>
                </a:lnTo>
                <a:lnTo>
                  <a:pt x="1225105" y="193497"/>
                </a:lnTo>
                <a:lnTo>
                  <a:pt x="1254937" y="281305"/>
                </a:lnTo>
                <a:lnTo>
                  <a:pt x="1293418" y="281305"/>
                </a:lnTo>
                <a:close/>
              </a:path>
              <a:path w="1544320" h="281940">
                <a:moveTo>
                  <a:pt x="1544078" y="2095"/>
                </a:moveTo>
                <a:lnTo>
                  <a:pt x="1510118" y="2095"/>
                </a:lnTo>
                <a:lnTo>
                  <a:pt x="1510118" y="118922"/>
                </a:lnTo>
                <a:lnTo>
                  <a:pt x="1510296" y="149961"/>
                </a:lnTo>
                <a:lnTo>
                  <a:pt x="1510944" y="178625"/>
                </a:lnTo>
                <a:lnTo>
                  <a:pt x="1512227" y="206121"/>
                </a:lnTo>
                <a:lnTo>
                  <a:pt x="1514271" y="233667"/>
                </a:lnTo>
                <a:lnTo>
                  <a:pt x="1513446" y="234086"/>
                </a:lnTo>
                <a:lnTo>
                  <a:pt x="1491170" y="190258"/>
                </a:lnTo>
                <a:lnTo>
                  <a:pt x="1463306" y="143357"/>
                </a:lnTo>
                <a:lnTo>
                  <a:pt x="1373822" y="2095"/>
                </a:lnTo>
                <a:lnTo>
                  <a:pt x="1334465" y="2095"/>
                </a:lnTo>
                <a:lnTo>
                  <a:pt x="1334465" y="281330"/>
                </a:lnTo>
                <a:lnTo>
                  <a:pt x="1368450" y="281330"/>
                </a:lnTo>
                <a:lnTo>
                  <a:pt x="1368450" y="161975"/>
                </a:lnTo>
                <a:lnTo>
                  <a:pt x="1367764" y="100203"/>
                </a:lnTo>
                <a:lnTo>
                  <a:pt x="1365542" y="46837"/>
                </a:lnTo>
                <a:lnTo>
                  <a:pt x="1366774" y="46393"/>
                </a:lnTo>
                <a:lnTo>
                  <a:pt x="1390853" y="92710"/>
                </a:lnTo>
                <a:lnTo>
                  <a:pt x="1418945" y="139623"/>
                </a:lnTo>
                <a:lnTo>
                  <a:pt x="1507629" y="281330"/>
                </a:lnTo>
                <a:lnTo>
                  <a:pt x="1544078" y="281330"/>
                </a:lnTo>
                <a:lnTo>
                  <a:pt x="1544078" y="2095"/>
                </a:lnTo>
                <a:close/>
              </a:path>
            </a:pathLst>
          </a:custGeom>
          <a:solidFill>
            <a:srgbClr val="404041"/>
          </a:solidFill>
        </p:spPr>
        <p:txBody>
          <a:bodyPr wrap="square" lIns="0" tIns="0" rIns="0" bIns="0" rtlCol="0"/>
          <a:lstStyle/>
          <a:p>
            <a:endParaRPr/>
          </a:p>
        </p:txBody>
      </p:sp>
      <p:sp>
        <p:nvSpPr>
          <p:cNvPr id="59" name="object 27">
            <a:extLst>
              <a:ext uri="{FF2B5EF4-FFF2-40B4-BE49-F238E27FC236}">
                <a16:creationId xmlns:a16="http://schemas.microsoft.com/office/drawing/2014/main" id="{C5466CEE-9D36-068A-3520-B72D64726A87}"/>
              </a:ext>
            </a:extLst>
          </p:cNvPr>
          <p:cNvSpPr/>
          <p:nvPr/>
        </p:nvSpPr>
        <p:spPr>
          <a:xfrm>
            <a:off x="6880928" y="10167435"/>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60" name="object 11">
            <a:extLst>
              <a:ext uri="{FF2B5EF4-FFF2-40B4-BE49-F238E27FC236}">
                <a16:creationId xmlns:a16="http://schemas.microsoft.com/office/drawing/2014/main" id="{F3022D2F-A18B-2FB5-CD8C-94B3CBD4CCE8}"/>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Booking methods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9597090" y="10364471"/>
            <a:ext cx="507365" cy="944244"/>
          </a:xfrm>
          <a:custGeom>
            <a:avLst/>
            <a:gdLst/>
            <a:ahLst/>
            <a:cxnLst/>
            <a:rect l="l" t="t" r="r" b="b"/>
            <a:pathLst>
              <a:path w="507365" h="944245">
                <a:moveTo>
                  <a:pt x="507008" y="0"/>
                </a:moveTo>
                <a:lnTo>
                  <a:pt x="0" y="944084"/>
                </a:lnTo>
                <a:lnTo>
                  <a:pt x="507008" y="944084"/>
                </a:lnTo>
                <a:lnTo>
                  <a:pt x="507008" y="0"/>
                </a:lnTo>
                <a:close/>
              </a:path>
            </a:pathLst>
          </a:custGeom>
          <a:solidFill>
            <a:srgbClr val="F7F7F7"/>
          </a:solidFill>
        </p:spPr>
        <p:txBody>
          <a:bodyPr wrap="square" lIns="0" tIns="0" rIns="0" bIns="0" rtlCol="0"/>
          <a:lstStyle/>
          <a:p>
            <a:endParaRPr/>
          </a:p>
        </p:txBody>
      </p:sp>
      <p:pic>
        <p:nvPicPr>
          <p:cNvPr id="39" name="Picture 38">
            <a:extLst>
              <a:ext uri="{FF2B5EF4-FFF2-40B4-BE49-F238E27FC236}">
                <a16:creationId xmlns:a16="http://schemas.microsoft.com/office/drawing/2014/main" id="{733CF048-6080-7280-4FC5-65F836D0D1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571"/>
            <a:ext cx="20098032" cy="11305143"/>
          </a:xfrm>
          <a:prstGeom prst="rect">
            <a:avLst/>
          </a:prstGeom>
        </p:spPr>
      </p:pic>
      <p:sp>
        <p:nvSpPr>
          <p:cNvPr id="40" name="object 9">
            <a:extLst>
              <a:ext uri="{FF2B5EF4-FFF2-40B4-BE49-F238E27FC236}">
                <a16:creationId xmlns:a16="http://schemas.microsoft.com/office/drawing/2014/main" id="{41943A08-C4A8-A6B0-40C6-DCF854DF057E}"/>
              </a:ext>
            </a:extLst>
          </p:cNvPr>
          <p:cNvSpPr txBox="1"/>
          <p:nvPr/>
        </p:nvSpPr>
        <p:spPr>
          <a:xfrm>
            <a:off x="1733208" y="2493391"/>
            <a:ext cx="6351905" cy="6385210"/>
          </a:xfrm>
          <a:prstGeom prst="rect">
            <a:avLst/>
          </a:prstGeom>
        </p:spPr>
        <p:txBody>
          <a:bodyPr vert="horz" wrap="square" lIns="0" tIns="106045" rIns="0" bIns="0" rtlCol="0">
            <a:spAutoFit/>
          </a:bodyPr>
          <a:lstStyle/>
          <a:p>
            <a:pPr marL="12700">
              <a:lnSpc>
                <a:spcPct val="100000"/>
              </a:lnSpc>
              <a:spcBef>
                <a:spcPts val="835"/>
              </a:spcBef>
            </a:pPr>
            <a:r>
              <a:rPr sz="2200" dirty="0">
                <a:solidFill>
                  <a:srgbClr val="142B6E"/>
                </a:solidFill>
                <a:latin typeface="Dubai" panose="020B0503030403030204" pitchFamily="34" charset="-78"/>
                <a:cs typeface="Dubai" panose="020B0503030403030204" pitchFamily="34" charset="-78"/>
              </a:rPr>
              <a:t>Once the company is linked, go to the</a:t>
            </a:r>
            <a:endParaRPr sz="2200" dirty="0">
              <a:latin typeface="Dubai" panose="020B0503030403030204" pitchFamily="34" charset="-78"/>
              <a:cs typeface="Dubai" panose="020B0503030403030204" pitchFamily="34" charset="-78"/>
            </a:endParaRPr>
          </a:p>
          <a:p>
            <a:pPr marL="12700">
              <a:lnSpc>
                <a:spcPct val="100000"/>
              </a:lnSpc>
              <a:spcBef>
                <a:spcPts val="740"/>
              </a:spcBef>
            </a:pPr>
            <a:r>
              <a:rPr sz="2200" b="1" dirty="0">
                <a:solidFill>
                  <a:srgbClr val="142B6E"/>
                </a:solidFill>
                <a:latin typeface="Dubai" panose="020B0503030403030204" pitchFamily="34" charset="-78"/>
                <a:cs typeface="Dubai" panose="020B0503030403030204" pitchFamily="34" charset="-78"/>
              </a:rPr>
              <a:t>Create a </a:t>
            </a:r>
            <a:r>
              <a:rPr lang="en-US" sz="2200" b="1" dirty="0">
                <a:solidFill>
                  <a:srgbClr val="142B6E"/>
                </a:solidFill>
                <a:latin typeface="Dubai" panose="020B0503030403030204" pitchFamily="34" charset="-78"/>
                <a:cs typeface="Dubai" panose="020B0503030403030204" pitchFamily="34" charset="-78"/>
              </a:rPr>
              <a:t>b</a:t>
            </a:r>
            <a:r>
              <a:rPr sz="2200" b="1" dirty="0">
                <a:solidFill>
                  <a:srgbClr val="142B6E"/>
                </a:solidFill>
                <a:latin typeface="Dubai" panose="020B0503030403030204" pitchFamily="34" charset="-78"/>
                <a:cs typeface="Dubai" panose="020B0503030403030204" pitchFamily="34" charset="-78"/>
              </a:rPr>
              <a:t>ooking </a:t>
            </a:r>
            <a:r>
              <a:rPr sz="2200" dirty="0">
                <a:solidFill>
                  <a:srgbClr val="142B6E"/>
                </a:solidFill>
                <a:latin typeface="Dubai" panose="020B0503030403030204" pitchFamily="34" charset="-78"/>
                <a:cs typeface="Dubai" panose="020B0503030403030204" pitchFamily="34" charset="-78"/>
              </a:rPr>
              <a:t>section in the portal</a:t>
            </a:r>
            <a:endParaRPr sz="2200" dirty="0">
              <a:latin typeface="Dubai" panose="020B0503030403030204" pitchFamily="34" charset="-78"/>
              <a:cs typeface="Dubai" panose="020B0503030403030204" pitchFamily="34" charset="-78"/>
            </a:endParaRPr>
          </a:p>
          <a:p>
            <a:pPr>
              <a:lnSpc>
                <a:spcPct val="100000"/>
              </a:lnSpc>
              <a:spcBef>
                <a:spcPts val="1939"/>
              </a:spcBef>
            </a:pPr>
            <a:endParaRPr sz="2200" dirty="0">
              <a:latin typeface="Dubai" panose="020B0503030403030204" pitchFamily="34" charset="-78"/>
              <a:cs typeface="Dubai" panose="020B0503030403030204" pitchFamily="34" charset="-78"/>
            </a:endParaRPr>
          </a:p>
          <a:p>
            <a:pPr marL="12700">
              <a:lnSpc>
                <a:spcPct val="100000"/>
              </a:lnSpc>
            </a:pPr>
            <a:r>
              <a:rPr sz="2200" dirty="0">
                <a:solidFill>
                  <a:srgbClr val="142B6E"/>
                </a:solidFill>
                <a:latin typeface="Dubai" panose="020B0503030403030204" pitchFamily="34" charset="-78"/>
                <a:cs typeface="Dubai" panose="020B0503030403030204" pitchFamily="34" charset="-78"/>
              </a:rPr>
              <a:t>Fill in the guest information, including:</a:t>
            </a:r>
            <a:endParaRPr sz="2200" dirty="0">
              <a:latin typeface="Dubai" panose="020B0503030403030204" pitchFamily="34" charset="-78"/>
              <a:cs typeface="Dubai" panose="020B0503030403030204" pitchFamily="34" charset="-78"/>
            </a:endParaRPr>
          </a:p>
          <a:p>
            <a:pPr marL="12700">
              <a:spcBef>
                <a:spcPts val="1885"/>
              </a:spcBef>
            </a:pPr>
            <a:r>
              <a:rPr lang="en-US" sz="1800" dirty="0">
                <a:solidFill>
                  <a:srgbClr val="142B6E"/>
                </a:solidFill>
                <a:latin typeface="Dubai" panose="020B0503030403030204" pitchFamily="34" charset="-78"/>
                <a:cs typeface="Dubai" panose="020B0503030403030204" pitchFamily="34" charset="-78"/>
              </a:rPr>
              <a:t>Number of guests &amp; f</a:t>
            </a:r>
            <a:r>
              <a:rPr lang="en-US" dirty="0">
                <a:solidFill>
                  <a:srgbClr val="142B6E"/>
                </a:solidFill>
                <a:latin typeface="Dubai" panose="020B0503030403030204" pitchFamily="34" charset="-78"/>
                <a:cs typeface="Dubai" panose="020B0503030403030204" pitchFamily="34" charset="-78"/>
              </a:rPr>
              <a:t>light details</a:t>
            </a:r>
            <a:endParaRPr lang="en-US" sz="1800" dirty="0">
              <a:latin typeface="Dubai" panose="020B0503030403030204" pitchFamily="34" charset="-78"/>
              <a:cs typeface="Dubai" panose="020B0503030403030204" pitchFamily="34" charset="-78"/>
            </a:endParaRPr>
          </a:p>
          <a:p>
            <a:pPr marL="12700">
              <a:lnSpc>
                <a:spcPct val="100000"/>
              </a:lnSpc>
              <a:spcBef>
                <a:spcPts val="1885"/>
              </a:spcBef>
            </a:pPr>
            <a:endParaRPr lang="en-US" sz="1800" dirty="0">
              <a:solidFill>
                <a:srgbClr val="142B6E"/>
              </a:solidFill>
              <a:latin typeface="Dubai" panose="020B0503030403030204" pitchFamily="34" charset="-78"/>
              <a:cs typeface="Dubai" panose="020B0503030403030204" pitchFamily="34" charset="-78"/>
            </a:endParaRPr>
          </a:p>
          <a:p>
            <a:pPr marL="12700">
              <a:lnSpc>
                <a:spcPct val="100000"/>
              </a:lnSpc>
            </a:pPr>
            <a:r>
              <a:rPr sz="2200" dirty="0">
                <a:solidFill>
                  <a:srgbClr val="142B6E"/>
                </a:solidFill>
                <a:latin typeface="Dubai" panose="020B0503030403030204" pitchFamily="34" charset="-78"/>
                <a:cs typeface="Dubai" panose="020B0503030403030204" pitchFamily="34" charset="-78"/>
              </a:rPr>
              <a:t>Enable the</a:t>
            </a:r>
            <a:r>
              <a:rPr lang="en-US" sz="2200" dirty="0">
                <a:latin typeface="Dubai" panose="020B0503030403030204" pitchFamily="34" charset="-78"/>
                <a:cs typeface="Dubai" panose="020B0503030403030204" pitchFamily="34" charset="-78"/>
              </a:rPr>
              <a:t> </a:t>
            </a:r>
            <a:r>
              <a:rPr lang="en-US" sz="2200" b="1" dirty="0">
                <a:latin typeface="Dubai" panose="020B0503030403030204" pitchFamily="34" charset="-78"/>
                <a:cs typeface="Dubai" panose="020B0503030403030204" pitchFamily="34" charset="-78"/>
              </a:rPr>
              <a:t>A</a:t>
            </a:r>
            <a:r>
              <a:rPr sz="2200" b="1" dirty="0">
                <a:solidFill>
                  <a:srgbClr val="142B6E"/>
                </a:solidFill>
                <a:latin typeface="Dubai" panose="020B0503030403030204" pitchFamily="34" charset="-78"/>
                <a:cs typeface="Dubai" panose="020B0503030403030204" pitchFamily="34" charset="-78"/>
              </a:rPr>
              <a:t>ssign to Limousine Company</a:t>
            </a:r>
            <a:endParaRPr sz="2200" b="1" dirty="0">
              <a:latin typeface="Dubai" panose="020B0503030403030204" pitchFamily="34" charset="-78"/>
              <a:cs typeface="Dubai" panose="020B0503030403030204" pitchFamily="34" charset="-78"/>
            </a:endParaRPr>
          </a:p>
          <a:p>
            <a:pPr marL="12700">
              <a:lnSpc>
                <a:spcPct val="100000"/>
              </a:lnSpc>
              <a:spcBef>
                <a:spcPts val="740"/>
              </a:spcBef>
            </a:pPr>
            <a:r>
              <a:rPr sz="2200" dirty="0">
                <a:solidFill>
                  <a:srgbClr val="142B6E"/>
                </a:solidFill>
                <a:latin typeface="Dubai" panose="020B0503030403030204" pitchFamily="34" charset="-78"/>
                <a:cs typeface="Dubai" panose="020B0503030403030204" pitchFamily="34" charset="-78"/>
              </a:rPr>
              <a:t>toggle</a:t>
            </a:r>
            <a:endParaRPr sz="2200" dirty="0">
              <a:latin typeface="Dubai" panose="020B0503030403030204" pitchFamily="34" charset="-78"/>
              <a:cs typeface="Dubai" panose="020B0503030403030204" pitchFamily="34" charset="-78"/>
            </a:endParaRPr>
          </a:p>
          <a:p>
            <a:pPr>
              <a:lnSpc>
                <a:spcPct val="100000"/>
              </a:lnSpc>
              <a:spcBef>
                <a:spcPts val="1610"/>
              </a:spcBef>
            </a:pPr>
            <a:endParaRPr sz="2200" dirty="0">
              <a:latin typeface="Dubai" panose="020B0503030403030204" pitchFamily="34" charset="-78"/>
              <a:cs typeface="Dubai" panose="020B0503030403030204" pitchFamily="34" charset="-78"/>
            </a:endParaRPr>
          </a:p>
          <a:p>
            <a:pPr marL="12700" marR="375285">
              <a:lnSpc>
                <a:spcPct val="128099"/>
              </a:lnSpc>
            </a:pPr>
            <a:r>
              <a:rPr sz="2200" dirty="0">
                <a:solidFill>
                  <a:srgbClr val="142B6E"/>
                </a:solidFill>
                <a:latin typeface="Dubai" panose="020B0503030403030204" pitchFamily="34" charset="-78"/>
                <a:cs typeface="Dubai" panose="020B0503030403030204" pitchFamily="34" charset="-78"/>
              </a:rPr>
              <a:t>Select the linked limousine company from the dropdown list</a:t>
            </a:r>
            <a:endParaRPr sz="2200" dirty="0">
              <a:latin typeface="Dubai" panose="020B0503030403030204" pitchFamily="34" charset="-78"/>
              <a:cs typeface="Dubai" panose="020B0503030403030204" pitchFamily="34" charset="-78"/>
            </a:endParaRPr>
          </a:p>
          <a:p>
            <a:pPr>
              <a:lnSpc>
                <a:spcPct val="100000"/>
              </a:lnSpc>
              <a:spcBef>
                <a:spcPts val="1280"/>
              </a:spcBef>
            </a:pPr>
            <a:endParaRPr sz="2200" dirty="0">
              <a:latin typeface="Dubai" panose="020B0503030403030204" pitchFamily="34" charset="-78"/>
              <a:cs typeface="Dubai" panose="020B0503030403030204" pitchFamily="34" charset="-78"/>
            </a:endParaRPr>
          </a:p>
          <a:p>
            <a:pPr marL="12700" marR="2219325">
              <a:lnSpc>
                <a:spcPct val="128099"/>
              </a:lnSpc>
              <a:spcBef>
                <a:spcPts val="5"/>
              </a:spcBef>
            </a:pPr>
            <a:r>
              <a:rPr sz="2200" dirty="0">
                <a:solidFill>
                  <a:srgbClr val="142B6E"/>
                </a:solidFill>
                <a:latin typeface="Dubai" panose="020B0503030403030204" pitchFamily="34" charset="-78"/>
                <a:cs typeface="Dubai" panose="020B0503030403030204" pitchFamily="34" charset="-78"/>
              </a:rPr>
              <a:t>Click </a:t>
            </a:r>
            <a:r>
              <a:rPr sz="2200" b="1" dirty="0">
                <a:solidFill>
                  <a:srgbClr val="142B6E"/>
                </a:solidFill>
                <a:latin typeface="Dubai" panose="020B0503030403030204" pitchFamily="34" charset="-78"/>
                <a:cs typeface="Dubai" panose="020B0503030403030204" pitchFamily="34" charset="-78"/>
              </a:rPr>
              <a:t>Submit </a:t>
            </a:r>
            <a:r>
              <a:rPr sz="2200" dirty="0">
                <a:solidFill>
                  <a:srgbClr val="142B6E"/>
                </a:solidFill>
                <a:latin typeface="Dubai" panose="020B0503030403030204" pitchFamily="34" charset="-78"/>
                <a:cs typeface="Dubai" panose="020B0503030403030204" pitchFamily="34" charset="-78"/>
              </a:rPr>
              <a:t>to complete the booking</a:t>
            </a:r>
            <a:endParaRPr sz="2200" dirty="0">
              <a:latin typeface="Dubai" panose="020B0503030403030204" pitchFamily="34" charset="-78"/>
              <a:cs typeface="Dubai" panose="020B0503030403030204" pitchFamily="34" charset="-78"/>
            </a:endParaRPr>
          </a:p>
        </p:txBody>
      </p:sp>
      <p:pic>
        <p:nvPicPr>
          <p:cNvPr id="41" name="object 10">
            <a:extLst>
              <a:ext uri="{FF2B5EF4-FFF2-40B4-BE49-F238E27FC236}">
                <a16:creationId xmlns:a16="http://schemas.microsoft.com/office/drawing/2014/main" id="{61CC0BCF-33A1-7635-2B77-A28FFFF7DA21}"/>
              </a:ext>
            </a:extLst>
          </p:cNvPr>
          <p:cNvPicPr/>
          <p:nvPr/>
        </p:nvPicPr>
        <p:blipFill>
          <a:blip r:embed="rId3" cstate="print"/>
          <a:stretch>
            <a:fillRect/>
          </a:stretch>
        </p:blipFill>
        <p:spPr>
          <a:xfrm>
            <a:off x="1279584" y="2656519"/>
            <a:ext cx="267688" cy="263468"/>
          </a:xfrm>
          <a:prstGeom prst="rect">
            <a:avLst/>
          </a:prstGeom>
        </p:spPr>
      </p:pic>
      <p:pic>
        <p:nvPicPr>
          <p:cNvPr id="42" name="object 11">
            <a:extLst>
              <a:ext uri="{FF2B5EF4-FFF2-40B4-BE49-F238E27FC236}">
                <a16:creationId xmlns:a16="http://schemas.microsoft.com/office/drawing/2014/main" id="{CE5C9245-F79D-7770-1F40-464699E25D0B}"/>
              </a:ext>
            </a:extLst>
          </p:cNvPr>
          <p:cNvPicPr/>
          <p:nvPr/>
        </p:nvPicPr>
        <p:blipFill>
          <a:blip r:embed="rId4" cstate="print"/>
          <a:stretch>
            <a:fillRect/>
          </a:stretch>
        </p:blipFill>
        <p:spPr>
          <a:xfrm>
            <a:off x="1279584" y="4007263"/>
            <a:ext cx="267688" cy="263468"/>
          </a:xfrm>
          <a:prstGeom prst="rect">
            <a:avLst/>
          </a:prstGeom>
        </p:spPr>
      </p:pic>
      <p:pic>
        <p:nvPicPr>
          <p:cNvPr id="43" name="object 12">
            <a:extLst>
              <a:ext uri="{FF2B5EF4-FFF2-40B4-BE49-F238E27FC236}">
                <a16:creationId xmlns:a16="http://schemas.microsoft.com/office/drawing/2014/main" id="{4D78FC08-DF2D-A053-855E-30CAE958C7FC}"/>
              </a:ext>
            </a:extLst>
          </p:cNvPr>
          <p:cNvPicPr/>
          <p:nvPr/>
        </p:nvPicPr>
        <p:blipFill>
          <a:blip r:embed="rId4" cstate="print"/>
          <a:stretch>
            <a:fillRect/>
          </a:stretch>
        </p:blipFill>
        <p:spPr>
          <a:xfrm>
            <a:off x="1279584" y="5462716"/>
            <a:ext cx="267688" cy="263468"/>
          </a:xfrm>
          <a:prstGeom prst="rect">
            <a:avLst/>
          </a:prstGeom>
        </p:spPr>
      </p:pic>
      <p:pic>
        <p:nvPicPr>
          <p:cNvPr id="44" name="object 13">
            <a:extLst>
              <a:ext uri="{FF2B5EF4-FFF2-40B4-BE49-F238E27FC236}">
                <a16:creationId xmlns:a16="http://schemas.microsoft.com/office/drawing/2014/main" id="{8A2442C6-D97A-B5BB-FA04-51C5A0D03D4A}"/>
              </a:ext>
            </a:extLst>
          </p:cNvPr>
          <p:cNvPicPr/>
          <p:nvPr/>
        </p:nvPicPr>
        <p:blipFill>
          <a:blip r:embed="rId3" cstate="print"/>
          <a:stretch>
            <a:fillRect/>
          </a:stretch>
        </p:blipFill>
        <p:spPr>
          <a:xfrm>
            <a:off x="1279584" y="6724650"/>
            <a:ext cx="267688" cy="263468"/>
          </a:xfrm>
          <a:prstGeom prst="rect">
            <a:avLst/>
          </a:prstGeom>
        </p:spPr>
      </p:pic>
      <p:pic>
        <p:nvPicPr>
          <p:cNvPr id="45" name="object 14">
            <a:extLst>
              <a:ext uri="{FF2B5EF4-FFF2-40B4-BE49-F238E27FC236}">
                <a16:creationId xmlns:a16="http://schemas.microsoft.com/office/drawing/2014/main" id="{D8BB7839-8BC0-0B24-E6BF-0B05B1C1817D}"/>
              </a:ext>
            </a:extLst>
          </p:cNvPr>
          <p:cNvPicPr/>
          <p:nvPr/>
        </p:nvPicPr>
        <p:blipFill>
          <a:blip r:embed="rId4" cstate="print"/>
          <a:stretch>
            <a:fillRect/>
          </a:stretch>
        </p:blipFill>
        <p:spPr>
          <a:xfrm>
            <a:off x="1279584" y="8020050"/>
            <a:ext cx="267688" cy="263468"/>
          </a:xfrm>
          <a:prstGeom prst="rect">
            <a:avLst/>
          </a:prstGeom>
        </p:spPr>
      </p:pic>
      <p:grpSp>
        <p:nvGrpSpPr>
          <p:cNvPr id="46" name="object 23">
            <a:extLst>
              <a:ext uri="{FF2B5EF4-FFF2-40B4-BE49-F238E27FC236}">
                <a16:creationId xmlns:a16="http://schemas.microsoft.com/office/drawing/2014/main" id="{25B8B27A-675F-801C-62F2-06736C9C44A4}"/>
              </a:ext>
            </a:extLst>
          </p:cNvPr>
          <p:cNvGrpSpPr/>
          <p:nvPr/>
        </p:nvGrpSpPr>
        <p:grpSpPr>
          <a:xfrm>
            <a:off x="1225503" y="9568813"/>
            <a:ext cx="2879725" cy="1000760"/>
            <a:chOff x="1225503" y="9568813"/>
            <a:chExt cx="2879725" cy="1000760"/>
          </a:xfrm>
        </p:grpSpPr>
        <p:sp>
          <p:nvSpPr>
            <p:cNvPr id="47" name="object 24">
              <a:extLst>
                <a:ext uri="{FF2B5EF4-FFF2-40B4-BE49-F238E27FC236}">
                  <a16:creationId xmlns:a16="http://schemas.microsoft.com/office/drawing/2014/main" id="{51026418-5AEE-5F3A-2FD4-5979F6175FC1}"/>
                </a:ext>
              </a:extLst>
            </p:cNvPr>
            <p:cNvSpPr/>
            <p:nvPr/>
          </p:nvSpPr>
          <p:spPr>
            <a:xfrm>
              <a:off x="1225499" y="9568821"/>
              <a:ext cx="2879725" cy="1000760"/>
            </a:xfrm>
            <a:custGeom>
              <a:avLst/>
              <a:gdLst/>
              <a:ahLst/>
              <a:cxnLst/>
              <a:rect l="l" t="t" r="r" b="b"/>
              <a:pathLst>
                <a:path w="2879725" h="1000759">
                  <a:moveTo>
                    <a:pt x="678395"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31" y="577202"/>
                  </a:lnTo>
                  <a:lnTo>
                    <a:pt x="187883" y="586359"/>
                  </a:lnTo>
                  <a:lnTo>
                    <a:pt x="107353" y="586359"/>
                  </a:lnTo>
                  <a:lnTo>
                    <a:pt x="107353" y="325437"/>
                  </a:lnTo>
                  <a:lnTo>
                    <a:pt x="187883" y="325437"/>
                  </a:lnTo>
                  <a:lnTo>
                    <a:pt x="238531" y="334594"/>
                  </a:lnTo>
                  <a:lnTo>
                    <a:pt x="277964" y="360718"/>
                  </a:lnTo>
                  <a:lnTo>
                    <a:pt x="303568" y="401828"/>
                  </a:lnTo>
                  <a:lnTo>
                    <a:pt x="312686" y="455904"/>
                  </a:lnTo>
                  <a:lnTo>
                    <a:pt x="312686" y="259448"/>
                  </a:lnTo>
                  <a:lnTo>
                    <a:pt x="277291" y="240449"/>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97497" y="550557"/>
                  </a:lnTo>
                  <a:lnTo>
                    <a:pt x="410857" y="507149"/>
                  </a:lnTo>
                  <a:lnTo>
                    <a:pt x="529247" y="507149"/>
                  </a:lnTo>
                  <a:lnTo>
                    <a:pt x="423481" y="688848"/>
                  </a:lnTo>
                  <a:lnTo>
                    <a:pt x="542798" y="688848"/>
                  </a:lnTo>
                  <a:lnTo>
                    <a:pt x="648563" y="507149"/>
                  </a:lnTo>
                  <a:lnTo>
                    <a:pt x="678395"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48" name="object 25">
              <a:extLst>
                <a:ext uri="{FF2B5EF4-FFF2-40B4-BE49-F238E27FC236}">
                  <a16:creationId xmlns:a16="http://schemas.microsoft.com/office/drawing/2014/main" id="{2818F697-2B27-02F2-CC00-739EE968A928}"/>
                </a:ext>
              </a:extLst>
            </p:cNvPr>
            <p:cNvSpPr/>
            <p:nvPr/>
          </p:nvSpPr>
          <p:spPr>
            <a:xfrm>
              <a:off x="1764691" y="9956370"/>
              <a:ext cx="139700" cy="239395"/>
            </a:xfrm>
            <a:custGeom>
              <a:avLst/>
              <a:gdLst/>
              <a:ahLst/>
              <a:cxnLst/>
              <a:rect l="l" t="t" r="r" b="b"/>
              <a:pathLst>
                <a:path w="139700" h="239395">
                  <a:moveTo>
                    <a:pt x="99431" y="0"/>
                  </a:moveTo>
                  <a:lnTo>
                    <a:pt x="0" y="170842"/>
                  </a:lnTo>
                  <a:lnTo>
                    <a:pt x="39778" y="239175"/>
                  </a:lnTo>
                  <a:lnTo>
                    <a:pt x="139210" y="68343"/>
                  </a:lnTo>
                  <a:lnTo>
                    <a:pt x="99431" y="0"/>
                  </a:lnTo>
                  <a:close/>
                </a:path>
              </a:pathLst>
            </a:custGeom>
            <a:solidFill>
              <a:srgbClr val="000021"/>
            </a:solidFill>
          </p:spPr>
          <p:txBody>
            <a:bodyPr wrap="square" lIns="0" tIns="0" rIns="0" bIns="0" rtlCol="0"/>
            <a:lstStyle/>
            <a:p>
              <a:endParaRPr/>
            </a:p>
          </p:txBody>
        </p:sp>
        <p:sp>
          <p:nvSpPr>
            <p:cNvPr id="49" name="object 26">
              <a:extLst>
                <a:ext uri="{FF2B5EF4-FFF2-40B4-BE49-F238E27FC236}">
                  <a16:creationId xmlns:a16="http://schemas.microsoft.com/office/drawing/2014/main" id="{22E9F050-5CA3-EF50-856F-EBD61592E951}"/>
                </a:ext>
              </a:extLst>
            </p:cNvPr>
            <p:cNvSpPr/>
            <p:nvPr/>
          </p:nvSpPr>
          <p:spPr>
            <a:xfrm>
              <a:off x="1804487" y="989425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50" name="object 27">
              <a:extLst>
                <a:ext uri="{FF2B5EF4-FFF2-40B4-BE49-F238E27FC236}">
                  <a16:creationId xmlns:a16="http://schemas.microsoft.com/office/drawing/2014/main" id="{17C9D242-8DB5-3D81-5559-EE415CDC5BB1}"/>
                </a:ext>
              </a:extLst>
            </p:cNvPr>
            <p:cNvPicPr/>
            <p:nvPr/>
          </p:nvPicPr>
          <p:blipFill>
            <a:blip r:embed="rId5" cstate="print"/>
            <a:stretch>
              <a:fillRect/>
            </a:stretch>
          </p:blipFill>
          <p:spPr>
            <a:xfrm>
              <a:off x="2805096" y="10197656"/>
              <a:ext cx="118781" cy="162518"/>
            </a:xfrm>
            <a:prstGeom prst="rect">
              <a:avLst/>
            </a:prstGeom>
          </p:spPr>
        </p:pic>
        <p:pic>
          <p:nvPicPr>
            <p:cNvPr id="51" name="object 28">
              <a:extLst>
                <a:ext uri="{FF2B5EF4-FFF2-40B4-BE49-F238E27FC236}">
                  <a16:creationId xmlns:a16="http://schemas.microsoft.com/office/drawing/2014/main" id="{AE4782E2-2F2C-CCF9-40D1-BEF55C611DA4}"/>
                </a:ext>
              </a:extLst>
            </p:cNvPr>
            <p:cNvPicPr/>
            <p:nvPr/>
          </p:nvPicPr>
          <p:blipFill>
            <a:blip r:embed="rId6" cstate="print"/>
            <a:stretch>
              <a:fillRect/>
            </a:stretch>
          </p:blipFill>
          <p:spPr>
            <a:xfrm>
              <a:off x="2947831" y="10197847"/>
              <a:ext cx="208110" cy="120530"/>
            </a:xfrm>
            <a:prstGeom prst="rect">
              <a:avLst/>
            </a:prstGeom>
          </p:spPr>
        </p:pic>
        <p:pic>
          <p:nvPicPr>
            <p:cNvPr id="52" name="object 29">
              <a:extLst>
                <a:ext uri="{FF2B5EF4-FFF2-40B4-BE49-F238E27FC236}">
                  <a16:creationId xmlns:a16="http://schemas.microsoft.com/office/drawing/2014/main" id="{E1EA86CE-316E-C9BA-CA8F-8640C7431388}"/>
                </a:ext>
              </a:extLst>
            </p:cNvPr>
            <p:cNvPicPr/>
            <p:nvPr/>
          </p:nvPicPr>
          <p:blipFill>
            <a:blip r:embed="rId7" cstate="print"/>
            <a:stretch>
              <a:fillRect/>
            </a:stretch>
          </p:blipFill>
          <p:spPr>
            <a:xfrm>
              <a:off x="3175175" y="10169404"/>
              <a:ext cx="226575" cy="148973"/>
            </a:xfrm>
            <a:prstGeom prst="rect">
              <a:avLst/>
            </a:prstGeom>
          </p:spPr>
        </p:pic>
        <p:pic>
          <p:nvPicPr>
            <p:cNvPr id="53" name="object 30">
              <a:extLst>
                <a:ext uri="{FF2B5EF4-FFF2-40B4-BE49-F238E27FC236}">
                  <a16:creationId xmlns:a16="http://schemas.microsoft.com/office/drawing/2014/main" id="{45292A76-DB6C-008A-5EA0-AC84CF6AA6C3}"/>
                </a:ext>
              </a:extLst>
            </p:cNvPr>
            <p:cNvPicPr/>
            <p:nvPr/>
          </p:nvPicPr>
          <p:blipFill>
            <a:blip r:embed="rId8" cstate="print"/>
            <a:stretch>
              <a:fillRect/>
            </a:stretch>
          </p:blipFill>
          <p:spPr>
            <a:xfrm>
              <a:off x="3466925" y="10155678"/>
              <a:ext cx="160016" cy="162120"/>
            </a:xfrm>
            <a:prstGeom prst="rect">
              <a:avLst/>
            </a:prstGeom>
          </p:spPr>
        </p:pic>
        <p:pic>
          <p:nvPicPr>
            <p:cNvPr id="54" name="object 31">
              <a:extLst>
                <a:ext uri="{FF2B5EF4-FFF2-40B4-BE49-F238E27FC236}">
                  <a16:creationId xmlns:a16="http://schemas.microsoft.com/office/drawing/2014/main" id="{32BB4123-3F4C-C9C7-A933-B8380A70BDE7}"/>
                </a:ext>
              </a:extLst>
            </p:cNvPr>
            <p:cNvPicPr/>
            <p:nvPr/>
          </p:nvPicPr>
          <p:blipFill>
            <a:blip r:embed="rId9" cstate="print"/>
            <a:stretch>
              <a:fillRect/>
            </a:stretch>
          </p:blipFill>
          <p:spPr>
            <a:xfrm>
              <a:off x="3687395" y="10197656"/>
              <a:ext cx="118792" cy="162518"/>
            </a:xfrm>
            <a:prstGeom prst="rect">
              <a:avLst/>
            </a:prstGeom>
          </p:spPr>
        </p:pic>
        <p:pic>
          <p:nvPicPr>
            <p:cNvPr id="55" name="object 32">
              <a:extLst>
                <a:ext uri="{FF2B5EF4-FFF2-40B4-BE49-F238E27FC236}">
                  <a16:creationId xmlns:a16="http://schemas.microsoft.com/office/drawing/2014/main" id="{CF07CFF8-63C3-3EC4-1A5D-BE6E58D20334}"/>
                </a:ext>
              </a:extLst>
            </p:cNvPr>
            <p:cNvPicPr/>
            <p:nvPr/>
          </p:nvPicPr>
          <p:blipFill>
            <a:blip r:embed="rId10" cstate="print"/>
            <a:stretch>
              <a:fillRect/>
            </a:stretch>
          </p:blipFill>
          <p:spPr>
            <a:xfrm>
              <a:off x="3827776" y="10197659"/>
              <a:ext cx="128802" cy="120917"/>
            </a:xfrm>
            <a:prstGeom prst="rect">
              <a:avLst/>
            </a:prstGeom>
          </p:spPr>
        </p:pic>
        <p:sp>
          <p:nvSpPr>
            <p:cNvPr id="56" name="object 33">
              <a:extLst>
                <a:ext uri="{FF2B5EF4-FFF2-40B4-BE49-F238E27FC236}">
                  <a16:creationId xmlns:a16="http://schemas.microsoft.com/office/drawing/2014/main" id="{D2F39382-93B4-7729-7665-01BBA5E14080}"/>
                </a:ext>
              </a:extLst>
            </p:cNvPr>
            <p:cNvSpPr/>
            <p:nvPr/>
          </p:nvSpPr>
          <p:spPr>
            <a:xfrm>
              <a:off x="2813021" y="9919593"/>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57" name="object 34">
            <a:extLst>
              <a:ext uri="{FF2B5EF4-FFF2-40B4-BE49-F238E27FC236}">
                <a16:creationId xmlns:a16="http://schemas.microsoft.com/office/drawing/2014/main" id="{7AC65E92-FF2B-6EEA-B307-3C8512B1BE0A}"/>
              </a:ext>
            </a:extLst>
          </p:cNvPr>
          <p:cNvSpPr/>
          <p:nvPr/>
        </p:nvSpPr>
        <p:spPr>
          <a:xfrm>
            <a:off x="4503833" y="9709752"/>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58" name="object 35">
            <a:extLst>
              <a:ext uri="{FF2B5EF4-FFF2-40B4-BE49-F238E27FC236}">
                <a16:creationId xmlns:a16="http://schemas.microsoft.com/office/drawing/2014/main" id="{C0162BA8-5A7A-EBCE-E3E0-6BBA5025E1FE}"/>
              </a:ext>
            </a:extLst>
          </p:cNvPr>
          <p:cNvSpPr/>
          <p:nvPr/>
        </p:nvSpPr>
        <p:spPr>
          <a:xfrm>
            <a:off x="5294896" y="10176084"/>
            <a:ext cx="1544320" cy="281940"/>
          </a:xfrm>
          <a:custGeom>
            <a:avLst/>
            <a:gdLst/>
            <a:ahLst/>
            <a:cxnLst/>
            <a:rect l="l" t="t" r="r" b="b"/>
            <a:pathLst>
              <a:path w="1544320" h="281940">
                <a:moveTo>
                  <a:pt x="230759" y="2095"/>
                </a:moveTo>
                <a:lnTo>
                  <a:pt x="192214" y="2095"/>
                </a:lnTo>
                <a:lnTo>
                  <a:pt x="145008" y="140055"/>
                </a:lnTo>
                <a:lnTo>
                  <a:pt x="135877" y="167132"/>
                </a:lnTo>
                <a:lnTo>
                  <a:pt x="127342" y="193586"/>
                </a:lnTo>
                <a:lnTo>
                  <a:pt x="119659" y="219278"/>
                </a:lnTo>
                <a:lnTo>
                  <a:pt x="113106" y="244043"/>
                </a:lnTo>
                <a:lnTo>
                  <a:pt x="112280" y="244043"/>
                </a:lnTo>
                <a:lnTo>
                  <a:pt x="106159" y="219214"/>
                </a:lnTo>
                <a:lnTo>
                  <a:pt x="99072" y="193700"/>
                </a:lnTo>
                <a:lnTo>
                  <a:pt x="91122" y="167246"/>
                </a:lnTo>
                <a:lnTo>
                  <a:pt x="38925" y="2095"/>
                </a:lnTo>
                <a:lnTo>
                  <a:pt x="0" y="2095"/>
                </a:lnTo>
                <a:lnTo>
                  <a:pt x="91160" y="281330"/>
                </a:lnTo>
                <a:lnTo>
                  <a:pt x="130924" y="281330"/>
                </a:lnTo>
                <a:lnTo>
                  <a:pt x="230759" y="2095"/>
                </a:lnTo>
                <a:close/>
              </a:path>
              <a:path w="1544320" h="281940">
                <a:moveTo>
                  <a:pt x="449910" y="281305"/>
                </a:moveTo>
                <a:lnTo>
                  <a:pt x="419950" y="193497"/>
                </a:lnTo>
                <a:lnTo>
                  <a:pt x="410337" y="165328"/>
                </a:lnTo>
                <a:lnTo>
                  <a:pt x="374116" y="59194"/>
                </a:lnTo>
                <a:lnTo>
                  <a:pt x="374116" y="165328"/>
                </a:lnTo>
                <a:lnTo>
                  <a:pt x="290017" y="165328"/>
                </a:lnTo>
                <a:lnTo>
                  <a:pt x="317334" y="84556"/>
                </a:lnTo>
                <a:lnTo>
                  <a:pt x="321246" y="71805"/>
                </a:lnTo>
                <a:lnTo>
                  <a:pt x="324878" y="59105"/>
                </a:lnTo>
                <a:lnTo>
                  <a:pt x="328269" y="46494"/>
                </a:lnTo>
                <a:lnTo>
                  <a:pt x="331470" y="33997"/>
                </a:lnTo>
                <a:lnTo>
                  <a:pt x="332270" y="33997"/>
                </a:lnTo>
                <a:lnTo>
                  <a:pt x="342468" y="71577"/>
                </a:lnTo>
                <a:lnTo>
                  <a:pt x="374116" y="165328"/>
                </a:lnTo>
                <a:lnTo>
                  <a:pt x="374116" y="59194"/>
                </a:lnTo>
                <a:lnTo>
                  <a:pt x="365518" y="33997"/>
                </a:lnTo>
                <a:lnTo>
                  <a:pt x="354634" y="2095"/>
                </a:lnTo>
                <a:lnTo>
                  <a:pt x="311137" y="2095"/>
                </a:lnTo>
                <a:lnTo>
                  <a:pt x="216281" y="281305"/>
                </a:lnTo>
                <a:lnTo>
                  <a:pt x="253555" y="281305"/>
                </a:lnTo>
                <a:lnTo>
                  <a:pt x="282549" y="193497"/>
                </a:lnTo>
                <a:lnTo>
                  <a:pt x="381584" y="193497"/>
                </a:lnTo>
                <a:lnTo>
                  <a:pt x="411403" y="281305"/>
                </a:lnTo>
                <a:lnTo>
                  <a:pt x="449910" y="281305"/>
                </a:lnTo>
                <a:close/>
              </a:path>
              <a:path w="1544320" h="281940">
                <a:moveTo>
                  <a:pt x="646328" y="251015"/>
                </a:moveTo>
                <a:lnTo>
                  <a:pt x="526999" y="251015"/>
                </a:lnTo>
                <a:lnTo>
                  <a:pt x="526999" y="2095"/>
                </a:lnTo>
                <a:lnTo>
                  <a:pt x="490956" y="2095"/>
                </a:lnTo>
                <a:lnTo>
                  <a:pt x="490956" y="251015"/>
                </a:lnTo>
                <a:lnTo>
                  <a:pt x="490956" y="281495"/>
                </a:lnTo>
                <a:lnTo>
                  <a:pt x="646328" y="281495"/>
                </a:lnTo>
                <a:lnTo>
                  <a:pt x="646328" y="251015"/>
                </a:lnTo>
                <a:close/>
              </a:path>
              <a:path w="1544320" h="281940">
                <a:moveTo>
                  <a:pt x="824890" y="2286"/>
                </a:moveTo>
                <a:lnTo>
                  <a:pt x="618134" y="2286"/>
                </a:lnTo>
                <a:lnTo>
                  <a:pt x="618134" y="32766"/>
                </a:lnTo>
                <a:lnTo>
                  <a:pt x="703072" y="32766"/>
                </a:lnTo>
                <a:lnTo>
                  <a:pt x="703072" y="281686"/>
                </a:lnTo>
                <a:lnTo>
                  <a:pt x="739533" y="281686"/>
                </a:lnTo>
                <a:lnTo>
                  <a:pt x="739533" y="32766"/>
                </a:lnTo>
                <a:lnTo>
                  <a:pt x="824890" y="32766"/>
                </a:lnTo>
                <a:lnTo>
                  <a:pt x="824890" y="2286"/>
                </a:lnTo>
                <a:close/>
              </a:path>
              <a:path w="1544320" h="281940">
                <a:moveTo>
                  <a:pt x="1037831" y="281343"/>
                </a:moveTo>
                <a:lnTo>
                  <a:pt x="1033297" y="270268"/>
                </a:lnTo>
                <a:lnTo>
                  <a:pt x="1028293" y="253555"/>
                </a:lnTo>
                <a:lnTo>
                  <a:pt x="1022680" y="231559"/>
                </a:lnTo>
                <a:lnTo>
                  <a:pt x="1016292" y="204660"/>
                </a:lnTo>
                <a:lnTo>
                  <a:pt x="1010107" y="184670"/>
                </a:lnTo>
                <a:lnTo>
                  <a:pt x="1001356" y="168414"/>
                </a:lnTo>
                <a:lnTo>
                  <a:pt x="993736" y="160350"/>
                </a:lnTo>
                <a:lnTo>
                  <a:pt x="989825" y="156197"/>
                </a:lnTo>
                <a:lnTo>
                  <a:pt x="975271" y="148336"/>
                </a:lnTo>
                <a:lnTo>
                  <a:pt x="975271" y="147091"/>
                </a:lnTo>
                <a:lnTo>
                  <a:pt x="995895" y="136956"/>
                </a:lnTo>
                <a:lnTo>
                  <a:pt x="1000175" y="133007"/>
                </a:lnTo>
                <a:lnTo>
                  <a:pt x="1012583" y="121577"/>
                </a:lnTo>
                <a:lnTo>
                  <a:pt x="1023772" y="101130"/>
                </a:lnTo>
                <a:lnTo>
                  <a:pt x="1027861" y="75844"/>
                </a:lnTo>
                <a:lnTo>
                  <a:pt x="1026414" y="60210"/>
                </a:lnTo>
                <a:lnTo>
                  <a:pt x="1005928" y="22821"/>
                </a:lnTo>
                <a:lnTo>
                  <a:pt x="991831" y="12928"/>
                </a:lnTo>
                <a:lnTo>
                  <a:pt x="991831" y="79971"/>
                </a:lnTo>
                <a:lnTo>
                  <a:pt x="987526" y="101130"/>
                </a:lnTo>
                <a:lnTo>
                  <a:pt x="987412" y="101714"/>
                </a:lnTo>
                <a:lnTo>
                  <a:pt x="974788" y="118452"/>
                </a:lnTo>
                <a:lnTo>
                  <a:pt x="954951" y="129209"/>
                </a:lnTo>
                <a:lnTo>
                  <a:pt x="928852" y="133007"/>
                </a:lnTo>
                <a:lnTo>
                  <a:pt x="891997" y="133007"/>
                </a:lnTo>
                <a:lnTo>
                  <a:pt x="891997" y="31089"/>
                </a:lnTo>
                <a:lnTo>
                  <a:pt x="897559" y="29870"/>
                </a:lnTo>
                <a:lnTo>
                  <a:pt x="905446" y="28803"/>
                </a:lnTo>
                <a:lnTo>
                  <a:pt x="915517" y="28054"/>
                </a:lnTo>
                <a:lnTo>
                  <a:pt x="927633" y="27762"/>
                </a:lnTo>
                <a:lnTo>
                  <a:pt x="954239" y="31089"/>
                </a:lnTo>
                <a:lnTo>
                  <a:pt x="953871" y="31089"/>
                </a:lnTo>
                <a:lnTo>
                  <a:pt x="974013" y="40513"/>
                </a:lnTo>
                <a:lnTo>
                  <a:pt x="987158" y="56667"/>
                </a:lnTo>
                <a:lnTo>
                  <a:pt x="991831" y="79971"/>
                </a:lnTo>
                <a:lnTo>
                  <a:pt x="991831" y="12928"/>
                </a:lnTo>
                <a:lnTo>
                  <a:pt x="991387" y="12611"/>
                </a:lnTo>
                <a:lnTo>
                  <a:pt x="973455" y="5499"/>
                </a:lnTo>
                <a:lnTo>
                  <a:pt x="951560" y="1358"/>
                </a:lnTo>
                <a:lnTo>
                  <a:pt x="925144" y="0"/>
                </a:lnTo>
                <a:lnTo>
                  <a:pt x="906399" y="393"/>
                </a:lnTo>
                <a:lnTo>
                  <a:pt x="888047" y="1511"/>
                </a:lnTo>
                <a:lnTo>
                  <a:pt x="870953" y="3340"/>
                </a:lnTo>
                <a:lnTo>
                  <a:pt x="855941" y="5842"/>
                </a:lnTo>
                <a:lnTo>
                  <a:pt x="855941" y="281343"/>
                </a:lnTo>
                <a:lnTo>
                  <a:pt x="891997" y="281343"/>
                </a:lnTo>
                <a:lnTo>
                  <a:pt x="891997" y="160350"/>
                </a:lnTo>
                <a:lnTo>
                  <a:pt x="925957" y="160350"/>
                </a:lnTo>
                <a:lnTo>
                  <a:pt x="963091" y="173494"/>
                </a:lnTo>
                <a:lnTo>
                  <a:pt x="981887" y="214617"/>
                </a:lnTo>
                <a:lnTo>
                  <a:pt x="987488" y="238556"/>
                </a:lnTo>
                <a:lnTo>
                  <a:pt x="992466" y="257924"/>
                </a:lnTo>
                <a:lnTo>
                  <a:pt x="996810" y="272300"/>
                </a:lnTo>
                <a:lnTo>
                  <a:pt x="1000518" y="281343"/>
                </a:lnTo>
                <a:lnTo>
                  <a:pt x="1037831" y="281343"/>
                </a:lnTo>
                <a:close/>
              </a:path>
              <a:path w="1544320" h="281940">
                <a:moveTo>
                  <a:pt x="1293418" y="281305"/>
                </a:moveTo>
                <a:lnTo>
                  <a:pt x="1263459" y="193497"/>
                </a:lnTo>
                <a:lnTo>
                  <a:pt x="1253845" y="165328"/>
                </a:lnTo>
                <a:lnTo>
                  <a:pt x="1217625" y="59169"/>
                </a:lnTo>
                <a:lnTo>
                  <a:pt x="1217625" y="165328"/>
                </a:lnTo>
                <a:lnTo>
                  <a:pt x="1133538" y="165328"/>
                </a:lnTo>
                <a:lnTo>
                  <a:pt x="1160856" y="84556"/>
                </a:lnTo>
                <a:lnTo>
                  <a:pt x="1164767" y="71805"/>
                </a:lnTo>
                <a:lnTo>
                  <a:pt x="1168387" y="59105"/>
                </a:lnTo>
                <a:lnTo>
                  <a:pt x="1171778" y="46494"/>
                </a:lnTo>
                <a:lnTo>
                  <a:pt x="1174978" y="33997"/>
                </a:lnTo>
                <a:lnTo>
                  <a:pt x="1175791" y="33997"/>
                </a:lnTo>
                <a:lnTo>
                  <a:pt x="1185976" y="71577"/>
                </a:lnTo>
                <a:lnTo>
                  <a:pt x="1217625" y="165328"/>
                </a:lnTo>
                <a:lnTo>
                  <a:pt x="1217625" y="59169"/>
                </a:lnTo>
                <a:lnTo>
                  <a:pt x="1209040" y="33997"/>
                </a:lnTo>
                <a:lnTo>
                  <a:pt x="1198156" y="2095"/>
                </a:lnTo>
                <a:lnTo>
                  <a:pt x="1154658" y="2095"/>
                </a:lnTo>
                <a:lnTo>
                  <a:pt x="1059802" y="281305"/>
                </a:lnTo>
                <a:lnTo>
                  <a:pt x="1097076" y="281305"/>
                </a:lnTo>
                <a:lnTo>
                  <a:pt x="1126070" y="193497"/>
                </a:lnTo>
                <a:lnTo>
                  <a:pt x="1225092" y="193497"/>
                </a:lnTo>
                <a:lnTo>
                  <a:pt x="1254925" y="281305"/>
                </a:lnTo>
                <a:lnTo>
                  <a:pt x="1293418" y="281305"/>
                </a:lnTo>
                <a:close/>
              </a:path>
              <a:path w="1544320" h="281940">
                <a:moveTo>
                  <a:pt x="1544078" y="2095"/>
                </a:moveTo>
                <a:lnTo>
                  <a:pt x="1510118" y="2095"/>
                </a:lnTo>
                <a:lnTo>
                  <a:pt x="1510118" y="118935"/>
                </a:lnTo>
                <a:lnTo>
                  <a:pt x="1510296" y="149961"/>
                </a:lnTo>
                <a:lnTo>
                  <a:pt x="1510944" y="178638"/>
                </a:lnTo>
                <a:lnTo>
                  <a:pt x="1512227" y="206133"/>
                </a:lnTo>
                <a:lnTo>
                  <a:pt x="1514271" y="233667"/>
                </a:lnTo>
                <a:lnTo>
                  <a:pt x="1513446" y="234086"/>
                </a:lnTo>
                <a:lnTo>
                  <a:pt x="1491170" y="190271"/>
                </a:lnTo>
                <a:lnTo>
                  <a:pt x="1463306" y="143370"/>
                </a:lnTo>
                <a:lnTo>
                  <a:pt x="1373822" y="2095"/>
                </a:lnTo>
                <a:lnTo>
                  <a:pt x="1334465" y="2095"/>
                </a:lnTo>
                <a:lnTo>
                  <a:pt x="1334465" y="281330"/>
                </a:lnTo>
                <a:lnTo>
                  <a:pt x="1368450" y="281330"/>
                </a:lnTo>
                <a:lnTo>
                  <a:pt x="1368450" y="161988"/>
                </a:lnTo>
                <a:lnTo>
                  <a:pt x="1367777" y="100215"/>
                </a:lnTo>
                <a:lnTo>
                  <a:pt x="1365542" y="46837"/>
                </a:lnTo>
                <a:lnTo>
                  <a:pt x="1366774" y="46393"/>
                </a:lnTo>
                <a:lnTo>
                  <a:pt x="1390853" y="92722"/>
                </a:lnTo>
                <a:lnTo>
                  <a:pt x="1418945" y="139636"/>
                </a:lnTo>
                <a:lnTo>
                  <a:pt x="1507629" y="281330"/>
                </a:lnTo>
                <a:lnTo>
                  <a:pt x="1544078" y="281330"/>
                </a:lnTo>
                <a:lnTo>
                  <a:pt x="1544078" y="2095"/>
                </a:lnTo>
                <a:close/>
              </a:path>
            </a:pathLst>
          </a:custGeom>
          <a:solidFill>
            <a:srgbClr val="404041"/>
          </a:solidFill>
        </p:spPr>
        <p:txBody>
          <a:bodyPr wrap="square" lIns="0" tIns="0" rIns="0" bIns="0" rtlCol="0"/>
          <a:lstStyle/>
          <a:p>
            <a:endParaRPr/>
          </a:p>
        </p:txBody>
      </p:sp>
      <p:sp>
        <p:nvSpPr>
          <p:cNvPr id="59" name="object 37">
            <a:extLst>
              <a:ext uri="{FF2B5EF4-FFF2-40B4-BE49-F238E27FC236}">
                <a16:creationId xmlns:a16="http://schemas.microsoft.com/office/drawing/2014/main" id="{CE63EE80-E117-B5AA-0DA1-24098B8A5B23}"/>
              </a:ext>
            </a:extLst>
          </p:cNvPr>
          <p:cNvSpPr/>
          <p:nvPr/>
        </p:nvSpPr>
        <p:spPr>
          <a:xfrm>
            <a:off x="5309844" y="9709740"/>
            <a:ext cx="1752600" cy="383540"/>
          </a:xfrm>
          <a:custGeom>
            <a:avLst/>
            <a:gdLst/>
            <a:ahLst/>
            <a:cxnLst/>
            <a:rect l="l" t="t" r="r" b="b"/>
            <a:pathLst>
              <a:path w="1752600" h="383540">
                <a:moveTo>
                  <a:pt x="663092" y="99136"/>
                </a:moveTo>
                <a:lnTo>
                  <a:pt x="661581" y="91655"/>
                </a:lnTo>
                <a:lnTo>
                  <a:pt x="657453" y="85547"/>
                </a:lnTo>
                <a:lnTo>
                  <a:pt x="651357" y="81432"/>
                </a:lnTo>
                <a:lnTo>
                  <a:pt x="643915" y="79921"/>
                </a:lnTo>
                <a:lnTo>
                  <a:pt x="636587" y="81457"/>
                </a:lnTo>
                <a:lnTo>
                  <a:pt x="630453" y="85559"/>
                </a:lnTo>
                <a:lnTo>
                  <a:pt x="626249" y="91554"/>
                </a:lnTo>
                <a:lnTo>
                  <a:pt x="624687" y="98717"/>
                </a:lnTo>
                <a:lnTo>
                  <a:pt x="626173" y="106400"/>
                </a:lnTo>
                <a:lnTo>
                  <a:pt x="630262" y="112623"/>
                </a:lnTo>
                <a:lnTo>
                  <a:pt x="636358" y="116789"/>
                </a:lnTo>
                <a:lnTo>
                  <a:pt x="643915" y="118313"/>
                </a:lnTo>
                <a:lnTo>
                  <a:pt x="651357" y="116801"/>
                </a:lnTo>
                <a:lnTo>
                  <a:pt x="657453" y="112674"/>
                </a:lnTo>
                <a:lnTo>
                  <a:pt x="661581" y="106578"/>
                </a:lnTo>
                <a:lnTo>
                  <a:pt x="663092" y="99136"/>
                </a:lnTo>
                <a:close/>
              </a:path>
              <a:path w="1752600" h="383540">
                <a:moveTo>
                  <a:pt x="664324" y="165214"/>
                </a:moveTo>
                <a:lnTo>
                  <a:pt x="622274" y="186029"/>
                </a:lnTo>
                <a:lnTo>
                  <a:pt x="623785" y="190576"/>
                </a:lnTo>
                <a:lnTo>
                  <a:pt x="624001" y="191173"/>
                </a:lnTo>
                <a:lnTo>
                  <a:pt x="627862" y="193992"/>
                </a:lnTo>
                <a:lnTo>
                  <a:pt x="627926" y="194970"/>
                </a:lnTo>
                <a:lnTo>
                  <a:pt x="627329" y="248513"/>
                </a:lnTo>
                <a:lnTo>
                  <a:pt x="608266" y="272973"/>
                </a:lnTo>
                <a:lnTo>
                  <a:pt x="390347" y="272973"/>
                </a:lnTo>
                <a:lnTo>
                  <a:pt x="382041" y="271259"/>
                </a:lnTo>
                <a:lnTo>
                  <a:pt x="373519" y="266344"/>
                </a:lnTo>
                <a:lnTo>
                  <a:pt x="366598" y="258635"/>
                </a:lnTo>
                <a:lnTo>
                  <a:pt x="363118" y="248513"/>
                </a:lnTo>
                <a:lnTo>
                  <a:pt x="363118" y="185051"/>
                </a:lnTo>
                <a:lnTo>
                  <a:pt x="365188" y="178663"/>
                </a:lnTo>
                <a:lnTo>
                  <a:pt x="366979" y="174663"/>
                </a:lnTo>
                <a:lnTo>
                  <a:pt x="367271" y="165214"/>
                </a:lnTo>
                <a:lnTo>
                  <a:pt x="325183" y="186029"/>
                </a:lnTo>
                <a:lnTo>
                  <a:pt x="326923" y="191173"/>
                </a:lnTo>
                <a:lnTo>
                  <a:pt x="329107" y="192709"/>
                </a:lnTo>
                <a:lnTo>
                  <a:pt x="330962" y="193992"/>
                </a:lnTo>
                <a:lnTo>
                  <a:pt x="330962" y="240804"/>
                </a:lnTo>
                <a:lnTo>
                  <a:pt x="330784" y="248513"/>
                </a:lnTo>
                <a:lnTo>
                  <a:pt x="330708" y="251752"/>
                </a:lnTo>
                <a:lnTo>
                  <a:pt x="330619" y="256146"/>
                </a:lnTo>
                <a:lnTo>
                  <a:pt x="330504" y="257340"/>
                </a:lnTo>
                <a:lnTo>
                  <a:pt x="328701" y="268376"/>
                </a:lnTo>
                <a:lnTo>
                  <a:pt x="328676" y="268579"/>
                </a:lnTo>
                <a:lnTo>
                  <a:pt x="323875" y="275882"/>
                </a:lnTo>
                <a:lnTo>
                  <a:pt x="314934" y="278384"/>
                </a:lnTo>
                <a:lnTo>
                  <a:pt x="311619" y="277329"/>
                </a:lnTo>
                <a:lnTo>
                  <a:pt x="309803" y="276745"/>
                </a:lnTo>
                <a:lnTo>
                  <a:pt x="309626" y="276745"/>
                </a:lnTo>
                <a:lnTo>
                  <a:pt x="301447" y="271843"/>
                </a:lnTo>
                <a:lnTo>
                  <a:pt x="293217" y="264769"/>
                </a:lnTo>
                <a:lnTo>
                  <a:pt x="286918" y="256146"/>
                </a:lnTo>
                <a:lnTo>
                  <a:pt x="286918" y="189572"/>
                </a:lnTo>
                <a:lnTo>
                  <a:pt x="288899" y="183388"/>
                </a:lnTo>
                <a:lnTo>
                  <a:pt x="288937" y="183248"/>
                </a:lnTo>
                <a:lnTo>
                  <a:pt x="290741" y="179222"/>
                </a:lnTo>
                <a:lnTo>
                  <a:pt x="291045" y="169773"/>
                </a:lnTo>
                <a:lnTo>
                  <a:pt x="248958" y="190576"/>
                </a:lnTo>
                <a:lnTo>
                  <a:pt x="250698" y="195707"/>
                </a:lnTo>
                <a:lnTo>
                  <a:pt x="252895" y="197281"/>
                </a:lnTo>
                <a:lnTo>
                  <a:pt x="254723" y="198513"/>
                </a:lnTo>
                <a:lnTo>
                  <a:pt x="254723" y="240804"/>
                </a:lnTo>
                <a:lnTo>
                  <a:pt x="254558" y="248513"/>
                </a:lnTo>
                <a:lnTo>
                  <a:pt x="254520" y="250418"/>
                </a:lnTo>
                <a:lnTo>
                  <a:pt x="254393" y="256146"/>
                </a:lnTo>
                <a:lnTo>
                  <a:pt x="238683" y="278384"/>
                </a:lnTo>
                <a:lnTo>
                  <a:pt x="233349" y="276745"/>
                </a:lnTo>
                <a:lnTo>
                  <a:pt x="225602" y="272275"/>
                </a:lnTo>
                <a:lnTo>
                  <a:pt x="217487" y="265595"/>
                </a:lnTo>
                <a:lnTo>
                  <a:pt x="211061" y="257340"/>
                </a:lnTo>
                <a:lnTo>
                  <a:pt x="211061" y="194970"/>
                </a:lnTo>
                <a:lnTo>
                  <a:pt x="213131" y="188645"/>
                </a:lnTo>
                <a:lnTo>
                  <a:pt x="214934" y="184619"/>
                </a:lnTo>
                <a:lnTo>
                  <a:pt x="214972" y="183248"/>
                </a:lnTo>
                <a:lnTo>
                  <a:pt x="215099" y="179222"/>
                </a:lnTo>
                <a:lnTo>
                  <a:pt x="215226" y="175171"/>
                </a:lnTo>
                <a:lnTo>
                  <a:pt x="173672" y="195707"/>
                </a:lnTo>
                <a:lnTo>
                  <a:pt x="173189" y="195986"/>
                </a:lnTo>
                <a:lnTo>
                  <a:pt x="174866" y="201079"/>
                </a:lnTo>
                <a:lnTo>
                  <a:pt x="175780" y="201752"/>
                </a:lnTo>
                <a:lnTo>
                  <a:pt x="178727" y="203885"/>
                </a:lnTo>
                <a:lnTo>
                  <a:pt x="178625" y="294043"/>
                </a:lnTo>
                <a:lnTo>
                  <a:pt x="164160" y="334911"/>
                </a:lnTo>
                <a:lnTo>
                  <a:pt x="129082" y="353949"/>
                </a:lnTo>
                <a:lnTo>
                  <a:pt x="118554" y="354596"/>
                </a:lnTo>
                <a:lnTo>
                  <a:pt x="93573" y="350748"/>
                </a:lnTo>
                <a:lnTo>
                  <a:pt x="93370" y="350748"/>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18"/>
                </a:lnTo>
                <a:lnTo>
                  <a:pt x="4013" y="277710"/>
                </a:lnTo>
                <a:lnTo>
                  <a:pt x="0" y="287350"/>
                </a:lnTo>
                <a:lnTo>
                  <a:pt x="101" y="296570"/>
                </a:lnTo>
                <a:lnTo>
                  <a:pt x="18961" y="332333"/>
                </a:lnTo>
                <a:lnTo>
                  <a:pt x="60401" y="367169"/>
                </a:lnTo>
                <a:lnTo>
                  <a:pt x="118554" y="383463"/>
                </a:lnTo>
                <a:lnTo>
                  <a:pt x="135509" y="379615"/>
                </a:lnTo>
                <a:lnTo>
                  <a:pt x="168186" y="358013"/>
                </a:lnTo>
                <a:lnTo>
                  <a:pt x="199301" y="323405"/>
                </a:lnTo>
                <a:lnTo>
                  <a:pt x="211061" y="281051"/>
                </a:lnTo>
                <a:lnTo>
                  <a:pt x="222592" y="290474"/>
                </a:lnTo>
                <a:lnTo>
                  <a:pt x="231902" y="295630"/>
                </a:lnTo>
                <a:lnTo>
                  <a:pt x="232511" y="295922"/>
                </a:lnTo>
                <a:lnTo>
                  <a:pt x="240576" y="298348"/>
                </a:lnTo>
                <a:lnTo>
                  <a:pt x="247396" y="298919"/>
                </a:lnTo>
                <a:lnTo>
                  <a:pt x="259981" y="297510"/>
                </a:lnTo>
                <a:lnTo>
                  <a:pt x="270344" y="293370"/>
                </a:lnTo>
                <a:lnTo>
                  <a:pt x="278333" y="286600"/>
                </a:lnTo>
                <a:lnTo>
                  <a:pt x="281584" y="281051"/>
                </a:lnTo>
                <a:lnTo>
                  <a:pt x="283146" y="278384"/>
                </a:lnTo>
                <a:lnTo>
                  <a:pt x="283768" y="277329"/>
                </a:lnTo>
                <a:lnTo>
                  <a:pt x="296595" y="288734"/>
                </a:lnTo>
                <a:lnTo>
                  <a:pt x="307340" y="295262"/>
                </a:lnTo>
                <a:lnTo>
                  <a:pt x="316611" y="298348"/>
                </a:lnTo>
                <a:lnTo>
                  <a:pt x="317474" y="298348"/>
                </a:lnTo>
                <a:lnTo>
                  <a:pt x="323608" y="298919"/>
                </a:lnTo>
                <a:lnTo>
                  <a:pt x="335445" y="297700"/>
                </a:lnTo>
                <a:lnTo>
                  <a:pt x="345300" y="294043"/>
                </a:lnTo>
                <a:lnTo>
                  <a:pt x="353098" y="288036"/>
                </a:lnTo>
                <a:lnTo>
                  <a:pt x="358736" y="279717"/>
                </a:lnTo>
                <a:lnTo>
                  <a:pt x="371957" y="289306"/>
                </a:lnTo>
                <a:lnTo>
                  <a:pt x="385203" y="294043"/>
                </a:lnTo>
                <a:lnTo>
                  <a:pt x="385368" y="294043"/>
                </a:lnTo>
                <a:lnTo>
                  <a:pt x="395935" y="295630"/>
                </a:lnTo>
                <a:lnTo>
                  <a:pt x="619874" y="295630"/>
                </a:lnTo>
                <a:lnTo>
                  <a:pt x="637133" y="292608"/>
                </a:lnTo>
                <a:lnTo>
                  <a:pt x="649770" y="283730"/>
                </a:lnTo>
                <a:lnTo>
                  <a:pt x="651929" y="279717"/>
                </a:lnTo>
                <a:lnTo>
                  <a:pt x="652640" y="278384"/>
                </a:lnTo>
                <a:lnTo>
                  <a:pt x="655548" y="272973"/>
                </a:lnTo>
                <a:lnTo>
                  <a:pt x="657542" y="269265"/>
                </a:lnTo>
                <a:lnTo>
                  <a:pt x="660057" y="250418"/>
                </a:lnTo>
                <a:lnTo>
                  <a:pt x="660184" y="183388"/>
                </a:lnTo>
                <a:lnTo>
                  <a:pt x="664019" y="174663"/>
                </a:lnTo>
                <a:lnTo>
                  <a:pt x="664324" y="165214"/>
                </a:lnTo>
                <a:close/>
              </a:path>
              <a:path w="1752600" h="383540">
                <a:moveTo>
                  <a:pt x="759574" y="7340"/>
                </a:moveTo>
                <a:lnTo>
                  <a:pt x="752271" y="0"/>
                </a:lnTo>
                <a:lnTo>
                  <a:pt x="750036" y="1143"/>
                </a:lnTo>
                <a:lnTo>
                  <a:pt x="729691" y="11798"/>
                </a:lnTo>
                <a:lnTo>
                  <a:pt x="706107" y="25146"/>
                </a:lnTo>
                <a:lnTo>
                  <a:pt x="712050" y="37934"/>
                </a:lnTo>
                <a:lnTo>
                  <a:pt x="716711" y="34810"/>
                </a:lnTo>
                <a:lnTo>
                  <a:pt x="718896" y="33782"/>
                </a:lnTo>
                <a:lnTo>
                  <a:pt x="721779" y="33782"/>
                </a:lnTo>
                <a:lnTo>
                  <a:pt x="722452" y="36474"/>
                </a:lnTo>
                <a:lnTo>
                  <a:pt x="722452" y="295617"/>
                </a:lnTo>
                <a:lnTo>
                  <a:pt x="754634" y="295617"/>
                </a:lnTo>
                <a:lnTo>
                  <a:pt x="754634" y="35737"/>
                </a:lnTo>
                <a:lnTo>
                  <a:pt x="754888" y="24168"/>
                </a:lnTo>
                <a:lnTo>
                  <a:pt x="755599" y="17145"/>
                </a:lnTo>
                <a:lnTo>
                  <a:pt x="756767" y="12865"/>
                </a:lnTo>
                <a:lnTo>
                  <a:pt x="759574" y="7340"/>
                </a:lnTo>
                <a:close/>
              </a:path>
              <a:path w="1752600" h="383540">
                <a:moveTo>
                  <a:pt x="1038872" y="99136"/>
                </a:moveTo>
                <a:lnTo>
                  <a:pt x="1037361" y="91655"/>
                </a:lnTo>
                <a:lnTo>
                  <a:pt x="1033233" y="85547"/>
                </a:lnTo>
                <a:lnTo>
                  <a:pt x="1027125" y="81432"/>
                </a:lnTo>
                <a:lnTo>
                  <a:pt x="1019644" y="79921"/>
                </a:lnTo>
                <a:lnTo>
                  <a:pt x="1012342" y="81457"/>
                </a:lnTo>
                <a:lnTo>
                  <a:pt x="1006221" y="85559"/>
                </a:lnTo>
                <a:lnTo>
                  <a:pt x="1002017" y="91554"/>
                </a:lnTo>
                <a:lnTo>
                  <a:pt x="1000455" y="98717"/>
                </a:lnTo>
                <a:lnTo>
                  <a:pt x="1001941" y="106400"/>
                </a:lnTo>
                <a:lnTo>
                  <a:pt x="1006017" y="112623"/>
                </a:lnTo>
                <a:lnTo>
                  <a:pt x="1012113" y="116789"/>
                </a:lnTo>
                <a:lnTo>
                  <a:pt x="1019644" y="118313"/>
                </a:lnTo>
                <a:lnTo>
                  <a:pt x="1027125" y="116801"/>
                </a:lnTo>
                <a:lnTo>
                  <a:pt x="1033233" y="112674"/>
                </a:lnTo>
                <a:lnTo>
                  <a:pt x="1037361" y="106578"/>
                </a:lnTo>
                <a:lnTo>
                  <a:pt x="1038872" y="99136"/>
                </a:lnTo>
                <a:close/>
              </a:path>
              <a:path w="1752600" h="383540">
                <a:moveTo>
                  <a:pt x="1088148" y="99136"/>
                </a:moveTo>
                <a:lnTo>
                  <a:pt x="1086637" y="91655"/>
                </a:lnTo>
                <a:lnTo>
                  <a:pt x="1082535" y="85547"/>
                </a:lnTo>
                <a:lnTo>
                  <a:pt x="1076426" y="81432"/>
                </a:lnTo>
                <a:lnTo>
                  <a:pt x="1068971" y="79921"/>
                </a:lnTo>
                <a:lnTo>
                  <a:pt x="1061656" y="81457"/>
                </a:lnTo>
                <a:lnTo>
                  <a:pt x="1055535" y="85559"/>
                </a:lnTo>
                <a:lnTo>
                  <a:pt x="1051344" y="91554"/>
                </a:lnTo>
                <a:lnTo>
                  <a:pt x="1049782" y="98717"/>
                </a:lnTo>
                <a:lnTo>
                  <a:pt x="1051267" y="106400"/>
                </a:lnTo>
                <a:lnTo>
                  <a:pt x="1055331" y="112623"/>
                </a:lnTo>
                <a:lnTo>
                  <a:pt x="1061427" y="116789"/>
                </a:lnTo>
                <a:lnTo>
                  <a:pt x="1068971" y="118313"/>
                </a:lnTo>
                <a:lnTo>
                  <a:pt x="1076426" y="116801"/>
                </a:lnTo>
                <a:lnTo>
                  <a:pt x="1082535" y="112674"/>
                </a:lnTo>
                <a:lnTo>
                  <a:pt x="1086637" y="106578"/>
                </a:lnTo>
                <a:lnTo>
                  <a:pt x="1088148" y="99136"/>
                </a:lnTo>
                <a:close/>
              </a:path>
              <a:path w="1752600" h="383540">
                <a:moveTo>
                  <a:pt x="1305674" y="3644"/>
                </a:moveTo>
                <a:lnTo>
                  <a:pt x="1263599" y="24422"/>
                </a:lnTo>
                <a:lnTo>
                  <a:pt x="1265275" y="29578"/>
                </a:lnTo>
                <a:lnTo>
                  <a:pt x="1269149" y="32385"/>
                </a:lnTo>
                <a:lnTo>
                  <a:pt x="1269314" y="34429"/>
                </a:lnTo>
                <a:lnTo>
                  <a:pt x="1269314" y="232498"/>
                </a:lnTo>
                <a:lnTo>
                  <a:pt x="1268590" y="250164"/>
                </a:lnTo>
                <a:lnTo>
                  <a:pt x="1265720" y="262813"/>
                </a:lnTo>
                <a:lnTo>
                  <a:pt x="1259713" y="270433"/>
                </a:lnTo>
                <a:lnTo>
                  <a:pt x="1249565" y="272973"/>
                </a:lnTo>
                <a:lnTo>
                  <a:pt x="1112431" y="272973"/>
                </a:lnTo>
                <a:lnTo>
                  <a:pt x="1104569" y="271284"/>
                </a:lnTo>
                <a:lnTo>
                  <a:pt x="1095819" y="266280"/>
                </a:lnTo>
                <a:lnTo>
                  <a:pt x="1088580" y="258140"/>
                </a:lnTo>
                <a:lnTo>
                  <a:pt x="1085227" y="247015"/>
                </a:lnTo>
                <a:lnTo>
                  <a:pt x="1085227" y="185051"/>
                </a:lnTo>
                <a:lnTo>
                  <a:pt x="1087310" y="178663"/>
                </a:lnTo>
                <a:lnTo>
                  <a:pt x="1089075" y="174663"/>
                </a:lnTo>
                <a:lnTo>
                  <a:pt x="1089393" y="165214"/>
                </a:lnTo>
                <a:lnTo>
                  <a:pt x="1047343" y="186029"/>
                </a:lnTo>
                <a:lnTo>
                  <a:pt x="1049020" y="191147"/>
                </a:lnTo>
                <a:lnTo>
                  <a:pt x="1052906" y="193979"/>
                </a:lnTo>
                <a:lnTo>
                  <a:pt x="1053071" y="195986"/>
                </a:lnTo>
                <a:lnTo>
                  <a:pt x="1052969" y="246100"/>
                </a:lnTo>
                <a:lnTo>
                  <a:pt x="1038656" y="272973"/>
                </a:lnTo>
                <a:lnTo>
                  <a:pt x="901992" y="272973"/>
                </a:lnTo>
                <a:lnTo>
                  <a:pt x="893648" y="271246"/>
                </a:lnTo>
                <a:lnTo>
                  <a:pt x="885101" y="266344"/>
                </a:lnTo>
                <a:lnTo>
                  <a:pt x="878205" y="258686"/>
                </a:lnTo>
                <a:lnTo>
                  <a:pt x="874788" y="248678"/>
                </a:lnTo>
                <a:lnTo>
                  <a:pt x="874788" y="205574"/>
                </a:lnTo>
                <a:lnTo>
                  <a:pt x="882383" y="167322"/>
                </a:lnTo>
                <a:lnTo>
                  <a:pt x="841108" y="167322"/>
                </a:lnTo>
                <a:lnTo>
                  <a:pt x="834923" y="167144"/>
                </a:lnTo>
                <a:lnTo>
                  <a:pt x="838022" y="172377"/>
                </a:lnTo>
                <a:lnTo>
                  <a:pt x="839139" y="176936"/>
                </a:lnTo>
                <a:lnTo>
                  <a:pt x="840676" y="185648"/>
                </a:lnTo>
                <a:lnTo>
                  <a:pt x="842022" y="196011"/>
                </a:lnTo>
                <a:lnTo>
                  <a:pt x="842594" y="205574"/>
                </a:lnTo>
                <a:lnTo>
                  <a:pt x="842594" y="319925"/>
                </a:lnTo>
                <a:lnTo>
                  <a:pt x="841844" y="327025"/>
                </a:lnTo>
                <a:lnTo>
                  <a:pt x="836891" y="341007"/>
                </a:lnTo>
                <a:lnTo>
                  <a:pt x="823760" y="354672"/>
                </a:lnTo>
                <a:lnTo>
                  <a:pt x="798423" y="360819"/>
                </a:lnTo>
                <a:lnTo>
                  <a:pt x="790981" y="360286"/>
                </a:lnTo>
                <a:lnTo>
                  <a:pt x="783463" y="358736"/>
                </a:lnTo>
                <a:lnTo>
                  <a:pt x="776185" y="356273"/>
                </a:lnTo>
                <a:lnTo>
                  <a:pt x="769505" y="352996"/>
                </a:lnTo>
                <a:lnTo>
                  <a:pt x="764070" y="349821"/>
                </a:lnTo>
                <a:lnTo>
                  <a:pt x="764794" y="368300"/>
                </a:lnTo>
                <a:lnTo>
                  <a:pt x="778649" y="376186"/>
                </a:lnTo>
                <a:lnTo>
                  <a:pt x="789279" y="380542"/>
                </a:lnTo>
                <a:lnTo>
                  <a:pt x="799795" y="382803"/>
                </a:lnTo>
                <a:lnTo>
                  <a:pt x="811669" y="383463"/>
                </a:lnTo>
                <a:lnTo>
                  <a:pt x="836472" y="378828"/>
                </a:lnTo>
                <a:lnTo>
                  <a:pt x="856500" y="366141"/>
                </a:lnTo>
                <a:lnTo>
                  <a:pt x="869899" y="347154"/>
                </a:lnTo>
                <a:lnTo>
                  <a:pt x="874788" y="323672"/>
                </a:lnTo>
                <a:lnTo>
                  <a:pt x="874788" y="283425"/>
                </a:lnTo>
                <a:lnTo>
                  <a:pt x="887107" y="290842"/>
                </a:lnTo>
                <a:lnTo>
                  <a:pt x="898804" y="294436"/>
                </a:lnTo>
                <a:lnTo>
                  <a:pt x="907681" y="295579"/>
                </a:lnTo>
                <a:lnTo>
                  <a:pt x="1044943" y="295630"/>
                </a:lnTo>
                <a:lnTo>
                  <a:pt x="1056106" y="294462"/>
                </a:lnTo>
                <a:lnTo>
                  <a:pt x="1065593" y="291007"/>
                </a:lnTo>
                <a:lnTo>
                  <a:pt x="1073302" y="285318"/>
                </a:lnTo>
                <a:lnTo>
                  <a:pt x="1079169" y="277431"/>
                </a:lnTo>
                <a:lnTo>
                  <a:pt x="1090803" y="287439"/>
                </a:lnTo>
                <a:lnTo>
                  <a:pt x="1102956" y="292912"/>
                </a:lnTo>
                <a:lnTo>
                  <a:pt x="1113548" y="295198"/>
                </a:lnTo>
                <a:lnTo>
                  <a:pt x="1121981" y="295630"/>
                </a:lnTo>
                <a:lnTo>
                  <a:pt x="1261186" y="295630"/>
                </a:lnTo>
                <a:lnTo>
                  <a:pt x="1278458" y="292608"/>
                </a:lnTo>
                <a:lnTo>
                  <a:pt x="1291094" y="283730"/>
                </a:lnTo>
                <a:lnTo>
                  <a:pt x="1298867" y="269265"/>
                </a:lnTo>
                <a:lnTo>
                  <a:pt x="1301508" y="249516"/>
                </a:lnTo>
                <a:lnTo>
                  <a:pt x="1301508" y="21729"/>
                </a:lnTo>
                <a:lnTo>
                  <a:pt x="1305344" y="13093"/>
                </a:lnTo>
                <a:lnTo>
                  <a:pt x="1305674" y="3644"/>
                </a:lnTo>
                <a:close/>
              </a:path>
              <a:path w="1752600" h="383540">
                <a:moveTo>
                  <a:pt x="1708353" y="99136"/>
                </a:moveTo>
                <a:lnTo>
                  <a:pt x="1706841" y="91655"/>
                </a:lnTo>
                <a:lnTo>
                  <a:pt x="1702727" y="85547"/>
                </a:lnTo>
                <a:lnTo>
                  <a:pt x="1696631" y="81432"/>
                </a:lnTo>
                <a:lnTo>
                  <a:pt x="1689150" y="79921"/>
                </a:lnTo>
                <a:lnTo>
                  <a:pt x="1681848" y="81457"/>
                </a:lnTo>
                <a:lnTo>
                  <a:pt x="1675726" y="85559"/>
                </a:lnTo>
                <a:lnTo>
                  <a:pt x="1671523" y="91554"/>
                </a:lnTo>
                <a:lnTo>
                  <a:pt x="1669948" y="98717"/>
                </a:lnTo>
                <a:lnTo>
                  <a:pt x="1671434" y="106400"/>
                </a:lnTo>
                <a:lnTo>
                  <a:pt x="1675523" y="112623"/>
                </a:lnTo>
                <a:lnTo>
                  <a:pt x="1681619" y="116789"/>
                </a:lnTo>
                <a:lnTo>
                  <a:pt x="1689150" y="118313"/>
                </a:lnTo>
                <a:lnTo>
                  <a:pt x="1696631" y="116801"/>
                </a:lnTo>
                <a:lnTo>
                  <a:pt x="1702727" y="112674"/>
                </a:lnTo>
                <a:lnTo>
                  <a:pt x="1706841" y="106578"/>
                </a:lnTo>
                <a:lnTo>
                  <a:pt x="1708353" y="99136"/>
                </a:lnTo>
                <a:close/>
              </a:path>
              <a:path w="1752600" h="383540">
                <a:moveTo>
                  <a:pt x="1752269" y="205600"/>
                </a:moveTo>
                <a:lnTo>
                  <a:pt x="1748891" y="186232"/>
                </a:lnTo>
                <a:lnTo>
                  <a:pt x="1742706" y="178396"/>
                </a:lnTo>
                <a:lnTo>
                  <a:pt x="1738388" y="172923"/>
                </a:lnTo>
                <a:lnTo>
                  <a:pt x="1720189" y="165239"/>
                </a:lnTo>
                <a:lnTo>
                  <a:pt x="1720075" y="238340"/>
                </a:lnTo>
                <a:lnTo>
                  <a:pt x="1718246" y="255892"/>
                </a:lnTo>
                <a:lnTo>
                  <a:pt x="1713064" y="266446"/>
                </a:lnTo>
                <a:lnTo>
                  <a:pt x="1705013" y="271602"/>
                </a:lnTo>
                <a:lnTo>
                  <a:pt x="1694573" y="272961"/>
                </a:lnTo>
                <a:lnTo>
                  <a:pt x="1679409" y="269392"/>
                </a:lnTo>
                <a:lnTo>
                  <a:pt x="1665871" y="259308"/>
                </a:lnTo>
                <a:lnTo>
                  <a:pt x="1656156" y="243662"/>
                </a:lnTo>
                <a:lnTo>
                  <a:pt x="1652435" y="223393"/>
                </a:lnTo>
                <a:lnTo>
                  <a:pt x="1655737" y="206070"/>
                </a:lnTo>
                <a:lnTo>
                  <a:pt x="1664690" y="191744"/>
                </a:lnTo>
                <a:lnTo>
                  <a:pt x="1677835" y="181991"/>
                </a:lnTo>
                <a:lnTo>
                  <a:pt x="1693735" y="178396"/>
                </a:lnTo>
                <a:lnTo>
                  <a:pt x="1701914" y="178396"/>
                </a:lnTo>
                <a:lnTo>
                  <a:pt x="1707781" y="180289"/>
                </a:lnTo>
                <a:lnTo>
                  <a:pt x="1711680" y="184200"/>
                </a:lnTo>
                <a:lnTo>
                  <a:pt x="1716570" y="192316"/>
                </a:lnTo>
                <a:lnTo>
                  <a:pt x="1718957" y="203111"/>
                </a:lnTo>
                <a:lnTo>
                  <a:pt x="1719084" y="203657"/>
                </a:lnTo>
                <a:lnTo>
                  <a:pt x="1719986" y="217766"/>
                </a:lnTo>
                <a:lnTo>
                  <a:pt x="1720075" y="238340"/>
                </a:lnTo>
                <a:lnTo>
                  <a:pt x="1720075" y="165239"/>
                </a:lnTo>
                <a:lnTo>
                  <a:pt x="1663915" y="167855"/>
                </a:lnTo>
                <a:lnTo>
                  <a:pt x="1624317" y="203111"/>
                </a:lnTo>
                <a:lnTo>
                  <a:pt x="1618602" y="229628"/>
                </a:lnTo>
                <a:lnTo>
                  <a:pt x="1619491" y="241769"/>
                </a:lnTo>
                <a:lnTo>
                  <a:pt x="1622107" y="253161"/>
                </a:lnTo>
                <a:lnTo>
                  <a:pt x="1626374" y="263626"/>
                </a:lnTo>
                <a:lnTo>
                  <a:pt x="1632242" y="272961"/>
                </a:lnTo>
                <a:lnTo>
                  <a:pt x="1405369" y="272961"/>
                </a:lnTo>
                <a:lnTo>
                  <a:pt x="1385620" y="232524"/>
                </a:lnTo>
                <a:lnTo>
                  <a:pt x="1385620" y="21755"/>
                </a:lnTo>
                <a:lnTo>
                  <a:pt x="1388287" y="15659"/>
                </a:lnTo>
                <a:lnTo>
                  <a:pt x="1389481" y="13093"/>
                </a:lnTo>
                <a:lnTo>
                  <a:pt x="1389773" y="3657"/>
                </a:lnTo>
                <a:lnTo>
                  <a:pt x="1347685" y="24434"/>
                </a:lnTo>
                <a:lnTo>
                  <a:pt x="1349413" y="29616"/>
                </a:lnTo>
                <a:lnTo>
                  <a:pt x="1353273" y="32372"/>
                </a:lnTo>
                <a:lnTo>
                  <a:pt x="1353439" y="34404"/>
                </a:lnTo>
                <a:lnTo>
                  <a:pt x="1353540" y="250304"/>
                </a:lnTo>
                <a:lnTo>
                  <a:pt x="1376489" y="292608"/>
                </a:lnTo>
                <a:lnTo>
                  <a:pt x="1393774" y="295617"/>
                </a:lnTo>
                <a:lnTo>
                  <a:pt x="1703666" y="295617"/>
                </a:lnTo>
                <a:lnTo>
                  <a:pt x="1725244" y="291109"/>
                </a:lnTo>
                <a:lnTo>
                  <a:pt x="1740395" y="279819"/>
                </a:lnTo>
                <a:lnTo>
                  <a:pt x="1744548" y="272961"/>
                </a:lnTo>
                <a:lnTo>
                  <a:pt x="1749336" y="265099"/>
                </a:lnTo>
                <a:lnTo>
                  <a:pt x="1752269" y="250304"/>
                </a:lnTo>
                <a:lnTo>
                  <a:pt x="1752269" y="205600"/>
                </a:lnTo>
                <a:close/>
              </a:path>
            </a:pathLst>
          </a:custGeom>
          <a:solidFill>
            <a:srgbClr val="404041"/>
          </a:solidFill>
        </p:spPr>
        <p:txBody>
          <a:bodyPr wrap="square" lIns="0" tIns="0" rIns="0" bIns="0" rtlCol="0"/>
          <a:lstStyle/>
          <a:p>
            <a:endParaRPr/>
          </a:p>
        </p:txBody>
      </p:sp>
      <p:sp>
        <p:nvSpPr>
          <p:cNvPr id="60" name="object 11">
            <a:extLst>
              <a:ext uri="{FF2B5EF4-FFF2-40B4-BE49-F238E27FC236}">
                <a16:creationId xmlns:a16="http://schemas.microsoft.com/office/drawing/2014/main" id="{B01625EA-AB34-5198-2051-A9EBA85AA707}"/>
              </a:ext>
            </a:extLst>
          </p:cNvPr>
          <p:cNvSpPr txBox="1">
            <a:spLocks/>
          </p:cNvSpPr>
          <p:nvPr/>
        </p:nvSpPr>
        <p:spPr>
          <a:xfrm>
            <a:off x="1184171" y="1108083"/>
            <a:ext cx="11578590" cy="1132361"/>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GB" sz="3600" b="1" dirty="0">
                <a:latin typeface="Dubai" panose="020B0503030403030204" pitchFamily="34" charset="-78"/>
                <a:cs typeface="Dubai" panose="020B0503030403030204" pitchFamily="34" charset="-78"/>
              </a:rPr>
              <a:t>Create a booking and assign to </a:t>
            </a:r>
          </a:p>
          <a:p>
            <a:pPr marL="12700">
              <a:spcBef>
                <a:spcPts val="90"/>
              </a:spcBef>
            </a:pPr>
            <a:r>
              <a:rPr lang="en-GB" sz="3600" b="1" dirty="0">
                <a:latin typeface="Dubai" panose="020B0503030403030204" pitchFamily="34" charset="-78"/>
                <a:cs typeface="Dubai" panose="020B0503030403030204" pitchFamily="34" charset="-78"/>
              </a:rPr>
              <a:t>contracted limousine companies</a:t>
            </a:r>
            <a:endParaRPr lang="en-US" sz="3600" b="1" dirty="0">
              <a:latin typeface="Dubai" panose="020B0503030403030204" pitchFamily="34" charset="-78"/>
              <a:cs typeface="Dubai" panose="020B0503030403030204" pitchFamily="34" charset="-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85122" y="3610591"/>
            <a:ext cx="9999980" cy="7698105"/>
          </a:xfrm>
          <a:custGeom>
            <a:avLst/>
            <a:gdLst/>
            <a:ahLst/>
            <a:cxnLst/>
            <a:rect l="l" t="t" r="r" b="b"/>
            <a:pathLst>
              <a:path w="9999980" h="7698105">
                <a:moveTo>
                  <a:pt x="9999364" y="0"/>
                </a:moveTo>
                <a:lnTo>
                  <a:pt x="4134098" y="0"/>
                </a:lnTo>
                <a:lnTo>
                  <a:pt x="0" y="7697964"/>
                </a:lnTo>
                <a:lnTo>
                  <a:pt x="5865285" y="7697964"/>
                </a:lnTo>
                <a:lnTo>
                  <a:pt x="9999364" y="0"/>
                </a:lnTo>
                <a:close/>
              </a:path>
            </a:pathLst>
          </a:custGeom>
          <a:solidFill>
            <a:srgbClr val="F7F7F7"/>
          </a:solidFill>
        </p:spPr>
        <p:txBody>
          <a:bodyPr wrap="square" lIns="0" tIns="0" rIns="0" bIns="0" rtlCol="0"/>
          <a:lstStyle/>
          <a:p>
            <a:endParaRPr/>
          </a:p>
        </p:txBody>
      </p:sp>
      <p:sp>
        <p:nvSpPr>
          <p:cNvPr id="3" name="object 3"/>
          <p:cNvSpPr/>
          <p:nvPr/>
        </p:nvSpPr>
        <p:spPr>
          <a:xfrm>
            <a:off x="19588680" y="10355830"/>
            <a:ext cx="511809" cy="951865"/>
          </a:xfrm>
          <a:custGeom>
            <a:avLst/>
            <a:gdLst/>
            <a:ahLst/>
            <a:cxnLst/>
            <a:rect l="l" t="t" r="r" b="b"/>
            <a:pathLst>
              <a:path w="511809" h="951865">
                <a:moveTo>
                  <a:pt x="511188" y="0"/>
                </a:moveTo>
                <a:lnTo>
                  <a:pt x="0" y="951868"/>
                </a:lnTo>
                <a:lnTo>
                  <a:pt x="511188" y="951868"/>
                </a:lnTo>
                <a:lnTo>
                  <a:pt x="511188"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0" y="-15874"/>
            <a:ext cx="20116165" cy="11340465"/>
            <a:chOff x="0" y="-15874"/>
            <a:chExt cx="20116165" cy="11340465"/>
          </a:xfrm>
        </p:grpSpPr>
        <p:sp>
          <p:nvSpPr>
            <p:cNvPr id="5" name="object 5"/>
            <p:cNvSpPr/>
            <p:nvPr/>
          </p:nvSpPr>
          <p:spPr>
            <a:xfrm>
              <a:off x="8541423" y="5"/>
              <a:ext cx="11558905" cy="11308080"/>
            </a:xfrm>
            <a:custGeom>
              <a:avLst/>
              <a:gdLst/>
              <a:ahLst/>
              <a:cxnLst/>
              <a:rect l="l" t="t" r="r" b="b"/>
              <a:pathLst>
                <a:path w="11558905" h="11308080">
                  <a:moveTo>
                    <a:pt x="9693935" y="0"/>
                  </a:moveTo>
                  <a:lnTo>
                    <a:pt x="6072657" y="0"/>
                  </a:lnTo>
                  <a:lnTo>
                    <a:pt x="0" y="11307699"/>
                  </a:lnTo>
                  <a:lnTo>
                    <a:pt x="3621290" y="11307699"/>
                  </a:lnTo>
                  <a:lnTo>
                    <a:pt x="9693935" y="0"/>
                  </a:lnTo>
                  <a:close/>
                </a:path>
                <a:path w="11558905" h="11308080">
                  <a:moveTo>
                    <a:pt x="11558448" y="0"/>
                  </a:moveTo>
                  <a:lnTo>
                    <a:pt x="10225545" y="0"/>
                  </a:lnTo>
                  <a:lnTo>
                    <a:pt x="4152887" y="11307699"/>
                  </a:lnTo>
                  <a:lnTo>
                    <a:pt x="10508005" y="11307699"/>
                  </a:lnTo>
                  <a:lnTo>
                    <a:pt x="11558448" y="9351721"/>
                  </a:lnTo>
                  <a:lnTo>
                    <a:pt x="11558448" y="0"/>
                  </a:lnTo>
                  <a:close/>
                </a:path>
              </a:pathLst>
            </a:custGeom>
            <a:solidFill>
              <a:srgbClr val="142B6E"/>
            </a:solidFill>
          </p:spPr>
          <p:txBody>
            <a:bodyPr wrap="square" lIns="0" tIns="0" rIns="0" bIns="0" rtlCol="0"/>
            <a:lstStyle/>
            <a:p>
              <a:endParaRPr/>
            </a:p>
          </p:txBody>
        </p:sp>
        <p:sp>
          <p:nvSpPr>
            <p:cNvPr id="6" name="object 6"/>
            <p:cNvSpPr/>
            <p:nvPr/>
          </p:nvSpPr>
          <p:spPr>
            <a:xfrm>
              <a:off x="10145484" y="5"/>
              <a:ext cx="9954895" cy="11305540"/>
            </a:xfrm>
            <a:custGeom>
              <a:avLst/>
              <a:gdLst/>
              <a:ahLst/>
              <a:cxnLst/>
              <a:rect l="l" t="t" r="r" b="b"/>
              <a:pathLst>
                <a:path w="9954894" h="11305540">
                  <a:moveTo>
                    <a:pt x="3925468" y="0"/>
                  </a:moveTo>
                  <a:lnTo>
                    <a:pt x="1917954" y="0"/>
                  </a:lnTo>
                  <a:lnTo>
                    <a:pt x="0" y="3571367"/>
                  </a:lnTo>
                  <a:lnTo>
                    <a:pt x="2007501" y="3571367"/>
                  </a:lnTo>
                  <a:lnTo>
                    <a:pt x="3925468" y="0"/>
                  </a:lnTo>
                  <a:close/>
                </a:path>
                <a:path w="9954894" h="11305540">
                  <a:moveTo>
                    <a:pt x="9954374" y="10353421"/>
                  </a:moveTo>
                  <a:lnTo>
                    <a:pt x="9443187" y="11305324"/>
                  </a:lnTo>
                  <a:lnTo>
                    <a:pt x="9954374" y="11305324"/>
                  </a:lnTo>
                  <a:lnTo>
                    <a:pt x="9954374" y="10353421"/>
                  </a:lnTo>
                  <a:close/>
                </a:path>
              </a:pathLst>
            </a:custGeom>
            <a:solidFill>
              <a:srgbClr val="FFDF00"/>
            </a:solidFill>
          </p:spPr>
          <p:txBody>
            <a:bodyPr wrap="square" lIns="0" tIns="0" rIns="0" bIns="0" rtlCol="0"/>
            <a:lstStyle/>
            <a:p>
              <a:endParaRPr/>
            </a:p>
          </p:txBody>
        </p:sp>
        <p:sp>
          <p:nvSpPr>
            <p:cNvPr id="7" name="object 7"/>
            <p:cNvSpPr/>
            <p:nvPr/>
          </p:nvSpPr>
          <p:spPr>
            <a:xfrm>
              <a:off x="12780526" y="0"/>
              <a:ext cx="1579880" cy="2910205"/>
            </a:xfrm>
            <a:custGeom>
              <a:avLst/>
              <a:gdLst/>
              <a:ahLst/>
              <a:cxnLst/>
              <a:rect l="l" t="t" r="r" b="b"/>
              <a:pathLst>
                <a:path w="1579880" h="2910205">
                  <a:moveTo>
                    <a:pt x="1579762" y="0"/>
                  </a:moveTo>
                  <a:lnTo>
                    <a:pt x="0" y="2909777"/>
                  </a:lnTo>
                </a:path>
              </a:pathLst>
            </a:custGeom>
            <a:ln w="31412">
              <a:solidFill>
                <a:srgbClr val="FFDF00"/>
              </a:solidFill>
            </a:ln>
          </p:spPr>
          <p:txBody>
            <a:bodyPr wrap="square" lIns="0" tIns="0" rIns="0" bIns="0" rtlCol="0"/>
            <a:lstStyle/>
            <a:p>
              <a:endParaRPr/>
            </a:p>
          </p:txBody>
        </p:sp>
        <p:sp>
          <p:nvSpPr>
            <p:cNvPr id="8" name="object 8"/>
            <p:cNvSpPr/>
            <p:nvPr/>
          </p:nvSpPr>
          <p:spPr>
            <a:xfrm>
              <a:off x="19298516" y="9832537"/>
              <a:ext cx="801370" cy="1476375"/>
            </a:xfrm>
            <a:custGeom>
              <a:avLst/>
              <a:gdLst/>
              <a:ahLst/>
              <a:cxnLst/>
              <a:rect l="l" t="t" r="r" b="b"/>
              <a:pathLst>
                <a:path w="801369" h="1476375">
                  <a:moveTo>
                    <a:pt x="801353" y="0"/>
                  </a:moveTo>
                  <a:lnTo>
                    <a:pt x="0" y="1476018"/>
                  </a:lnTo>
                </a:path>
              </a:pathLst>
            </a:custGeom>
            <a:ln w="31412">
              <a:solidFill>
                <a:srgbClr val="FFDF00"/>
              </a:solidFill>
            </a:ln>
          </p:spPr>
          <p:txBody>
            <a:bodyPr wrap="square" lIns="0" tIns="0" rIns="0" bIns="0" rtlCol="0"/>
            <a:lstStyle/>
            <a:p>
              <a:endParaRPr/>
            </a:p>
          </p:txBody>
        </p:sp>
        <p:pic>
          <p:nvPicPr>
            <p:cNvPr id="9" name="object 9"/>
            <p:cNvPicPr/>
            <p:nvPr/>
          </p:nvPicPr>
          <p:blipFill>
            <a:blip r:embed="rId2" cstate="print"/>
            <a:stretch>
              <a:fillRect/>
            </a:stretch>
          </p:blipFill>
          <p:spPr>
            <a:xfrm>
              <a:off x="0" y="10470"/>
              <a:ext cx="20104099" cy="11298085"/>
            </a:xfrm>
            <a:prstGeom prst="rect">
              <a:avLst/>
            </a:prstGeom>
          </p:spPr>
        </p:pic>
      </p:grpSp>
      <p:sp>
        <p:nvSpPr>
          <p:cNvPr id="11" name="object 11"/>
          <p:cNvSpPr txBox="1"/>
          <p:nvPr/>
        </p:nvSpPr>
        <p:spPr>
          <a:xfrm>
            <a:off x="1130379" y="4231417"/>
            <a:ext cx="8140065" cy="3179012"/>
          </a:xfrm>
          <a:prstGeom prst="rect">
            <a:avLst/>
          </a:prstGeom>
        </p:spPr>
        <p:txBody>
          <a:bodyPr vert="horz" wrap="square" lIns="0" tIns="11430" rIns="0" bIns="0" rtlCol="0">
            <a:spAutoFit/>
          </a:bodyPr>
          <a:lstStyle/>
          <a:p>
            <a:pPr marL="640715">
              <a:lnSpc>
                <a:spcPct val="100000"/>
              </a:lnSpc>
            </a:pPr>
            <a:endParaRPr lang="en-US" sz="3600" dirty="0">
              <a:solidFill>
                <a:srgbClr val="142B6E"/>
              </a:solidFill>
              <a:latin typeface="Dubai" panose="020B0503030403030204" pitchFamily="34" charset="-78"/>
              <a:cs typeface="Dubai" panose="020B0503030403030204" pitchFamily="34" charset="-78"/>
            </a:endParaRPr>
          </a:p>
          <a:p>
            <a:pPr marL="640715">
              <a:lnSpc>
                <a:spcPct val="100000"/>
              </a:lnSpc>
            </a:pPr>
            <a:endParaRPr lang="en-AE" sz="3600" dirty="0">
              <a:solidFill>
                <a:srgbClr val="142B6E"/>
              </a:solidFill>
              <a:latin typeface="Dubai" panose="020B0503030403030204" pitchFamily="34" charset="-78"/>
              <a:cs typeface="Dubai" panose="020B0503030403030204" pitchFamily="34" charset="-78"/>
            </a:endParaRPr>
          </a:p>
          <a:p>
            <a:pPr marL="640715">
              <a:lnSpc>
                <a:spcPct val="100000"/>
              </a:lnSpc>
            </a:pPr>
            <a:r>
              <a:rPr sz="3600" dirty="0">
                <a:solidFill>
                  <a:srgbClr val="142B6E"/>
                </a:solidFill>
                <a:latin typeface="Dubai" panose="020B0503030403030204" pitchFamily="34" charset="-78"/>
                <a:cs typeface="Dubai" panose="020B0503030403030204" pitchFamily="34" charset="-78"/>
              </a:rPr>
              <a:t>Hotel</a:t>
            </a:r>
            <a:r>
              <a:rPr lang="en-US" sz="3600" dirty="0">
                <a:solidFill>
                  <a:srgbClr val="142B6E"/>
                </a:solidFill>
                <a:latin typeface="Dubai" panose="020B0503030403030204" pitchFamily="34" charset="-78"/>
                <a:cs typeface="Dubai" panose="020B0503030403030204" pitchFamily="34" charset="-78"/>
              </a:rPr>
              <a:t>s</a:t>
            </a:r>
            <a:endParaRPr sz="3600" dirty="0">
              <a:latin typeface="Dubai" panose="020B0503030403030204" pitchFamily="34" charset="-78"/>
              <a:cs typeface="Dubai" panose="020B0503030403030204" pitchFamily="34" charset="-78"/>
            </a:endParaRPr>
          </a:p>
          <a:p>
            <a:pPr marL="640715" marR="1614805">
              <a:lnSpc>
                <a:spcPct val="141200"/>
              </a:lnSpc>
              <a:spcBef>
                <a:spcPts val="5"/>
              </a:spcBef>
            </a:pPr>
            <a:r>
              <a:rPr lang="en-US" sz="3600" dirty="0">
                <a:solidFill>
                  <a:srgbClr val="142B6E"/>
                </a:solidFill>
                <a:latin typeface="Dubai" panose="020B0503030403030204" pitchFamily="34" charset="-78"/>
                <a:cs typeface="Dubai" panose="020B0503030403030204" pitchFamily="34" charset="-78"/>
              </a:rPr>
              <a:t>Limousine</a:t>
            </a:r>
            <a:r>
              <a:rPr sz="3600" dirty="0">
                <a:solidFill>
                  <a:srgbClr val="142B6E"/>
                </a:solidFill>
                <a:latin typeface="Dubai" panose="020B0503030403030204" pitchFamily="34" charset="-78"/>
                <a:cs typeface="Dubai" panose="020B0503030403030204" pitchFamily="34" charset="-78"/>
              </a:rPr>
              <a:t> </a:t>
            </a:r>
            <a:r>
              <a:rPr lang="en-US" sz="3600" dirty="0">
                <a:solidFill>
                  <a:srgbClr val="142B6E"/>
                </a:solidFill>
                <a:latin typeface="Dubai" panose="020B0503030403030204" pitchFamily="34" charset="-78"/>
                <a:cs typeface="Dubai" panose="020B0503030403030204" pitchFamily="34" charset="-78"/>
              </a:rPr>
              <a:t>companies</a:t>
            </a:r>
          </a:p>
          <a:p>
            <a:pPr marL="640715" marR="1614805">
              <a:lnSpc>
                <a:spcPct val="141200"/>
              </a:lnSpc>
              <a:spcBef>
                <a:spcPts val="5"/>
              </a:spcBef>
            </a:pPr>
            <a:r>
              <a:rPr lang="en-US" sz="3600" dirty="0">
                <a:solidFill>
                  <a:srgbClr val="142B6E"/>
                </a:solidFill>
                <a:latin typeface="Dubai" panose="020B0503030403030204" pitchFamily="34" charset="-78"/>
                <a:cs typeface="Dubai" panose="020B0503030403030204" pitchFamily="34" charset="-78"/>
              </a:rPr>
              <a:t>T</a:t>
            </a:r>
            <a:r>
              <a:rPr sz="3600" dirty="0">
                <a:solidFill>
                  <a:srgbClr val="142B6E"/>
                </a:solidFill>
                <a:latin typeface="Dubai" panose="020B0503030403030204" pitchFamily="34" charset="-78"/>
                <a:cs typeface="Dubai" panose="020B0503030403030204" pitchFamily="34" charset="-78"/>
              </a:rPr>
              <a:t>our </a:t>
            </a:r>
            <a:r>
              <a:rPr lang="en-US" sz="3600" dirty="0">
                <a:solidFill>
                  <a:srgbClr val="142B6E"/>
                </a:solidFill>
                <a:latin typeface="Dubai" panose="020B0503030403030204" pitchFamily="34" charset="-78"/>
                <a:cs typeface="Dubai" panose="020B0503030403030204" pitchFamily="34" charset="-78"/>
              </a:rPr>
              <a:t>o</a:t>
            </a:r>
            <a:r>
              <a:rPr sz="3600" dirty="0">
                <a:solidFill>
                  <a:srgbClr val="142B6E"/>
                </a:solidFill>
                <a:latin typeface="Dubai" panose="020B0503030403030204" pitchFamily="34" charset="-78"/>
                <a:cs typeface="Dubai" panose="020B0503030403030204" pitchFamily="34" charset="-78"/>
              </a:rPr>
              <a:t>perator</a:t>
            </a:r>
            <a:r>
              <a:rPr lang="en-US" sz="3600" dirty="0">
                <a:solidFill>
                  <a:srgbClr val="142B6E"/>
                </a:solidFill>
                <a:latin typeface="Dubai" panose="020B0503030403030204" pitchFamily="34" charset="-78"/>
                <a:cs typeface="Dubai" panose="020B0503030403030204" pitchFamily="34" charset="-78"/>
              </a:rPr>
              <a:t>s</a:t>
            </a:r>
            <a:endParaRPr sz="3600" dirty="0">
              <a:latin typeface="Dubai" panose="020B0503030403030204" pitchFamily="34" charset="-78"/>
              <a:cs typeface="Dubai" panose="020B0503030403030204" pitchFamily="34" charset="-78"/>
            </a:endParaRPr>
          </a:p>
        </p:txBody>
      </p:sp>
      <p:grpSp>
        <p:nvGrpSpPr>
          <p:cNvPr id="12" name="object 12"/>
          <p:cNvGrpSpPr/>
          <p:nvPr/>
        </p:nvGrpSpPr>
        <p:grpSpPr>
          <a:xfrm>
            <a:off x="1210429" y="5447510"/>
            <a:ext cx="5836920" cy="5120005"/>
            <a:chOff x="1210429" y="5447510"/>
            <a:chExt cx="5836920" cy="5120005"/>
          </a:xfrm>
        </p:grpSpPr>
        <p:pic>
          <p:nvPicPr>
            <p:cNvPr id="13" name="object 13"/>
            <p:cNvPicPr/>
            <p:nvPr/>
          </p:nvPicPr>
          <p:blipFill>
            <a:blip r:embed="rId3" cstate="print"/>
            <a:stretch>
              <a:fillRect/>
            </a:stretch>
          </p:blipFill>
          <p:spPr>
            <a:xfrm>
              <a:off x="1339113" y="5447510"/>
              <a:ext cx="267688" cy="263468"/>
            </a:xfrm>
            <a:prstGeom prst="rect">
              <a:avLst/>
            </a:prstGeom>
          </p:spPr>
        </p:pic>
        <p:pic>
          <p:nvPicPr>
            <p:cNvPr id="14" name="object 14"/>
            <p:cNvPicPr/>
            <p:nvPr/>
          </p:nvPicPr>
          <p:blipFill>
            <a:blip r:embed="rId3" cstate="print"/>
            <a:stretch>
              <a:fillRect/>
            </a:stretch>
          </p:blipFill>
          <p:spPr>
            <a:xfrm>
              <a:off x="1339113" y="6180472"/>
              <a:ext cx="267688" cy="263468"/>
            </a:xfrm>
            <a:prstGeom prst="rect">
              <a:avLst/>
            </a:prstGeom>
          </p:spPr>
        </p:pic>
        <p:pic>
          <p:nvPicPr>
            <p:cNvPr id="15" name="object 15"/>
            <p:cNvPicPr/>
            <p:nvPr/>
          </p:nvPicPr>
          <p:blipFill>
            <a:blip r:embed="rId3" cstate="print"/>
            <a:stretch>
              <a:fillRect/>
            </a:stretch>
          </p:blipFill>
          <p:spPr>
            <a:xfrm>
              <a:off x="1339113" y="6923905"/>
              <a:ext cx="267688" cy="263468"/>
            </a:xfrm>
            <a:prstGeom prst="rect">
              <a:avLst/>
            </a:prstGeom>
          </p:spPr>
        </p:pic>
        <p:sp>
          <p:nvSpPr>
            <p:cNvPr id="16" name="object 16"/>
            <p:cNvSpPr/>
            <p:nvPr/>
          </p:nvSpPr>
          <p:spPr>
            <a:xfrm>
              <a:off x="1210424" y="9567081"/>
              <a:ext cx="2879725" cy="1000760"/>
            </a:xfrm>
            <a:custGeom>
              <a:avLst/>
              <a:gdLst/>
              <a:ahLst/>
              <a:cxnLst/>
              <a:rect l="l" t="t" r="r" b="b"/>
              <a:pathLst>
                <a:path w="2879725" h="1000759">
                  <a:moveTo>
                    <a:pt x="678395" y="455904"/>
                  </a:moveTo>
                  <a:lnTo>
                    <a:pt x="648576" y="404647"/>
                  </a:lnTo>
                  <a:lnTo>
                    <a:pt x="542810" y="222935"/>
                  </a:lnTo>
                  <a:lnTo>
                    <a:pt x="423494" y="222935"/>
                  </a:lnTo>
                  <a:lnTo>
                    <a:pt x="529259" y="404647"/>
                  </a:lnTo>
                  <a:lnTo>
                    <a:pt x="410857" y="404647"/>
                  </a:lnTo>
                  <a:lnTo>
                    <a:pt x="397497" y="361251"/>
                  </a:lnTo>
                  <a:lnTo>
                    <a:pt x="378371" y="325437"/>
                  </a:lnTo>
                  <a:lnTo>
                    <a:pt x="349224" y="288683"/>
                  </a:lnTo>
                  <a:lnTo>
                    <a:pt x="315836" y="261124"/>
                  </a:lnTo>
                  <a:lnTo>
                    <a:pt x="312699" y="259448"/>
                  </a:lnTo>
                  <a:lnTo>
                    <a:pt x="312699" y="455904"/>
                  </a:lnTo>
                  <a:lnTo>
                    <a:pt x="303580" y="509981"/>
                  </a:lnTo>
                  <a:lnTo>
                    <a:pt x="277977" y="551078"/>
                  </a:lnTo>
                  <a:lnTo>
                    <a:pt x="238531" y="577202"/>
                  </a:lnTo>
                  <a:lnTo>
                    <a:pt x="187896" y="586346"/>
                  </a:lnTo>
                  <a:lnTo>
                    <a:pt x="107365" y="586346"/>
                  </a:lnTo>
                  <a:lnTo>
                    <a:pt x="107365" y="325437"/>
                  </a:lnTo>
                  <a:lnTo>
                    <a:pt x="187896" y="325437"/>
                  </a:lnTo>
                  <a:lnTo>
                    <a:pt x="238531" y="334594"/>
                  </a:lnTo>
                  <a:lnTo>
                    <a:pt x="277977" y="360718"/>
                  </a:lnTo>
                  <a:lnTo>
                    <a:pt x="303580" y="401828"/>
                  </a:lnTo>
                  <a:lnTo>
                    <a:pt x="312699" y="455904"/>
                  </a:lnTo>
                  <a:lnTo>
                    <a:pt x="312699" y="259448"/>
                  </a:lnTo>
                  <a:lnTo>
                    <a:pt x="277304" y="240436"/>
                  </a:lnTo>
                  <a:lnTo>
                    <a:pt x="234403" y="227444"/>
                  </a:lnTo>
                  <a:lnTo>
                    <a:pt x="187896" y="222935"/>
                  </a:lnTo>
                  <a:lnTo>
                    <a:pt x="0" y="222935"/>
                  </a:lnTo>
                  <a:lnTo>
                    <a:pt x="0" y="688848"/>
                  </a:lnTo>
                  <a:lnTo>
                    <a:pt x="187896" y="688848"/>
                  </a:lnTo>
                  <a:lnTo>
                    <a:pt x="234403" y="684339"/>
                  </a:lnTo>
                  <a:lnTo>
                    <a:pt x="277304" y="671347"/>
                  </a:lnTo>
                  <a:lnTo>
                    <a:pt x="315836" y="650671"/>
                  </a:lnTo>
                  <a:lnTo>
                    <a:pt x="349224" y="623112"/>
                  </a:lnTo>
                  <a:lnTo>
                    <a:pt x="376707" y="589470"/>
                  </a:lnTo>
                  <a:lnTo>
                    <a:pt x="378371" y="586346"/>
                  </a:lnTo>
                  <a:lnTo>
                    <a:pt x="397497" y="550545"/>
                  </a:lnTo>
                  <a:lnTo>
                    <a:pt x="410857" y="507149"/>
                  </a:lnTo>
                  <a:lnTo>
                    <a:pt x="529259" y="507149"/>
                  </a:lnTo>
                  <a:lnTo>
                    <a:pt x="423494" y="688848"/>
                  </a:lnTo>
                  <a:lnTo>
                    <a:pt x="542810" y="688848"/>
                  </a:lnTo>
                  <a:lnTo>
                    <a:pt x="648576" y="507149"/>
                  </a:lnTo>
                  <a:lnTo>
                    <a:pt x="678395" y="455904"/>
                  </a:lnTo>
                  <a:close/>
                </a:path>
                <a:path w="2879725" h="1000759">
                  <a:moveTo>
                    <a:pt x="2879369" y="0"/>
                  </a:moveTo>
                  <a:lnTo>
                    <a:pt x="1022781" y="0"/>
                  </a:lnTo>
                  <a:lnTo>
                    <a:pt x="441769" y="1000379"/>
                  </a:lnTo>
                  <a:lnTo>
                    <a:pt x="2879369" y="1000379"/>
                  </a:lnTo>
                  <a:lnTo>
                    <a:pt x="2879369" y="0"/>
                  </a:lnTo>
                  <a:close/>
                </a:path>
              </a:pathLst>
            </a:custGeom>
            <a:solidFill>
              <a:srgbClr val="142B6E"/>
            </a:solidFill>
          </p:spPr>
          <p:txBody>
            <a:bodyPr wrap="square" lIns="0" tIns="0" rIns="0" bIns="0" rtlCol="0"/>
            <a:lstStyle/>
            <a:p>
              <a:endParaRPr/>
            </a:p>
          </p:txBody>
        </p:sp>
        <p:sp>
          <p:nvSpPr>
            <p:cNvPr id="17" name="object 17"/>
            <p:cNvSpPr/>
            <p:nvPr/>
          </p:nvSpPr>
          <p:spPr>
            <a:xfrm>
              <a:off x="1749628" y="9954627"/>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18" name="object 18"/>
            <p:cNvSpPr/>
            <p:nvPr/>
          </p:nvSpPr>
          <p:spPr>
            <a:xfrm>
              <a:off x="1789424" y="9892509"/>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19" name="object 19"/>
            <p:cNvPicPr/>
            <p:nvPr/>
          </p:nvPicPr>
          <p:blipFill>
            <a:blip r:embed="rId4" cstate="print"/>
            <a:stretch>
              <a:fillRect/>
            </a:stretch>
          </p:blipFill>
          <p:spPr>
            <a:xfrm>
              <a:off x="2790033" y="10195912"/>
              <a:ext cx="118781" cy="162518"/>
            </a:xfrm>
            <a:prstGeom prst="rect">
              <a:avLst/>
            </a:prstGeom>
          </p:spPr>
        </p:pic>
        <p:pic>
          <p:nvPicPr>
            <p:cNvPr id="20" name="object 20"/>
            <p:cNvPicPr/>
            <p:nvPr/>
          </p:nvPicPr>
          <p:blipFill>
            <a:blip r:embed="rId5" cstate="print"/>
            <a:stretch>
              <a:fillRect/>
            </a:stretch>
          </p:blipFill>
          <p:spPr>
            <a:xfrm>
              <a:off x="2932767" y="10196103"/>
              <a:ext cx="208110" cy="120530"/>
            </a:xfrm>
            <a:prstGeom prst="rect">
              <a:avLst/>
            </a:prstGeom>
          </p:spPr>
        </p:pic>
        <p:pic>
          <p:nvPicPr>
            <p:cNvPr id="21" name="object 21"/>
            <p:cNvPicPr/>
            <p:nvPr/>
          </p:nvPicPr>
          <p:blipFill>
            <a:blip r:embed="rId6" cstate="print"/>
            <a:stretch>
              <a:fillRect/>
            </a:stretch>
          </p:blipFill>
          <p:spPr>
            <a:xfrm>
              <a:off x="3160112" y="10167661"/>
              <a:ext cx="226575" cy="148972"/>
            </a:xfrm>
            <a:prstGeom prst="rect">
              <a:avLst/>
            </a:prstGeom>
          </p:spPr>
        </p:pic>
        <p:pic>
          <p:nvPicPr>
            <p:cNvPr id="22" name="object 22"/>
            <p:cNvPicPr/>
            <p:nvPr/>
          </p:nvPicPr>
          <p:blipFill>
            <a:blip r:embed="rId7" cstate="print"/>
            <a:stretch>
              <a:fillRect/>
            </a:stretch>
          </p:blipFill>
          <p:spPr>
            <a:xfrm>
              <a:off x="3451862" y="10153934"/>
              <a:ext cx="160016" cy="162120"/>
            </a:xfrm>
            <a:prstGeom prst="rect">
              <a:avLst/>
            </a:prstGeom>
          </p:spPr>
        </p:pic>
        <p:pic>
          <p:nvPicPr>
            <p:cNvPr id="23" name="object 23"/>
            <p:cNvPicPr/>
            <p:nvPr/>
          </p:nvPicPr>
          <p:blipFill>
            <a:blip r:embed="rId8" cstate="print"/>
            <a:stretch>
              <a:fillRect/>
            </a:stretch>
          </p:blipFill>
          <p:spPr>
            <a:xfrm>
              <a:off x="3672332" y="10195912"/>
              <a:ext cx="118792" cy="162518"/>
            </a:xfrm>
            <a:prstGeom prst="rect">
              <a:avLst/>
            </a:prstGeom>
          </p:spPr>
        </p:pic>
        <p:pic>
          <p:nvPicPr>
            <p:cNvPr id="24" name="object 24"/>
            <p:cNvPicPr/>
            <p:nvPr/>
          </p:nvPicPr>
          <p:blipFill>
            <a:blip r:embed="rId9" cstate="print"/>
            <a:stretch>
              <a:fillRect/>
            </a:stretch>
          </p:blipFill>
          <p:spPr>
            <a:xfrm>
              <a:off x="3812712" y="10195916"/>
              <a:ext cx="128802" cy="120917"/>
            </a:xfrm>
            <a:prstGeom prst="rect">
              <a:avLst/>
            </a:prstGeom>
          </p:spPr>
        </p:pic>
        <p:sp>
          <p:nvSpPr>
            <p:cNvPr id="25" name="object 25"/>
            <p:cNvSpPr/>
            <p:nvPr/>
          </p:nvSpPr>
          <p:spPr>
            <a:xfrm>
              <a:off x="2797957" y="9917850"/>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sp>
          <p:nvSpPr>
            <p:cNvPr id="26" name="object 26"/>
            <p:cNvSpPr/>
            <p:nvPr/>
          </p:nvSpPr>
          <p:spPr>
            <a:xfrm>
              <a:off x="4488770" y="9708010"/>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27" name="object 27"/>
            <p:cNvSpPr/>
            <p:nvPr/>
          </p:nvSpPr>
          <p:spPr>
            <a:xfrm>
              <a:off x="5279822" y="9708000"/>
              <a:ext cx="1767839" cy="752475"/>
            </a:xfrm>
            <a:custGeom>
              <a:avLst/>
              <a:gdLst/>
              <a:ahLst/>
              <a:cxnLst/>
              <a:rect l="l" t="t" r="r" b="b"/>
              <a:pathLst>
                <a:path w="1767840" h="752475">
                  <a:moveTo>
                    <a:pt x="230759" y="468439"/>
                  </a:moveTo>
                  <a:lnTo>
                    <a:pt x="192227" y="468439"/>
                  </a:lnTo>
                  <a:lnTo>
                    <a:pt x="145021" y="606386"/>
                  </a:lnTo>
                  <a:lnTo>
                    <a:pt x="135890" y="633476"/>
                  </a:lnTo>
                  <a:lnTo>
                    <a:pt x="127355" y="659930"/>
                  </a:lnTo>
                  <a:lnTo>
                    <a:pt x="119672" y="685609"/>
                  </a:lnTo>
                  <a:lnTo>
                    <a:pt x="113118" y="710374"/>
                  </a:lnTo>
                  <a:lnTo>
                    <a:pt x="112280" y="710374"/>
                  </a:lnTo>
                  <a:lnTo>
                    <a:pt x="106172" y="685558"/>
                  </a:lnTo>
                  <a:lnTo>
                    <a:pt x="99072" y="660044"/>
                  </a:lnTo>
                  <a:lnTo>
                    <a:pt x="91135" y="633590"/>
                  </a:lnTo>
                  <a:lnTo>
                    <a:pt x="38938" y="468439"/>
                  </a:lnTo>
                  <a:lnTo>
                    <a:pt x="0" y="468439"/>
                  </a:lnTo>
                  <a:lnTo>
                    <a:pt x="91160" y="747674"/>
                  </a:lnTo>
                  <a:lnTo>
                    <a:pt x="130937" y="747674"/>
                  </a:lnTo>
                  <a:lnTo>
                    <a:pt x="230759" y="468439"/>
                  </a:lnTo>
                  <a:close/>
                </a:path>
                <a:path w="1767840" h="752475">
                  <a:moveTo>
                    <a:pt x="449922" y="747649"/>
                  </a:moveTo>
                  <a:lnTo>
                    <a:pt x="419963" y="659841"/>
                  </a:lnTo>
                  <a:lnTo>
                    <a:pt x="410349" y="631659"/>
                  </a:lnTo>
                  <a:lnTo>
                    <a:pt x="374129" y="525538"/>
                  </a:lnTo>
                  <a:lnTo>
                    <a:pt x="374129" y="631659"/>
                  </a:lnTo>
                  <a:lnTo>
                    <a:pt x="290029" y="631659"/>
                  </a:lnTo>
                  <a:lnTo>
                    <a:pt x="317347" y="550887"/>
                  </a:lnTo>
                  <a:lnTo>
                    <a:pt x="321259" y="538137"/>
                  </a:lnTo>
                  <a:lnTo>
                    <a:pt x="324891" y="525449"/>
                  </a:lnTo>
                  <a:lnTo>
                    <a:pt x="328282" y="512838"/>
                  </a:lnTo>
                  <a:lnTo>
                    <a:pt x="331470" y="500341"/>
                  </a:lnTo>
                  <a:lnTo>
                    <a:pt x="332282" y="500341"/>
                  </a:lnTo>
                  <a:lnTo>
                    <a:pt x="342480" y="537908"/>
                  </a:lnTo>
                  <a:lnTo>
                    <a:pt x="374129" y="631659"/>
                  </a:lnTo>
                  <a:lnTo>
                    <a:pt x="374129" y="525538"/>
                  </a:lnTo>
                  <a:lnTo>
                    <a:pt x="365531" y="500341"/>
                  </a:lnTo>
                  <a:lnTo>
                    <a:pt x="354647" y="468439"/>
                  </a:lnTo>
                  <a:lnTo>
                    <a:pt x="311150" y="468439"/>
                  </a:lnTo>
                  <a:lnTo>
                    <a:pt x="216293" y="747649"/>
                  </a:lnTo>
                  <a:lnTo>
                    <a:pt x="253555" y="747649"/>
                  </a:lnTo>
                  <a:lnTo>
                    <a:pt x="282549" y="659841"/>
                  </a:lnTo>
                  <a:lnTo>
                    <a:pt x="381584" y="659841"/>
                  </a:lnTo>
                  <a:lnTo>
                    <a:pt x="411416" y="747649"/>
                  </a:lnTo>
                  <a:lnTo>
                    <a:pt x="449922" y="747649"/>
                  </a:lnTo>
                  <a:close/>
                </a:path>
                <a:path w="1767840" h="752475">
                  <a:moveTo>
                    <a:pt x="646341" y="717359"/>
                  </a:moveTo>
                  <a:lnTo>
                    <a:pt x="527011" y="717359"/>
                  </a:lnTo>
                  <a:lnTo>
                    <a:pt x="527011" y="468439"/>
                  </a:lnTo>
                  <a:lnTo>
                    <a:pt x="490969" y="468439"/>
                  </a:lnTo>
                  <a:lnTo>
                    <a:pt x="490969" y="717359"/>
                  </a:lnTo>
                  <a:lnTo>
                    <a:pt x="490969" y="747839"/>
                  </a:lnTo>
                  <a:lnTo>
                    <a:pt x="646341" y="747839"/>
                  </a:lnTo>
                  <a:lnTo>
                    <a:pt x="646341" y="717359"/>
                  </a:lnTo>
                  <a:close/>
                </a:path>
                <a:path w="1767840" h="752475">
                  <a:moveTo>
                    <a:pt x="678053" y="99123"/>
                  </a:moveTo>
                  <a:lnTo>
                    <a:pt x="676541" y="91643"/>
                  </a:lnTo>
                  <a:lnTo>
                    <a:pt x="672426" y="85547"/>
                  </a:lnTo>
                  <a:lnTo>
                    <a:pt x="666330" y="81432"/>
                  </a:lnTo>
                  <a:lnTo>
                    <a:pt x="658876" y="79921"/>
                  </a:lnTo>
                  <a:lnTo>
                    <a:pt x="651535" y="81457"/>
                  </a:lnTo>
                  <a:lnTo>
                    <a:pt x="645414" y="85559"/>
                  </a:lnTo>
                  <a:lnTo>
                    <a:pt x="641210" y="91554"/>
                  </a:lnTo>
                  <a:lnTo>
                    <a:pt x="639648" y="98704"/>
                  </a:lnTo>
                  <a:lnTo>
                    <a:pt x="641134" y="106400"/>
                  </a:lnTo>
                  <a:lnTo>
                    <a:pt x="645210" y="112623"/>
                  </a:lnTo>
                  <a:lnTo>
                    <a:pt x="651319" y="116789"/>
                  </a:lnTo>
                  <a:lnTo>
                    <a:pt x="658876" y="118313"/>
                  </a:lnTo>
                  <a:lnTo>
                    <a:pt x="666330" y="116801"/>
                  </a:lnTo>
                  <a:lnTo>
                    <a:pt x="672426" y="112674"/>
                  </a:lnTo>
                  <a:lnTo>
                    <a:pt x="676541" y="106578"/>
                  </a:lnTo>
                  <a:lnTo>
                    <a:pt x="678053" y="99123"/>
                  </a:lnTo>
                  <a:close/>
                </a:path>
                <a:path w="1767840" h="752475">
                  <a:moveTo>
                    <a:pt x="679272" y="165214"/>
                  </a:moveTo>
                  <a:lnTo>
                    <a:pt x="637235" y="186029"/>
                  </a:lnTo>
                  <a:lnTo>
                    <a:pt x="638746" y="190576"/>
                  </a:lnTo>
                  <a:lnTo>
                    <a:pt x="638962" y="191173"/>
                  </a:lnTo>
                  <a:lnTo>
                    <a:pt x="642823" y="193979"/>
                  </a:lnTo>
                  <a:lnTo>
                    <a:pt x="642886" y="194970"/>
                  </a:lnTo>
                  <a:lnTo>
                    <a:pt x="642289" y="248513"/>
                  </a:lnTo>
                  <a:lnTo>
                    <a:pt x="623227" y="272973"/>
                  </a:lnTo>
                  <a:lnTo>
                    <a:pt x="405307" y="272973"/>
                  </a:lnTo>
                  <a:lnTo>
                    <a:pt x="397002" y="271259"/>
                  </a:lnTo>
                  <a:lnTo>
                    <a:pt x="388480" y="266344"/>
                  </a:lnTo>
                  <a:lnTo>
                    <a:pt x="381558" y="258635"/>
                  </a:lnTo>
                  <a:lnTo>
                    <a:pt x="378079" y="248513"/>
                  </a:lnTo>
                  <a:lnTo>
                    <a:pt x="378079" y="185051"/>
                  </a:lnTo>
                  <a:lnTo>
                    <a:pt x="380149" y="178663"/>
                  </a:lnTo>
                  <a:lnTo>
                    <a:pt x="381939" y="174663"/>
                  </a:lnTo>
                  <a:lnTo>
                    <a:pt x="382231" y="165214"/>
                  </a:lnTo>
                  <a:lnTo>
                    <a:pt x="340144" y="186029"/>
                  </a:lnTo>
                  <a:lnTo>
                    <a:pt x="341884" y="191173"/>
                  </a:lnTo>
                  <a:lnTo>
                    <a:pt x="344068" y="192709"/>
                  </a:lnTo>
                  <a:lnTo>
                    <a:pt x="345922" y="193979"/>
                  </a:lnTo>
                  <a:lnTo>
                    <a:pt x="345922" y="240804"/>
                  </a:lnTo>
                  <a:lnTo>
                    <a:pt x="345744" y="248513"/>
                  </a:lnTo>
                  <a:lnTo>
                    <a:pt x="345668" y="251752"/>
                  </a:lnTo>
                  <a:lnTo>
                    <a:pt x="345579" y="256146"/>
                  </a:lnTo>
                  <a:lnTo>
                    <a:pt x="345465" y="257340"/>
                  </a:lnTo>
                  <a:lnTo>
                    <a:pt x="343662" y="268363"/>
                  </a:lnTo>
                  <a:lnTo>
                    <a:pt x="343636" y="268579"/>
                  </a:lnTo>
                  <a:lnTo>
                    <a:pt x="338836" y="275882"/>
                  </a:lnTo>
                  <a:lnTo>
                    <a:pt x="329895" y="278384"/>
                  </a:lnTo>
                  <a:lnTo>
                    <a:pt x="326580" y="277317"/>
                  </a:lnTo>
                  <a:lnTo>
                    <a:pt x="324764" y="276745"/>
                  </a:lnTo>
                  <a:lnTo>
                    <a:pt x="324586" y="276745"/>
                  </a:lnTo>
                  <a:lnTo>
                    <a:pt x="316407" y="271830"/>
                  </a:lnTo>
                  <a:lnTo>
                    <a:pt x="308178" y="264769"/>
                  </a:lnTo>
                  <a:lnTo>
                    <a:pt x="301879" y="256146"/>
                  </a:lnTo>
                  <a:lnTo>
                    <a:pt x="301879" y="189572"/>
                  </a:lnTo>
                  <a:lnTo>
                    <a:pt x="303847" y="183388"/>
                  </a:lnTo>
                  <a:lnTo>
                    <a:pt x="303898" y="183248"/>
                  </a:lnTo>
                  <a:lnTo>
                    <a:pt x="305701" y="179222"/>
                  </a:lnTo>
                  <a:lnTo>
                    <a:pt x="306006" y="169773"/>
                  </a:lnTo>
                  <a:lnTo>
                    <a:pt x="263918" y="190576"/>
                  </a:lnTo>
                  <a:lnTo>
                    <a:pt x="265658" y="195707"/>
                  </a:lnTo>
                  <a:lnTo>
                    <a:pt x="267855" y="197281"/>
                  </a:lnTo>
                  <a:lnTo>
                    <a:pt x="269684" y="198501"/>
                  </a:lnTo>
                  <a:lnTo>
                    <a:pt x="269684" y="240804"/>
                  </a:lnTo>
                  <a:lnTo>
                    <a:pt x="269519" y="248513"/>
                  </a:lnTo>
                  <a:lnTo>
                    <a:pt x="269481" y="250405"/>
                  </a:lnTo>
                  <a:lnTo>
                    <a:pt x="269354" y="256146"/>
                  </a:lnTo>
                  <a:lnTo>
                    <a:pt x="269240" y="257340"/>
                  </a:lnTo>
                  <a:lnTo>
                    <a:pt x="267436" y="268363"/>
                  </a:lnTo>
                  <a:lnTo>
                    <a:pt x="267411" y="268579"/>
                  </a:lnTo>
                  <a:lnTo>
                    <a:pt x="262610" y="275882"/>
                  </a:lnTo>
                  <a:lnTo>
                    <a:pt x="253644" y="278384"/>
                  </a:lnTo>
                  <a:lnTo>
                    <a:pt x="248297" y="276745"/>
                  </a:lnTo>
                  <a:lnTo>
                    <a:pt x="240563" y="272262"/>
                  </a:lnTo>
                  <a:lnTo>
                    <a:pt x="232448" y="265582"/>
                  </a:lnTo>
                  <a:lnTo>
                    <a:pt x="226021" y="257340"/>
                  </a:lnTo>
                  <a:lnTo>
                    <a:pt x="226021" y="194970"/>
                  </a:lnTo>
                  <a:lnTo>
                    <a:pt x="228092" y="188645"/>
                  </a:lnTo>
                  <a:lnTo>
                    <a:pt x="229882" y="184607"/>
                  </a:lnTo>
                  <a:lnTo>
                    <a:pt x="229933" y="183248"/>
                  </a:lnTo>
                  <a:lnTo>
                    <a:pt x="230060" y="179222"/>
                  </a:lnTo>
                  <a:lnTo>
                    <a:pt x="230187" y="175171"/>
                  </a:lnTo>
                  <a:lnTo>
                    <a:pt x="188633" y="195707"/>
                  </a:lnTo>
                  <a:lnTo>
                    <a:pt x="188150" y="195986"/>
                  </a:lnTo>
                  <a:lnTo>
                    <a:pt x="189826" y="201066"/>
                  </a:lnTo>
                  <a:lnTo>
                    <a:pt x="190741" y="201752"/>
                  </a:lnTo>
                  <a:lnTo>
                    <a:pt x="193675" y="203873"/>
                  </a:lnTo>
                  <a:lnTo>
                    <a:pt x="193586" y="294043"/>
                  </a:lnTo>
                  <a:lnTo>
                    <a:pt x="179120" y="334911"/>
                  </a:lnTo>
                  <a:lnTo>
                    <a:pt x="144043" y="353949"/>
                  </a:lnTo>
                  <a:lnTo>
                    <a:pt x="133515" y="354596"/>
                  </a:lnTo>
                  <a:lnTo>
                    <a:pt x="108534" y="350735"/>
                  </a:lnTo>
                  <a:lnTo>
                    <a:pt x="108318" y="350735"/>
                  </a:lnTo>
                  <a:lnTo>
                    <a:pt x="67538" y="326288"/>
                  </a:lnTo>
                  <a:lnTo>
                    <a:pt x="43484" y="291668"/>
                  </a:lnTo>
                  <a:lnTo>
                    <a:pt x="41922" y="284645"/>
                  </a:lnTo>
                  <a:lnTo>
                    <a:pt x="42214" y="281051"/>
                  </a:lnTo>
                  <a:lnTo>
                    <a:pt x="42316" y="279717"/>
                  </a:lnTo>
                  <a:lnTo>
                    <a:pt x="42773" y="278384"/>
                  </a:lnTo>
                  <a:lnTo>
                    <a:pt x="44335" y="273926"/>
                  </a:lnTo>
                  <a:lnTo>
                    <a:pt x="47523" y="269836"/>
                  </a:lnTo>
                  <a:lnTo>
                    <a:pt x="62344" y="261645"/>
                  </a:lnTo>
                  <a:lnTo>
                    <a:pt x="56324" y="250405"/>
                  </a:lnTo>
                  <a:lnTo>
                    <a:pt x="18973" y="277710"/>
                  </a:lnTo>
                  <a:lnTo>
                    <a:pt x="14960" y="287337"/>
                  </a:lnTo>
                  <a:lnTo>
                    <a:pt x="15062" y="296570"/>
                  </a:lnTo>
                  <a:lnTo>
                    <a:pt x="33921" y="332320"/>
                  </a:lnTo>
                  <a:lnTo>
                    <a:pt x="75361" y="367157"/>
                  </a:lnTo>
                  <a:lnTo>
                    <a:pt x="133515" y="383463"/>
                  </a:lnTo>
                  <a:lnTo>
                    <a:pt x="150469" y="379615"/>
                  </a:lnTo>
                  <a:lnTo>
                    <a:pt x="183146" y="358013"/>
                  </a:lnTo>
                  <a:lnTo>
                    <a:pt x="214261" y="323405"/>
                  </a:lnTo>
                  <a:lnTo>
                    <a:pt x="226021" y="281051"/>
                  </a:lnTo>
                  <a:lnTo>
                    <a:pt x="237553" y="290474"/>
                  </a:lnTo>
                  <a:lnTo>
                    <a:pt x="246862" y="295630"/>
                  </a:lnTo>
                  <a:lnTo>
                    <a:pt x="247459" y="295922"/>
                  </a:lnTo>
                  <a:lnTo>
                    <a:pt x="255536" y="298335"/>
                  </a:lnTo>
                  <a:lnTo>
                    <a:pt x="262356" y="298919"/>
                  </a:lnTo>
                  <a:lnTo>
                    <a:pt x="274942" y="297510"/>
                  </a:lnTo>
                  <a:lnTo>
                    <a:pt x="285305" y="293370"/>
                  </a:lnTo>
                  <a:lnTo>
                    <a:pt x="293281" y="286588"/>
                  </a:lnTo>
                  <a:lnTo>
                    <a:pt x="296532" y="281051"/>
                  </a:lnTo>
                  <a:lnTo>
                    <a:pt x="298107" y="278384"/>
                  </a:lnTo>
                  <a:lnTo>
                    <a:pt x="298729" y="277317"/>
                  </a:lnTo>
                  <a:lnTo>
                    <a:pt x="311556" y="288734"/>
                  </a:lnTo>
                  <a:lnTo>
                    <a:pt x="322300" y="295262"/>
                  </a:lnTo>
                  <a:lnTo>
                    <a:pt x="331571" y="298335"/>
                  </a:lnTo>
                  <a:lnTo>
                    <a:pt x="332422" y="298335"/>
                  </a:lnTo>
                  <a:lnTo>
                    <a:pt x="338569" y="298919"/>
                  </a:lnTo>
                  <a:lnTo>
                    <a:pt x="350405" y="297688"/>
                  </a:lnTo>
                  <a:lnTo>
                    <a:pt x="360260" y="294043"/>
                  </a:lnTo>
                  <a:lnTo>
                    <a:pt x="368058" y="288036"/>
                  </a:lnTo>
                  <a:lnTo>
                    <a:pt x="373697" y="279717"/>
                  </a:lnTo>
                  <a:lnTo>
                    <a:pt x="386918" y="289306"/>
                  </a:lnTo>
                  <a:lnTo>
                    <a:pt x="400164" y="294043"/>
                  </a:lnTo>
                  <a:lnTo>
                    <a:pt x="400316" y="294043"/>
                  </a:lnTo>
                  <a:lnTo>
                    <a:pt x="410895" y="295630"/>
                  </a:lnTo>
                  <a:lnTo>
                    <a:pt x="634834" y="295630"/>
                  </a:lnTo>
                  <a:lnTo>
                    <a:pt x="652094" y="292608"/>
                  </a:lnTo>
                  <a:lnTo>
                    <a:pt x="664730" y="283718"/>
                  </a:lnTo>
                  <a:lnTo>
                    <a:pt x="666889" y="279717"/>
                  </a:lnTo>
                  <a:lnTo>
                    <a:pt x="667600" y="278384"/>
                  </a:lnTo>
                  <a:lnTo>
                    <a:pt x="670509" y="272973"/>
                  </a:lnTo>
                  <a:lnTo>
                    <a:pt x="672503" y="269265"/>
                  </a:lnTo>
                  <a:lnTo>
                    <a:pt x="675017" y="250405"/>
                  </a:lnTo>
                  <a:lnTo>
                    <a:pt x="675144" y="183388"/>
                  </a:lnTo>
                  <a:lnTo>
                    <a:pt x="678980" y="174663"/>
                  </a:lnTo>
                  <a:lnTo>
                    <a:pt x="679272" y="165214"/>
                  </a:lnTo>
                  <a:close/>
                </a:path>
                <a:path w="1767840" h="752475">
                  <a:moveTo>
                    <a:pt x="774534" y="7340"/>
                  </a:moveTo>
                  <a:lnTo>
                    <a:pt x="767232" y="0"/>
                  </a:lnTo>
                  <a:lnTo>
                    <a:pt x="764984" y="1143"/>
                  </a:lnTo>
                  <a:lnTo>
                    <a:pt x="744651" y="11798"/>
                  </a:lnTo>
                  <a:lnTo>
                    <a:pt x="721067" y="25146"/>
                  </a:lnTo>
                  <a:lnTo>
                    <a:pt x="727011" y="37922"/>
                  </a:lnTo>
                  <a:lnTo>
                    <a:pt x="731672" y="34810"/>
                  </a:lnTo>
                  <a:lnTo>
                    <a:pt x="733856" y="33782"/>
                  </a:lnTo>
                  <a:lnTo>
                    <a:pt x="736739" y="33782"/>
                  </a:lnTo>
                  <a:lnTo>
                    <a:pt x="737412" y="36474"/>
                  </a:lnTo>
                  <a:lnTo>
                    <a:pt x="737412" y="295617"/>
                  </a:lnTo>
                  <a:lnTo>
                    <a:pt x="769594" y="295617"/>
                  </a:lnTo>
                  <a:lnTo>
                    <a:pt x="769594" y="35725"/>
                  </a:lnTo>
                  <a:lnTo>
                    <a:pt x="769835" y="24168"/>
                  </a:lnTo>
                  <a:lnTo>
                    <a:pt x="770559" y="17145"/>
                  </a:lnTo>
                  <a:lnTo>
                    <a:pt x="771728" y="12865"/>
                  </a:lnTo>
                  <a:lnTo>
                    <a:pt x="774534" y="7340"/>
                  </a:lnTo>
                  <a:close/>
                </a:path>
                <a:path w="1767840" h="752475">
                  <a:moveTo>
                    <a:pt x="824903" y="468630"/>
                  </a:moveTo>
                  <a:lnTo>
                    <a:pt x="618147" y="468630"/>
                  </a:lnTo>
                  <a:lnTo>
                    <a:pt x="618147" y="499110"/>
                  </a:lnTo>
                  <a:lnTo>
                    <a:pt x="703084" y="499110"/>
                  </a:lnTo>
                  <a:lnTo>
                    <a:pt x="703084" y="748030"/>
                  </a:lnTo>
                  <a:lnTo>
                    <a:pt x="739546" y="748030"/>
                  </a:lnTo>
                  <a:lnTo>
                    <a:pt x="739546" y="499110"/>
                  </a:lnTo>
                  <a:lnTo>
                    <a:pt x="824903" y="499110"/>
                  </a:lnTo>
                  <a:lnTo>
                    <a:pt x="824903" y="468630"/>
                  </a:lnTo>
                  <a:close/>
                </a:path>
                <a:path w="1767840" h="752475">
                  <a:moveTo>
                    <a:pt x="1037844" y="747674"/>
                  </a:moveTo>
                  <a:lnTo>
                    <a:pt x="1033297" y="736612"/>
                  </a:lnTo>
                  <a:lnTo>
                    <a:pt x="1028306" y="719899"/>
                  </a:lnTo>
                  <a:lnTo>
                    <a:pt x="1022692" y="697903"/>
                  </a:lnTo>
                  <a:lnTo>
                    <a:pt x="1016304" y="671004"/>
                  </a:lnTo>
                  <a:lnTo>
                    <a:pt x="1010119" y="651014"/>
                  </a:lnTo>
                  <a:lnTo>
                    <a:pt x="1001369" y="634758"/>
                  </a:lnTo>
                  <a:lnTo>
                    <a:pt x="993749" y="626694"/>
                  </a:lnTo>
                  <a:lnTo>
                    <a:pt x="989838" y="622541"/>
                  </a:lnTo>
                  <a:lnTo>
                    <a:pt x="975283" y="614680"/>
                  </a:lnTo>
                  <a:lnTo>
                    <a:pt x="975283" y="613435"/>
                  </a:lnTo>
                  <a:lnTo>
                    <a:pt x="995895" y="603300"/>
                  </a:lnTo>
                  <a:lnTo>
                    <a:pt x="1000188" y="599351"/>
                  </a:lnTo>
                  <a:lnTo>
                    <a:pt x="1012596" y="587908"/>
                  </a:lnTo>
                  <a:lnTo>
                    <a:pt x="1023785" y="567474"/>
                  </a:lnTo>
                  <a:lnTo>
                    <a:pt x="1027874" y="542188"/>
                  </a:lnTo>
                  <a:lnTo>
                    <a:pt x="1026426" y="526542"/>
                  </a:lnTo>
                  <a:lnTo>
                    <a:pt x="1005928" y="489165"/>
                  </a:lnTo>
                  <a:lnTo>
                    <a:pt x="991844" y="479285"/>
                  </a:lnTo>
                  <a:lnTo>
                    <a:pt x="991844" y="546315"/>
                  </a:lnTo>
                  <a:lnTo>
                    <a:pt x="987539" y="567474"/>
                  </a:lnTo>
                  <a:lnTo>
                    <a:pt x="987412" y="568058"/>
                  </a:lnTo>
                  <a:lnTo>
                    <a:pt x="974801" y="584796"/>
                  </a:lnTo>
                  <a:lnTo>
                    <a:pt x="954963" y="595553"/>
                  </a:lnTo>
                  <a:lnTo>
                    <a:pt x="928865" y="599351"/>
                  </a:lnTo>
                  <a:lnTo>
                    <a:pt x="892009" y="599351"/>
                  </a:lnTo>
                  <a:lnTo>
                    <a:pt x="892009" y="497433"/>
                  </a:lnTo>
                  <a:lnTo>
                    <a:pt x="897559" y="496214"/>
                  </a:lnTo>
                  <a:lnTo>
                    <a:pt x="905459" y="495147"/>
                  </a:lnTo>
                  <a:lnTo>
                    <a:pt x="915530" y="494385"/>
                  </a:lnTo>
                  <a:lnTo>
                    <a:pt x="927646" y="494106"/>
                  </a:lnTo>
                  <a:lnTo>
                    <a:pt x="954252" y="497433"/>
                  </a:lnTo>
                  <a:lnTo>
                    <a:pt x="953884" y="497433"/>
                  </a:lnTo>
                  <a:lnTo>
                    <a:pt x="974026" y="506857"/>
                  </a:lnTo>
                  <a:lnTo>
                    <a:pt x="987171" y="523011"/>
                  </a:lnTo>
                  <a:lnTo>
                    <a:pt x="991844" y="546315"/>
                  </a:lnTo>
                  <a:lnTo>
                    <a:pt x="991844" y="479285"/>
                  </a:lnTo>
                  <a:lnTo>
                    <a:pt x="991387" y="478955"/>
                  </a:lnTo>
                  <a:lnTo>
                    <a:pt x="973467" y="471843"/>
                  </a:lnTo>
                  <a:lnTo>
                    <a:pt x="951572" y="467690"/>
                  </a:lnTo>
                  <a:lnTo>
                    <a:pt x="925156" y="466344"/>
                  </a:lnTo>
                  <a:lnTo>
                    <a:pt x="906411" y="466737"/>
                  </a:lnTo>
                  <a:lnTo>
                    <a:pt x="888060" y="467855"/>
                  </a:lnTo>
                  <a:lnTo>
                    <a:pt x="870953" y="469684"/>
                  </a:lnTo>
                  <a:lnTo>
                    <a:pt x="855954" y="472173"/>
                  </a:lnTo>
                  <a:lnTo>
                    <a:pt x="855954" y="747674"/>
                  </a:lnTo>
                  <a:lnTo>
                    <a:pt x="892009" y="747674"/>
                  </a:lnTo>
                  <a:lnTo>
                    <a:pt x="892009" y="626694"/>
                  </a:lnTo>
                  <a:lnTo>
                    <a:pt x="925969" y="626694"/>
                  </a:lnTo>
                  <a:lnTo>
                    <a:pt x="963104" y="639838"/>
                  </a:lnTo>
                  <a:lnTo>
                    <a:pt x="981887" y="680961"/>
                  </a:lnTo>
                  <a:lnTo>
                    <a:pt x="987501" y="704900"/>
                  </a:lnTo>
                  <a:lnTo>
                    <a:pt x="992479" y="724255"/>
                  </a:lnTo>
                  <a:lnTo>
                    <a:pt x="996823" y="738644"/>
                  </a:lnTo>
                  <a:lnTo>
                    <a:pt x="1000531" y="747674"/>
                  </a:lnTo>
                  <a:lnTo>
                    <a:pt x="1037844" y="747674"/>
                  </a:lnTo>
                  <a:close/>
                </a:path>
                <a:path w="1767840" h="752475">
                  <a:moveTo>
                    <a:pt x="1053833" y="99123"/>
                  </a:moveTo>
                  <a:lnTo>
                    <a:pt x="1052322" y="91643"/>
                  </a:lnTo>
                  <a:lnTo>
                    <a:pt x="1048194" y="85547"/>
                  </a:lnTo>
                  <a:lnTo>
                    <a:pt x="1042085" y="81432"/>
                  </a:lnTo>
                  <a:lnTo>
                    <a:pt x="1034605" y="79921"/>
                  </a:lnTo>
                  <a:lnTo>
                    <a:pt x="1027303" y="81457"/>
                  </a:lnTo>
                  <a:lnTo>
                    <a:pt x="1021181" y="85559"/>
                  </a:lnTo>
                  <a:lnTo>
                    <a:pt x="1016977" y="91554"/>
                  </a:lnTo>
                  <a:lnTo>
                    <a:pt x="1015415" y="98704"/>
                  </a:lnTo>
                  <a:lnTo>
                    <a:pt x="1016901" y="106400"/>
                  </a:lnTo>
                  <a:lnTo>
                    <a:pt x="1020978" y="112623"/>
                  </a:lnTo>
                  <a:lnTo>
                    <a:pt x="1027061" y="116789"/>
                  </a:lnTo>
                  <a:lnTo>
                    <a:pt x="1034605" y="118313"/>
                  </a:lnTo>
                  <a:lnTo>
                    <a:pt x="1042085" y="116801"/>
                  </a:lnTo>
                  <a:lnTo>
                    <a:pt x="1048194" y="112674"/>
                  </a:lnTo>
                  <a:lnTo>
                    <a:pt x="1052322" y="106578"/>
                  </a:lnTo>
                  <a:lnTo>
                    <a:pt x="1053833" y="99123"/>
                  </a:lnTo>
                  <a:close/>
                </a:path>
                <a:path w="1767840" h="752475">
                  <a:moveTo>
                    <a:pt x="1103096" y="99123"/>
                  </a:moveTo>
                  <a:lnTo>
                    <a:pt x="1101598" y="91643"/>
                  </a:lnTo>
                  <a:lnTo>
                    <a:pt x="1097483" y="85547"/>
                  </a:lnTo>
                  <a:lnTo>
                    <a:pt x="1091387" y="81432"/>
                  </a:lnTo>
                  <a:lnTo>
                    <a:pt x="1083932" y="79921"/>
                  </a:lnTo>
                  <a:lnTo>
                    <a:pt x="1076604" y="81457"/>
                  </a:lnTo>
                  <a:lnTo>
                    <a:pt x="1070495" y="85559"/>
                  </a:lnTo>
                  <a:lnTo>
                    <a:pt x="1066304" y="91554"/>
                  </a:lnTo>
                  <a:lnTo>
                    <a:pt x="1064742" y="98704"/>
                  </a:lnTo>
                  <a:lnTo>
                    <a:pt x="1066228" y="106400"/>
                  </a:lnTo>
                  <a:lnTo>
                    <a:pt x="1070292" y="112623"/>
                  </a:lnTo>
                  <a:lnTo>
                    <a:pt x="1076388" y="116789"/>
                  </a:lnTo>
                  <a:lnTo>
                    <a:pt x="1083932" y="118313"/>
                  </a:lnTo>
                  <a:lnTo>
                    <a:pt x="1091387" y="116801"/>
                  </a:lnTo>
                  <a:lnTo>
                    <a:pt x="1097483" y="112674"/>
                  </a:lnTo>
                  <a:lnTo>
                    <a:pt x="1101598" y="106578"/>
                  </a:lnTo>
                  <a:lnTo>
                    <a:pt x="1103096" y="99123"/>
                  </a:lnTo>
                  <a:close/>
                </a:path>
                <a:path w="1767840" h="752475">
                  <a:moveTo>
                    <a:pt x="1293431" y="747649"/>
                  </a:moveTo>
                  <a:lnTo>
                    <a:pt x="1263472" y="659841"/>
                  </a:lnTo>
                  <a:lnTo>
                    <a:pt x="1253858" y="631659"/>
                  </a:lnTo>
                  <a:lnTo>
                    <a:pt x="1217637" y="525513"/>
                  </a:lnTo>
                  <a:lnTo>
                    <a:pt x="1217637" y="631659"/>
                  </a:lnTo>
                  <a:lnTo>
                    <a:pt x="1133551" y="631659"/>
                  </a:lnTo>
                  <a:lnTo>
                    <a:pt x="1160868" y="550887"/>
                  </a:lnTo>
                  <a:lnTo>
                    <a:pt x="1164767" y="538137"/>
                  </a:lnTo>
                  <a:lnTo>
                    <a:pt x="1168387" y="525449"/>
                  </a:lnTo>
                  <a:lnTo>
                    <a:pt x="1171778" y="512838"/>
                  </a:lnTo>
                  <a:lnTo>
                    <a:pt x="1174991" y="500341"/>
                  </a:lnTo>
                  <a:lnTo>
                    <a:pt x="1175804" y="500341"/>
                  </a:lnTo>
                  <a:lnTo>
                    <a:pt x="1185989" y="537908"/>
                  </a:lnTo>
                  <a:lnTo>
                    <a:pt x="1217637" y="631659"/>
                  </a:lnTo>
                  <a:lnTo>
                    <a:pt x="1217637" y="525513"/>
                  </a:lnTo>
                  <a:lnTo>
                    <a:pt x="1209052" y="500341"/>
                  </a:lnTo>
                  <a:lnTo>
                    <a:pt x="1198168" y="468439"/>
                  </a:lnTo>
                  <a:lnTo>
                    <a:pt x="1154671" y="468439"/>
                  </a:lnTo>
                  <a:lnTo>
                    <a:pt x="1059815" y="747649"/>
                  </a:lnTo>
                  <a:lnTo>
                    <a:pt x="1097089" y="747649"/>
                  </a:lnTo>
                  <a:lnTo>
                    <a:pt x="1126083" y="659841"/>
                  </a:lnTo>
                  <a:lnTo>
                    <a:pt x="1225105" y="659841"/>
                  </a:lnTo>
                  <a:lnTo>
                    <a:pt x="1254937" y="747649"/>
                  </a:lnTo>
                  <a:lnTo>
                    <a:pt x="1293431" y="747649"/>
                  </a:lnTo>
                  <a:close/>
                </a:path>
                <a:path w="1767840" h="752475">
                  <a:moveTo>
                    <a:pt x="1320634" y="3644"/>
                  </a:moveTo>
                  <a:lnTo>
                    <a:pt x="1278559" y="24422"/>
                  </a:lnTo>
                  <a:lnTo>
                    <a:pt x="1280236" y="29565"/>
                  </a:lnTo>
                  <a:lnTo>
                    <a:pt x="1284109" y="32372"/>
                  </a:lnTo>
                  <a:lnTo>
                    <a:pt x="1284287" y="34429"/>
                  </a:lnTo>
                  <a:lnTo>
                    <a:pt x="1284287" y="232498"/>
                  </a:lnTo>
                  <a:lnTo>
                    <a:pt x="1283550" y="250151"/>
                  </a:lnTo>
                  <a:lnTo>
                    <a:pt x="1280680" y="262813"/>
                  </a:lnTo>
                  <a:lnTo>
                    <a:pt x="1274673" y="270433"/>
                  </a:lnTo>
                  <a:lnTo>
                    <a:pt x="1264526" y="272973"/>
                  </a:lnTo>
                  <a:lnTo>
                    <a:pt x="1127391" y="272973"/>
                  </a:lnTo>
                  <a:lnTo>
                    <a:pt x="1119530" y="271272"/>
                  </a:lnTo>
                  <a:lnTo>
                    <a:pt x="1110780" y="266280"/>
                  </a:lnTo>
                  <a:lnTo>
                    <a:pt x="1103541" y="258140"/>
                  </a:lnTo>
                  <a:lnTo>
                    <a:pt x="1100188" y="247015"/>
                  </a:lnTo>
                  <a:lnTo>
                    <a:pt x="1100188" y="185051"/>
                  </a:lnTo>
                  <a:lnTo>
                    <a:pt x="1102271" y="178663"/>
                  </a:lnTo>
                  <a:lnTo>
                    <a:pt x="1104036" y="174663"/>
                  </a:lnTo>
                  <a:lnTo>
                    <a:pt x="1104353" y="165214"/>
                  </a:lnTo>
                  <a:lnTo>
                    <a:pt x="1062291" y="186029"/>
                  </a:lnTo>
                  <a:lnTo>
                    <a:pt x="1063993" y="191147"/>
                  </a:lnTo>
                  <a:lnTo>
                    <a:pt x="1067866" y="193979"/>
                  </a:lnTo>
                  <a:lnTo>
                    <a:pt x="1068019" y="195986"/>
                  </a:lnTo>
                  <a:lnTo>
                    <a:pt x="1067930" y="246100"/>
                  </a:lnTo>
                  <a:lnTo>
                    <a:pt x="1053617" y="272973"/>
                  </a:lnTo>
                  <a:lnTo>
                    <a:pt x="916952" y="272973"/>
                  </a:lnTo>
                  <a:lnTo>
                    <a:pt x="908608" y="271246"/>
                  </a:lnTo>
                  <a:lnTo>
                    <a:pt x="900061" y="266344"/>
                  </a:lnTo>
                  <a:lnTo>
                    <a:pt x="893165" y="258673"/>
                  </a:lnTo>
                  <a:lnTo>
                    <a:pt x="889749" y="248678"/>
                  </a:lnTo>
                  <a:lnTo>
                    <a:pt x="889749" y="205574"/>
                  </a:lnTo>
                  <a:lnTo>
                    <a:pt x="897343" y="167322"/>
                  </a:lnTo>
                  <a:lnTo>
                    <a:pt x="856056" y="167322"/>
                  </a:lnTo>
                  <a:lnTo>
                    <a:pt x="849884" y="167132"/>
                  </a:lnTo>
                  <a:lnTo>
                    <a:pt x="852982" y="172377"/>
                  </a:lnTo>
                  <a:lnTo>
                    <a:pt x="854100" y="176936"/>
                  </a:lnTo>
                  <a:lnTo>
                    <a:pt x="855637" y="185635"/>
                  </a:lnTo>
                  <a:lnTo>
                    <a:pt x="856983" y="196011"/>
                  </a:lnTo>
                  <a:lnTo>
                    <a:pt x="857554" y="205574"/>
                  </a:lnTo>
                  <a:lnTo>
                    <a:pt x="857554" y="319925"/>
                  </a:lnTo>
                  <a:lnTo>
                    <a:pt x="856805" y="327025"/>
                  </a:lnTo>
                  <a:lnTo>
                    <a:pt x="851852" y="341007"/>
                  </a:lnTo>
                  <a:lnTo>
                    <a:pt x="838720" y="354660"/>
                  </a:lnTo>
                  <a:lnTo>
                    <a:pt x="813384" y="360819"/>
                  </a:lnTo>
                  <a:lnTo>
                    <a:pt x="805942" y="360286"/>
                  </a:lnTo>
                  <a:lnTo>
                    <a:pt x="798423" y="358736"/>
                  </a:lnTo>
                  <a:lnTo>
                    <a:pt x="791146" y="356273"/>
                  </a:lnTo>
                  <a:lnTo>
                    <a:pt x="784466" y="352996"/>
                  </a:lnTo>
                  <a:lnTo>
                    <a:pt x="779030" y="349821"/>
                  </a:lnTo>
                  <a:lnTo>
                    <a:pt x="779754" y="368300"/>
                  </a:lnTo>
                  <a:lnTo>
                    <a:pt x="793610" y="376186"/>
                  </a:lnTo>
                  <a:lnTo>
                    <a:pt x="804240" y="380542"/>
                  </a:lnTo>
                  <a:lnTo>
                    <a:pt x="814755" y="382803"/>
                  </a:lnTo>
                  <a:lnTo>
                    <a:pt x="826630" y="383451"/>
                  </a:lnTo>
                  <a:lnTo>
                    <a:pt x="851420" y="378828"/>
                  </a:lnTo>
                  <a:lnTo>
                    <a:pt x="871461" y="366128"/>
                  </a:lnTo>
                  <a:lnTo>
                    <a:pt x="884859" y="347154"/>
                  </a:lnTo>
                  <a:lnTo>
                    <a:pt x="889749" y="323672"/>
                  </a:lnTo>
                  <a:lnTo>
                    <a:pt x="889749" y="283425"/>
                  </a:lnTo>
                  <a:lnTo>
                    <a:pt x="902068" y="290842"/>
                  </a:lnTo>
                  <a:lnTo>
                    <a:pt x="913765" y="294436"/>
                  </a:lnTo>
                  <a:lnTo>
                    <a:pt x="922642" y="295579"/>
                  </a:lnTo>
                  <a:lnTo>
                    <a:pt x="1059903" y="295630"/>
                  </a:lnTo>
                  <a:lnTo>
                    <a:pt x="1071067" y="294462"/>
                  </a:lnTo>
                  <a:lnTo>
                    <a:pt x="1080554" y="291007"/>
                  </a:lnTo>
                  <a:lnTo>
                    <a:pt x="1088263" y="285305"/>
                  </a:lnTo>
                  <a:lnTo>
                    <a:pt x="1094130" y="277431"/>
                  </a:lnTo>
                  <a:lnTo>
                    <a:pt x="1105763" y="287439"/>
                  </a:lnTo>
                  <a:lnTo>
                    <a:pt x="1117917" y="292912"/>
                  </a:lnTo>
                  <a:lnTo>
                    <a:pt x="1128509" y="295198"/>
                  </a:lnTo>
                  <a:lnTo>
                    <a:pt x="1136942" y="295630"/>
                  </a:lnTo>
                  <a:lnTo>
                    <a:pt x="1276146" y="295630"/>
                  </a:lnTo>
                  <a:lnTo>
                    <a:pt x="1293418" y="292608"/>
                  </a:lnTo>
                  <a:lnTo>
                    <a:pt x="1306055" y="283718"/>
                  </a:lnTo>
                  <a:lnTo>
                    <a:pt x="1313827" y="269265"/>
                  </a:lnTo>
                  <a:lnTo>
                    <a:pt x="1316469" y="249516"/>
                  </a:lnTo>
                  <a:lnTo>
                    <a:pt x="1316469" y="21729"/>
                  </a:lnTo>
                  <a:lnTo>
                    <a:pt x="1320304" y="13093"/>
                  </a:lnTo>
                  <a:lnTo>
                    <a:pt x="1320634" y="3644"/>
                  </a:lnTo>
                  <a:close/>
                </a:path>
                <a:path w="1767840" h="752475">
                  <a:moveTo>
                    <a:pt x="1544091" y="468439"/>
                  </a:moveTo>
                  <a:lnTo>
                    <a:pt x="1510131" y="468439"/>
                  </a:lnTo>
                  <a:lnTo>
                    <a:pt x="1510131" y="585266"/>
                  </a:lnTo>
                  <a:lnTo>
                    <a:pt x="1510309" y="616305"/>
                  </a:lnTo>
                  <a:lnTo>
                    <a:pt x="1510957" y="644969"/>
                  </a:lnTo>
                  <a:lnTo>
                    <a:pt x="1512227" y="672477"/>
                  </a:lnTo>
                  <a:lnTo>
                    <a:pt x="1514284" y="700011"/>
                  </a:lnTo>
                  <a:lnTo>
                    <a:pt x="1513459" y="700430"/>
                  </a:lnTo>
                  <a:lnTo>
                    <a:pt x="1491183" y="656615"/>
                  </a:lnTo>
                  <a:lnTo>
                    <a:pt x="1463319" y="609714"/>
                  </a:lnTo>
                  <a:lnTo>
                    <a:pt x="1373835" y="468439"/>
                  </a:lnTo>
                  <a:lnTo>
                    <a:pt x="1334477" y="468439"/>
                  </a:lnTo>
                  <a:lnTo>
                    <a:pt x="1334477" y="747674"/>
                  </a:lnTo>
                  <a:lnTo>
                    <a:pt x="1368463" y="747674"/>
                  </a:lnTo>
                  <a:lnTo>
                    <a:pt x="1368463" y="628332"/>
                  </a:lnTo>
                  <a:lnTo>
                    <a:pt x="1367777" y="566559"/>
                  </a:lnTo>
                  <a:lnTo>
                    <a:pt x="1365554" y="513181"/>
                  </a:lnTo>
                  <a:lnTo>
                    <a:pt x="1366786" y="512737"/>
                  </a:lnTo>
                  <a:lnTo>
                    <a:pt x="1390865" y="559054"/>
                  </a:lnTo>
                  <a:lnTo>
                    <a:pt x="1418958" y="605967"/>
                  </a:lnTo>
                  <a:lnTo>
                    <a:pt x="1507642" y="747674"/>
                  </a:lnTo>
                  <a:lnTo>
                    <a:pt x="1544091" y="747674"/>
                  </a:lnTo>
                  <a:lnTo>
                    <a:pt x="1544091" y="468439"/>
                  </a:lnTo>
                  <a:close/>
                </a:path>
                <a:path w="1767840" h="752475">
                  <a:moveTo>
                    <a:pt x="1723313" y="99123"/>
                  </a:moveTo>
                  <a:lnTo>
                    <a:pt x="1721802" y="91643"/>
                  </a:lnTo>
                  <a:lnTo>
                    <a:pt x="1717687" y="85547"/>
                  </a:lnTo>
                  <a:lnTo>
                    <a:pt x="1711591" y="81432"/>
                  </a:lnTo>
                  <a:lnTo>
                    <a:pt x="1704111" y="79921"/>
                  </a:lnTo>
                  <a:lnTo>
                    <a:pt x="1696808" y="81457"/>
                  </a:lnTo>
                  <a:lnTo>
                    <a:pt x="1690687" y="85559"/>
                  </a:lnTo>
                  <a:lnTo>
                    <a:pt x="1686483" y="91554"/>
                  </a:lnTo>
                  <a:lnTo>
                    <a:pt x="1684909" y="98704"/>
                  </a:lnTo>
                  <a:lnTo>
                    <a:pt x="1686394" y="106400"/>
                  </a:lnTo>
                  <a:lnTo>
                    <a:pt x="1690484" y="112623"/>
                  </a:lnTo>
                  <a:lnTo>
                    <a:pt x="1696580" y="116789"/>
                  </a:lnTo>
                  <a:lnTo>
                    <a:pt x="1704111" y="118313"/>
                  </a:lnTo>
                  <a:lnTo>
                    <a:pt x="1711591" y="116801"/>
                  </a:lnTo>
                  <a:lnTo>
                    <a:pt x="1717687" y="112674"/>
                  </a:lnTo>
                  <a:lnTo>
                    <a:pt x="1721802" y="106578"/>
                  </a:lnTo>
                  <a:lnTo>
                    <a:pt x="1723313" y="99123"/>
                  </a:lnTo>
                  <a:close/>
                </a:path>
                <a:path w="1767840" h="752475">
                  <a:moveTo>
                    <a:pt x="1762036" y="671449"/>
                  </a:moveTo>
                  <a:lnTo>
                    <a:pt x="1744103" y="621880"/>
                  </a:lnTo>
                  <a:lnTo>
                    <a:pt x="1690776" y="589419"/>
                  </a:lnTo>
                  <a:lnTo>
                    <a:pt x="1665846" y="578370"/>
                  </a:lnTo>
                  <a:lnTo>
                    <a:pt x="1648574" y="566674"/>
                  </a:lnTo>
                  <a:lnTo>
                    <a:pt x="1638528" y="552869"/>
                  </a:lnTo>
                  <a:lnTo>
                    <a:pt x="1635277" y="535546"/>
                  </a:lnTo>
                  <a:lnTo>
                    <a:pt x="1638134" y="520966"/>
                  </a:lnTo>
                  <a:lnTo>
                    <a:pt x="1647291" y="507479"/>
                  </a:lnTo>
                  <a:lnTo>
                    <a:pt x="1663573" y="497547"/>
                  </a:lnTo>
                  <a:lnTo>
                    <a:pt x="1687868" y="493687"/>
                  </a:lnTo>
                  <a:lnTo>
                    <a:pt x="1705546" y="495071"/>
                  </a:lnTo>
                  <a:lnTo>
                    <a:pt x="1720443" y="498462"/>
                  </a:lnTo>
                  <a:lnTo>
                    <a:pt x="1732318" y="502793"/>
                  </a:lnTo>
                  <a:lnTo>
                    <a:pt x="1740890" y="506958"/>
                  </a:lnTo>
                  <a:lnTo>
                    <a:pt x="1750834" y="477545"/>
                  </a:lnTo>
                  <a:lnTo>
                    <a:pt x="1739963" y="472440"/>
                  </a:lnTo>
                  <a:lnTo>
                    <a:pt x="1726031" y="468083"/>
                  </a:lnTo>
                  <a:lnTo>
                    <a:pt x="1709077" y="465035"/>
                  </a:lnTo>
                  <a:lnTo>
                    <a:pt x="1689112" y="463892"/>
                  </a:lnTo>
                  <a:lnTo>
                    <a:pt x="1652117" y="469620"/>
                  </a:lnTo>
                  <a:lnTo>
                    <a:pt x="1623606" y="485482"/>
                  </a:lnTo>
                  <a:lnTo>
                    <a:pt x="1605280" y="509498"/>
                  </a:lnTo>
                  <a:lnTo>
                    <a:pt x="1598803" y="539686"/>
                  </a:lnTo>
                  <a:lnTo>
                    <a:pt x="1603908" y="566381"/>
                  </a:lnTo>
                  <a:lnTo>
                    <a:pt x="1618576" y="587946"/>
                  </a:lnTo>
                  <a:lnTo>
                    <a:pt x="1641779" y="605167"/>
                  </a:lnTo>
                  <a:lnTo>
                    <a:pt x="1672539" y="618794"/>
                  </a:lnTo>
                  <a:lnTo>
                    <a:pt x="1696669" y="629945"/>
                  </a:lnTo>
                  <a:lnTo>
                    <a:pt x="1712976" y="642239"/>
                  </a:lnTo>
                  <a:lnTo>
                    <a:pt x="1722221" y="656691"/>
                  </a:lnTo>
                  <a:lnTo>
                    <a:pt x="1725142" y="674331"/>
                  </a:lnTo>
                  <a:lnTo>
                    <a:pt x="1721205" y="693661"/>
                  </a:lnTo>
                  <a:lnTo>
                    <a:pt x="1709775" y="708723"/>
                  </a:lnTo>
                  <a:lnTo>
                    <a:pt x="1691436" y="718489"/>
                  </a:lnTo>
                  <a:lnTo>
                    <a:pt x="1666760" y="721982"/>
                  </a:lnTo>
                  <a:lnTo>
                    <a:pt x="1648434" y="720521"/>
                  </a:lnTo>
                  <a:lnTo>
                    <a:pt x="1631175" y="716584"/>
                  </a:lnTo>
                  <a:lnTo>
                    <a:pt x="1615528" y="710780"/>
                  </a:lnTo>
                  <a:lnTo>
                    <a:pt x="1602117" y="703732"/>
                  </a:lnTo>
                  <a:lnTo>
                    <a:pt x="1593011" y="733971"/>
                  </a:lnTo>
                  <a:lnTo>
                    <a:pt x="1606638" y="741032"/>
                  </a:lnTo>
                  <a:lnTo>
                    <a:pt x="1624126" y="746836"/>
                  </a:lnTo>
                  <a:lnTo>
                    <a:pt x="1643862" y="750773"/>
                  </a:lnTo>
                  <a:lnTo>
                    <a:pt x="1664271" y="752221"/>
                  </a:lnTo>
                  <a:lnTo>
                    <a:pt x="1707337" y="745655"/>
                  </a:lnTo>
                  <a:lnTo>
                    <a:pt x="1737855" y="727989"/>
                  </a:lnTo>
                  <a:lnTo>
                    <a:pt x="1756029" y="702233"/>
                  </a:lnTo>
                  <a:lnTo>
                    <a:pt x="1762036" y="671449"/>
                  </a:lnTo>
                  <a:close/>
                </a:path>
                <a:path w="1767840" h="752475">
                  <a:moveTo>
                    <a:pt x="1767230" y="205587"/>
                  </a:moveTo>
                  <a:lnTo>
                    <a:pt x="1763852" y="186232"/>
                  </a:lnTo>
                  <a:lnTo>
                    <a:pt x="1757667" y="178384"/>
                  </a:lnTo>
                  <a:lnTo>
                    <a:pt x="1753349" y="172923"/>
                  </a:lnTo>
                  <a:lnTo>
                    <a:pt x="1735150" y="165239"/>
                  </a:lnTo>
                  <a:lnTo>
                    <a:pt x="1735035" y="238328"/>
                  </a:lnTo>
                  <a:lnTo>
                    <a:pt x="1733207" y="255879"/>
                  </a:lnTo>
                  <a:lnTo>
                    <a:pt x="1728025" y="266433"/>
                  </a:lnTo>
                  <a:lnTo>
                    <a:pt x="1719973" y="271602"/>
                  </a:lnTo>
                  <a:lnTo>
                    <a:pt x="1709534" y="272961"/>
                  </a:lnTo>
                  <a:lnTo>
                    <a:pt x="1694357" y="269392"/>
                  </a:lnTo>
                  <a:lnTo>
                    <a:pt x="1680832" y="259308"/>
                  </a:lnTo>
                  <a:lnTo>
                    <a:pt x="1671116" y="243662"/>
                  </a:lnTo>
                  <a:lnTo>
                    <a:pt x="1667395" y="223393"/>
                  </a:lnTo>
                  <a:lnTo>
                    <a:pt x="1670697" y="206070"/>
                  </a:lnTo>
                  <a:lnTo>
                    <a:pt x="1679638" y="191744"/>
                  </a:lnTo>
                  <a:lnTo>
                    <a:pt x="1692795" y="181991"/>
                  </a:lnTo>
                  <a:lnTo>
                    <a:pt x="1708696" y="178384"/>
                  </a:lnTo>
                  <a:lnTo>
                    <a:pt x="1716874" y="178384"/>
                  </a:lnTo>
                  <a:lnTo>
                    <a:pt x="1734947" y="217754"/>
                  </a:lnTo>
                  <a:lnTo>
                    <a:pt x="1735035" y="238328"/>
                  </a:lnTo>
                  <a:lnTo>
                    <a:pt x="1735035" y="165239"/>
                  </a:lnTo>
                  <a:lnTo>
                    <a:pt x="1678876" y="167855"/>
                  </a:lnTo>
                  <a:lnTo>
                    <a:pt x="1639277" y="203098"/>
                  </a:lnTo>
                  <a:lnTo>
                    <a:pt x="1633562" y="229628"/>
                  </a:lnTo>
                  <a:lnTo>
                    <a:pt x="1634451" y="241769"/>
                  </a:lnTo>
                  <a:lnTo>
                    <a:pt x="1637068" y="253161"/>
                  </a:lnTo>
                  <a:lnTo>
                    <a:pt x="1641335" y="263626"/>
                  </a:lnTo>
                  <a:lnTo>
                    <a:pt x="1647202" y="272961"/>
                  </a:lnTo>
                  <a:lnTo>
                    <a:pt x="1420329" y="272961"/>
                  </a:lnTo>
                  <a:lnTo>
                    <a:pt x="1400581" y="232524"/>
                  </a:lnTo>
                  <a:lnTo>
                    <a:pt x="1400581" y="21755"/>
                  </a:lnTo>
                  <a:lnTo>
                    <a:pt x="1403248" y="15659"/>
                  </a:lnTo>
                  <a:lnTo>
                    <a:pt x="1404442" y="13081"/>
                  </a:lnTo>
                  <a:lnTo>
                    <a:pt x="1404734" y="3644"/>
                  </a:lnTo>
                  <a:lnTo>
                    <a:pt x="1362633" y="24434"/>
                  </a:lnTo>
                  <a:lnTo>
                    <a:pt x="1364373" y="29616"/>
                  </a:lnTo>
                  <a:lnTo>
                    <a:pt x="1368234" y="32372"/>
                  </a:lnTo>
                  <a:lnTo>
                    <a:pt x="1368399" y="34404"/>
                  </a:lnTo>
                  <a:lnTo>
                    <a:pt x="1368501" y="250304"/>
                  </a:lnTo>
                  <a:lnTo>
                    <a:pt x="1391450" y="292595"/>
                  </a:lnTo>
                  <a:lnTo>
                    <a:pt x="1408734" y="295617"/>
                  </a:lnTo>
                  <a:lnTo>
                    <a:pt x="1718627" y="295617"/>
                  </a:lnTo>
                  <a:lnTo>
                    <a:pt x="1740204" y="291109"/>
                  </a:lnTo>
                  <a:lnTo>
                    <a:pt x="1755355" y="279819"/>
                  </a:lnTo>
                  <a:lnTo>
                    <a:pt x="1759508" y="272961"/>
                  </a:lnTo>
                  <a:lnTo>
                    <a:pt x="1764284" y="265099"/>
                  </a:lnTo>
                  <a:lnTo>
                    <a:pt x="1767230" y="250304"/>
                  </a:lnTo>
                  <a:lnTo>
                    <a:pt x="1767230" y="205587"/>
                  </a:lnTo>
                  <a:close/>
                </a:path>
              </a:pathLst>
            </a:custGeom>
            <a:solidFill>
              <a:srgbClr val="404041"/>
            </a:solidFill>
          </p:spPr>
          <p:txBody>
            <a:bodyPr wrap="square" lIns="0" tIns="0" rIns="0" bIns="0" rtlCol="0"/>
            <a:lstStyle/>
            <a:p>
              <a:endParaRPr/>
            </a:p>
          </p:txBody>
        </p:sp>
      </p:grpSp>
      <p:sp>
        <p:nvSpPr>
          <p:cNvPr id="31" name="object 11">
            <a:extLst>
              <a:ext uri="{FF2B5EF4-FFF2-40B4-BE49-F238E27FC236}">
                <a16:creationId xmlns:a16="http://schemas.microsoft.com/office/drawing/2014/main" id="{3A4C5625-F7AB-77BE-B360-65B59875C523}"/>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Who can use it?</a:t>
            </a:r>
          </a:p>
        </p:txBody>
      </p:sp>
      <p:sp>
        <p:nvSpPr>
          <p:cNvPr id="33" name="TextBox 32">
            <a:extLst>
              <a:ext uri="{FF2B5EF4-FFF2-40B4-BE49-F238E27FC236}">
                <a16:creationId xmlns:a16="http://schemas.microsoft.com/office/drawing/2014/main" id="{2B9082D7-B0A6-EEB4-36CA-4DA2EE2C84E7}"/>
              </a:ext>
            </a:extLst>
          </p:cNvPr>
          <p:cNvSpPr txBox="1"/>
          <p:nvPr/>
        </p:nvSpPr>
        <p:spPr>
          <a:xfrm>
            <a:off x="1252151" y="4495315"/>
            <a:ext cx="10058400" cy="596445"/>
          </a:xfrm>
          <a:prstGeom prst="rect">
            <a:avLst/>
          </a:prstGeom>
          <a:noFill/>
        </p:spPr>
        <p:txBody>
          <a:bodyPr wrap="square">
            <a:spAutoFit/>
          </a:bodyPr>
          <a:lstStyle/>
          <a:p>
            <a:pPr marL="12700" marR="5080">
              <a:lnSpc>
                <a:spcPct val="116500"/>
              </a:lnSpc>
              <a:spcBef>
                <a:spcPts val="90"/>
              </a:spcBef>
            </a:pPr>
            <a:r>
              <a:rPr lang="en-GB" sz="2800" b="1" dirty="0">
                <a:solidFill>
                  <a:srgbClr val="142B6E"/>
                </a:solidFill>
                <a:latin typeface="Dubai" panose="020B0503030403030204" pitchFamily="34" charset="-78"/>
                <a:cs typeface="Dubai" panose="020B0503030403030204" pitchFamily="34" charset="-78"/>
              </a:rPr>
              <a:t>This service is designed perfectly for: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D5EF2AC-F7A5-4D5D-94A5-B7D131277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10454" cy="11312128"/>
          </a:xfrm>
          <a:prstGeom prst="rect">
            <a:avLst/>
          </a:prstGeom>
        </p:spPr>
      </p:pic>
      <p:sp>
        <p:nvSpPr>
          <p:cNvPr id="42" name="object 9">
            <a:extLst>
              <a:ext uri="{FF2B5EF4-FFF2-40B4-BE49-F238E27FC236}">
                <a16:creationId xmlns:a16="http://schemas.microsoft.com/office/drawing/2014/main" id="{905A540C-C952-3735-CD99-1A5645F5CB0C}"/>
              </a:ext>
            </a:extLst>
          </p:cNvPr>
          <p:cNvSpPr txBox="1"/>
          <p:nvPr/>
        </p:nvSpPr>
        <p:spPr>
          <a:xfrm>
            <a:off x="1726320" y="2507156"/>
            <a:ext cx="7872730" cy="4223385"/>
          </a:xfrm>
          <a:prstGeom prst="rect">
            <a:avLst/>
          </a:prstGeom>
        </p:spPr>
        <p:txBody>
          <a:bodyPr vert="horz" wrap="square" lIns="0" tIns="12065" rIns="0" bIns="0" rtlCol="0">
            <a:spAutoFit/>
          </a:bodyPr>
          <a:lstStyle/>
          <a:p>
            <a:pPr marL="12700" marR="5080">
              <a:lnSpc>
                <a:spcPct val="128099"/>
              </a:lnSpc>
              <a:spcBef>
                <a:spcPts val="95"/>
              </a:spcBef>
            </a:pPr>
            <a:r>
              <a:rPr lang="en-GB" sz="2200" dirty="0">
                <a:solidFill>
                  <a:srgbClr val="142B6E"/>
                </a:solidFill>
                <a:latin typeface="Dubai" panose="020B0503030403030204" pitchFamily="34" charset="-78"/>
                <a:cs typeface="Dubai" panose="020B0503030403030204" pitchFamily="34" charset="-78"/>
              </a:rPr>
              <a:t>Once the booking is created, limousine company receives a notification via email</a:t>
            </a:r>
            <a:endParaRPr sz="2200" dirty="0">
              <a:latin typeface="Dubai" panose="020B0503030403030204" pitchFamily="34" charset="-78"/>
              <a:cs typeface="Dubai" panose="020B0503030403030204" pitchFamily="34" charset="-78"/>
            </a:endParaRPr>
          </a:p>
          <a:p>
            <a:pPr>
              <a:lnSpc>
                <a:spcPct val="100000"/>
              </a:lnSpc>
              <a:spcBef>
                <a:spcPts val="360"/>
              </a:spcBef>
            </a:pPr>
            <a:endParaRPr sz="2200" dirty="0">
              <a:latin typeface="Dubai" panose="020B0503030403030204" pitchFamily="34" charset="-78"/>
              <a:cs typeface="Dubai" panose="020B0503030403030204" pitchFamily="34" charset="-78"/>
            </a:endParaRPr>
          </a:p>
          <a:p>
            <a:pPr marL="12700" marR="2122170">
              <a:lnSpc>
                <a:spcPct val="128099"/>
              </a:lnSpc>
            </a:pPr>
            <a:r>
              <a:rPr sz="2200" dirty="0">
                <a:solidFill>
                  <a:srgbClr val="142B6E"/>
                </a:solidFill>
                <a:latin typeface="Dubai" panose="020B0503030403030204" pitchFamily="34" charset="-78"/>
                <a:cs typeface="Dubai" panose="020B0503030403030204" pitchFamily="34" charset="-78"/>
              </a:rPr>
              <a:t>They log in to their portal to review the booking details</a:t>
            </a:r>
            <a:endParaRPr sz="2200" dirty="0">
              <a:latin typeface="Dubai" panose="020B0503030403030204" pitchFamily="34" charset="-78"/>
              <a:cs typeface="Dubai" panose="020B0503030403030204" pitchFamily="34" charset="-78"/>
            </a:endParaRPr>
          </a:p>
          <a:p>
            <a:pPr>
              <a:lnSpc>
                <a:spcPct val="100000"/>
              </a:lnSpc>
              <a:spcBef>
                <a:spcPts val="1200"/>
              </a:spcBef>
            </a:pPr>
            <a:endParaRPr sz="2200" dirty="0">
              <a:latin typeface="Dubai" panose="020B0503030403030204" pitchFamily="34" charset="-78"/>
              <a:cs typeface="Dubai" panose="020B0503030403030204" pitchFamily="34" charset="-78"/>
            </a:endParaRPr>
          </a:p>
          <a:p>
            <a:pPr marL="12700">
              <a:lnSpc>
                <a:spcPct val="100000"/>
              </a:lnSpc>
            </a:pPr>
            <a:r>
              <a:rPr sz="2200" dirty="0">
                <a:solidFill>
                  <a:srgbClr val="142B6E"/>
                </a:solidFill>
                <a:latin typeface="Dubai" panose="020B0503030403030204" pitchFamily="34" charset="-78"/>
                <a:cs typeface="Dubai" panose="020B0503030403030204" pitchFamily="34" charset="-78"/>
              </a:rPr>
              <a:t>The request will be accepted or rejected</a:t>
            </a:r>
            <a:endParaRPr sz="2200" dirty="0">
              <a:latin typeface="Dubai" panose="020B0503030403030204" pitchFamily="34" charset="-78"/>
              <a:cs typeface="Dubai" panose="020B0503030403030204" pitchFamily="34" charset="-78"/>
            </a:endParaRPr>
          </a:p>
          <a:p>
            <a:pPr>
              <a:lnSpc>
                <a:spcPct val="100000"/>
              </a:lnSpc>
              <a:spcBef>
                <a:spcPts val="540"/>
              </a:spcBef>
            </a:pPr>
            <a:endParaRPr sz="2200" dirty="0">
              <a:latin typeface="Dubai" panose="020B0503030403030204" pitchFamily="34" charset="-78"/>
              <a:cs typeface="Dubai" panose="020B0503030403030204" pitchFamily="34" charset="-78"/>
            </a:endParaRPr>
          </a:p>
          <a:p>
            <a:pPr marL="12700" marR="1523365">
              <a:lnSpc>
                <a:spcPct val="128099"/>
              </a:lnSpc>
            </a:pPr>
            <a:r>
              <a:rPr sz="2200" dirty="0">
                <a:solidFill>
                  <a:srgbClr val="142B6E"/>
                </a:solidFill>
                <a:latin typeface="Dubai" panose="020B0503030403030204" pitchFamily="34" charset="-78"/>
                <a:cs typeface="Dubai" panose="020B0503030403030204" pitchFamily="34" charset="-78"/>
              </a:rPr>
              <a:t>If accepted, they will proceed to assign a driver to the booking</a:t>
            </a:r>
            <a:endParaRPr sz="2200" dirty="0">
              <a:latin typeface="Dubai" panose="020B0503030403030204" pitchFamily="34" charset="-78"/>
              <a:cs typeface="Dubai" panose="020B0503030403030204" pitchFamily="34" charset="-78"/>
            </a:endParaRPr>
          </a:p>
        </p:txBody>
      </p:sp>
      <p:pic>
        <p:nvPicPr>
          <p:cNvPr id="44" name="object 10">
            <a:extLst>
              <a:ext uri="{FF2B5EF4-FFF2-40B4-BE49-F238E27FC236}">
                <a16:creationId xmlns:a16="http://schemas.microsoft.com/office/drawing/2014/main" id="{2CCBD25F-43E2-D777-96F3-9E238A936D42}"/>
              </a:ext>
            </a:extLst>
          </p:cNvPr>
          <p:cNvPicPr/>
          <p:nvPr/>
        </p:nvPicPr>
        <p:blipFill>
          <a:blip r:embed="rId3" cstate="print"/>
          <a:stretch>
            <a:fillRect/>
          </a:stretch>
        </p:blipFill>
        <p:spPr>
          <a:xfrm>
            <a:off x="1272699" y="2659804"/>
            <a:ext cx="267688" cy="263468"/>
          </a:xfrm>
          <a:prstGeom prst="rect">
            <a:avLst/>
          </a:prstGeom>
        </p:spPr>
      </p:pic>
      <p:pic>
        <p:nvPicPr>
          <p:cNvPr id="45" name="object 11">
            <a:extLst>
              <a:ext uri="{FF2B5EF4-FFF2-40B4-BE49-F238E27FC236}">
                <a16:creationId xmlns:a16="http://schemas.microsoft.com/office/drawing/2014/main" id="{11927900-82E6-0BDE-3799-23F2152B41F3}"/>
              </a:ext>
            </a:extLst>
          </p:cNvPr>
          <p:cNvPicPr/>
          <p:nvPr/>
        </p:nvPicPr>
        <p:blipFill>
          <a:blip r:embed="rId4" cstate="print"/>
          <a:stretch>
            <a:fillRect/>
          </a:stretch>
        </p:blipFill>
        <p:spPr>
          <a:xfrm>
            <a:off x="1272699" y="3895369"/>
            <a:ext cx="267688" cy="263468"/>
          </a:xfrm>
          <a:prstGeom prst="rect">
            <a:avLst/>
          </a:prstGeom>
        </p:spPr>
      </p:pic>
      <p:pic>
        <p:nvPicPr>
          <p:cNvPr id="46" name="object 12">
            <a:extLst>
              <a:ext uri="{FF2B5EF4-FFF2-40B4-BE49-F238E27FC236}">
                <a16:creationId xmlns:a16="http://schemas.microsoft.com/office/drawing/2014/main" id="{CDC84AE1-8407-C5A7-A1D9-2990685548B7}"/>
              </a:ext>
            </a:extLst>
          </p:cNvPr>
          <p:cNvPicPr/>
          <p:nvPr/>
        </p:nvPicPr>
        <p:blipFill>
          <a:blip r:embed="rId4" cstate="print"/>
          <a:stretch>
            <a:fillRect/>
          </a:stretch>
        </p:blipFill>
        <p:spPr>
          <a:xfrm>
            <a:off x="1272699" y="5151875"/>
            <a:ext cx="267688" cy="263468"/>
          </a:xfrm>
          <a:prstGeom prst="rect">
            <a:avLst/>
          </a:prstGeom>
        </p:spPr>
      </p:pic>
      <p:pic>
        <p:nvPicPr>
          <p:cNvPr id="47" name="object 13">
            <a:extLst>
              <a:ext uri="{FF2B5EF4-FFF2-40B4-BE49-F238E27FC236}">
                <a16:creationId xmlns:a16="http://schemas.microsoft.com/office/drawing/2014/main" id="{D31091DE-AC20-4016-EA62-FD2EFD3A4984}"/>
              </a:ext>
            </a:extLst>
          </p:cNvPr>
          <p:cNvPicPr/>
          <p:nvPr/>
        </p:nvPicPr>
        <p:blipFill>
          <a:blip r:embed="rId3" cstate="print"/>
          <a:stretch>
            <a:fillRect/>
          </a:stretch>
        </p:blipFill>
        <p:spPr>
          <a:xfrm>
            <a:off x="1272699" y="5989546"/>
            <a:ext cx="267688" cy="263468"/>
          </a:xfrm>
          <a:prstGeom prst="rect">
            <a:avLst/>
          </a:prstGeom>
        </p:spPr>
      </p:pic>
      <p:sp>
        <p:nvSpPr>
          <p:cNvPr id="48" name="object 11">
            <a:extLst>
              <a:ext uri="{FF2B5EF4-FFF2-40B4-BE49-F238E27FC236}">
                <a16:creationId xmlns:a16="http://schemas.microsoft.com/office/drawing/2014/main" id="{E6786565-0493-1040-29AF-6321D22541F5}"/>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What happens next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61D4265-7F4B-C1C0-F5E0-C155BDACC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 y="-42862"/>
            <a:ext cx="20193004" cy="11358562"/>
          </a:xfrm>
          <a:prstGeom prst="rect">
            <a:avLst/>
          </a:prstGeom>
        </p:spPr>
      </p:pic>
      <p:pic>
        <p:nvPicPr>
          <p:cNvPr id="41" name="object 10">
            <a:extLst>
              <a:ext uri="{FF2B5EF4-FFF2-40B4-BE49-F238E27FC236}">
                <a16:creationId xmlns:a16="http://schemas.microsoft.com/office/drawing/2014/main" id="{C9326D28-4DD5-96ED-548B-E44D911692A6}"/>
              </a:ext>
            </a:extLst>
          </p:cNvPr>
          <p:cNvPicPr/>
          <p:nvPr/>
        </p:nvPicPr>
        <p:blipFill>
          <a:blip r:embed="rId3" cstate="print"/>
          <a:stretch>
            <a:fillRect/>
          </a:stretch>
        </p:blipFill>
        <p:spPr>
          <a:xfrm>
            <a:off x="1278278" y="4013037"/>
            <a:ext cx="267688" cy="263468"/>
          </a:xfrm>
          <a:prstGeom prst="rect">
            <a:avLst/>
          </a:prstGeom>
        </p:spPr>
      </p:pic>
      <p:pic>
        <p:nvPicPr>
          <p:cNvPr id="43" name="object 11">
            <a:extLst>
              <a:ext uri="{FF2B5EF4-FFF2-40B4-BE49-F238E27FC236}">
                <a16:creationId xmlns:a16="http://schemas.microsoft.com/office/drawing/2014/main" id="{1937B9C7-EED6-F819-7558-5E90F4789B77}"/>
              </a:ext>
            </a:extLst>
          </p:cNvPr>
          <p:cNvPicPr/>
          <p:nvPr/>
        </p:nvPicPr>
        <p:blipFill>
          <a:blip r:embed="rId3" cstate="print"/>
          <a:stretch>
            <a:fillRect/>
          </a:stretch>
        </p:blipFill>
        <p:spPr>
          <a:xfrm>
            <a:off x="1278278" y="4895850"/>
            <a:ext cx="267688" cy="263468"/>
          </a:xfrm>
          <a:prstGeom prst="rect">
            <a:avLst/>
          </a:prstGeom>
        </p:spPr>
      </p:pic>
      <p:pic>
        <p:nvPicPr>
          <p:cNvPr id="44" name="object 12">
            <a:extLst>
              <a:ext uri="{FF2B5EF4-FFF2-40B4-BE49-F238E27FC236}">
                <a16:creationId xmlns:a16="http://schemas.microsoft.com/office/drawing/2014/main" id="{72E526D7-F0A4-C5EB-4BEA-E93274782999}"/>
              </a:ext>
            </a:extLst>
          </p:cNvPr>
          <p:cNvPicPr/>
          <p:nvPr/>
        </p:nvPicPr>
        <p:blipFill>
          <a:blip r:embed="rId4" cstate="print"/>
          <a:stretch>
            <a:fillRect/>
          </a:stretch>
        </p:blipFill>
        <p:spPr>
          <a:xfrm>
            <a:off x="1278278" y="6115050"/>
            <a:ext cx="267688" cy="263468"/>
          </a:xfrm>
          <a:prstGeom prst="rect">
            <a:avLst/>
          </a:prstGeom>
        </p:spPr>
      </p:pic>
      <p:pic>
        <p:nvPicPr>
          <p:cNvPr id="45" name="object 13">
            <a:extLst>
              <a:ext uri="{FF2B5EF4-FFF2-40B4-BE49-F238E27FC236}">
                <a16:creationId xmlns:a16="http://schemas.microsoft.com/office/drawing/2014/main" id="{D62842DA-121B-BC8B-B0FB-364415DBAFAD}"/>
              </a:ext>
            </a:extLst>
          </p:cNvPr>
          <p:cNvPicPr/>
          <p:nvPr/>
        </p:nvPicPr>
        <p:blipFill>
          <a:blip r:embed="rId4" cstate="print"/>
          <a:stretch>
            <a:fillRect/>
          </a:stretch>
        </p:blipFill>
        <p:spPr>
          <a:xfrm>
            <a:off x="1278278" y="7334250"/>
            <a:ext cx="267688" cy="263468"/>
          </a:xfrm>
          <a:prstGeom prst="rect">
            <a:avLst/>
          </a:prstGeom>
        </p:spPr>
      </p:pic>
      <p:sp>
        <p:nvSpPr>
          <p:cNvPr id="46" name="object 15">
            <a:extLst>
              <a:ext uri="{FF2B5EF4-FFF2-40B4-BE49-F238E27FC236}">
                <a16:creationId xmlns:a16="http://schemas.microsoft.com/office/drawing/2014/main" id="{1DE6DA74-8D4B-566A-17CE-0660C2A01608}"/>
              </a:ext>
            </a:extLst>
          </p:cNvPr>
          <p:cNvSpPr txBox="1"/>
          <p:nvPr/>
        </p:nvSpPr>
        <p:spPr>
          <a:xfrm>
            <a:off x="1256782" y="2823026"/>
            <a:ext cx="1606550" cy="458470"/>
          </a:xfrm>
          <a:prstGeom prst="rect">
            <a:avLst/>
          </a:prstGeom>
        </p:spPr>
        <p:txBody>
          <a:bodyPr vert="horz" wrap="square" lIns="0" tIns="17145" rIns="0" bIns="0" rtlCol="0">
            <a:spAutoFit/>
          </a:bodyPr>
          <a:lstStyle/>
          <a:p>
            <a:pPr marL="12700">
              <a:lnSpc>
                <a:spcPct val="100000"/>
              </a:lnSpc>
              <a:spcBef>
                <a:spcPts val="135"/>
              </a:spcBef>
            </a:pPr>
            <a:r>
              <a:rPr sz="2800" spc="250" dirty="0">
                <a:solidFill>
                  <a:srgbClr val="142B6E"/>
                </a:solidFill>
                <a:latin typeface="Verdana"/>
                <a:cs typeface="Verdana"/>
              </a:rPr>
              <a:t>Option:</a:t>
            </a:r>
            <a:endParaRPr sz="2800">
              <a:latin typeface="Verdana"/>
              <a:cs typeface="Verdana"/>
            </a:endParaRPr>
          </a:p>
        </p:txBody>
      </p:sp>
      <p:sp>
        <p:nvSpPr>
          <p:cNvPr id="47" name="object 16">
            <a:extLst>
              <a:ext uri="{FF2B5EF4-FFF2-40B4-BE49-F238E27FC236}">
                <a16:creationId xmlns:a16="http://schemas.microsoft.com/office/drawing/2014/main" id="{46CD6AF9-67D9-0AC6-9CEE-8C391084BB7D}"/>
              </a:ext>
            </a:extLst>
          </p:cNvPr>
          <p:cNvSpPr/>
          <p:nvPr/>
        </p:nvSpPr>
        <p:spPr>
          <a:xfrm>
            <a:off x="3022261" y="2660805"/>
            <a:ext cx="856615" cy="864235"/>
          </a:xfrm>
          <a:custGeom>
            <a:avLst/>
            <a:gdLst/>
            <a:ahLst/>
            <a:cxnLst/>
            <a:rect l="l" t="t" r="r" b="b"/>
            <a:pathLst>
              <a:path w="856614" h="864235">
                <a:moveTo>
                  <a:pt x="856445" y="0"/>
                </a:moveTo>
                <a:lnTo>
                  <a:pt x="289457" y="0"/>
                </a:lnTo>
                <a:lnTo>
                  <a:pt x="0" y="493304"/>
                </a:lnTo>
                <a:lnTo>
                  <a:pt x="0" y="863785"/>
                </a:lnTo>
                <a:lnTo>
                  <a:pt x="856445" y="863785"/>
                </a:lnTo>
                <a:lnTo>
                  <a:pt x="856445" y="0"/>
                </a:lnTo>
                <a:close/>
              </a:path>
            </a:pathLst>
          </a:custGeom>
          <a:solidFill>
            <a:srgbClr val="132B6E"/>
          </a:solidFill>
        </p:spPr>
        <p:txBody>
          <a:bodyPr wrap="square" lIns="0" tIns="0" rIns="0" bIns="0" rtlCol="0"/>
          <a:lstStyle/>
          <a:p>
            <a:endParaRPr/>
          </a:p>
        </p:txBody>
      </p:sp>
      <p:sp>
        <p:nvSpPr>
          <p:cNvPr id="48" name="object 17">
            <a:extLst>
              <a:ext uri="{FF2B5EF4-FFF2-40B4-BE49-F238E27FC236}">
                <a16:creationId xmlns:a16="http://schemas.microsoft.com/office/drawing/2014/main" id="{D5CFF67E-AE52-58A7-E465-A6DC318F083F}"/>
              </a:ext>
            </a:extLst>
          </p:cNvPr>
          <p:cNvSpPr txBox="1"/>
          <p:nvPr/>
        </p:nvSpPr>
        <p:spPr>
          <a:xfrm>
            <a:off x="3225616" y="2869978"/>
            <a:ext cx="572770" cy="463550"/>
          </a:xfrm>
          <a:prstGeom prst="rect">
            <a:avLst/>
          </a:prstGeom>
        </p:spPr>
        <p:txBody>
          <a:bodyPr vert="horz" wrap="square" lIns="0" tIns="15240" rIns="0" bIns="0" rtlCol="0">
            <a:spAutoFit/>
          </a:bodyPr>
          <a:lstStyle/>
          <a:p>
            <a:pPr marL="12700">
              <a:lnSpc>
                <a:spcPct val="100000"/>
              </a:lnSpc>
              <a:spcBef>
                <a:spcPts val="120"/>
              </a:spcBef>
            </a:pPr>
            <a:r>
              <a:rPr sz="2850" spc="300" dirty="0">
                <a:solidFill>
                  <a:srgbClr val="FFFFFF"/>
                </a:solidFill>
                <a:latin typeface="Verdana"/>
                <a:cs typeface="Verdana"/>
              </a:rPr>
              <a:t>03</a:t>
            </a:r>
            <a:endParaRPr sz="2850">
              <a:latin typeface="Verdana"/>
              <a:cs typeface="Verdana"/>
            </a:endParaRPr>
          </a:p>
        </p:txBody>
      </p:sp>
      <p:sp>
        <p:nvSpPr>
          <p:cNvPr id="49" name="object 18">
            <a:extLst>
              <a:ext uri="{FF2B5EF4-FFF2-40B4-BE49-F238E27FC236}">
                <a16:creationId xmlns:a16="http://schemas.microsoft.com/office/drawing/2014/main" id="{4FF56DCB-2A55-F54D-712F-71B7ACDE9747}"/>
              </a:ext>
            </a:extLst>
          </p:cNvPr>
          <p:cNvSpPr txBox="1"/>
          <p:nvPr/>
        </p:nvSpPr>
        <p:spPr>
          <a:xfrm>
            <a:off x="4135406" y="2538137"/>
            <a:ext cx="5748655" cy="995529"/>
          </a:xfrm>
          <a:prstGeom prst="rect">
            <a:avLst/>
          </a:prstGeom>
        </p:spPr>
        <p:txBody>
          <a:bodyPr vert="horz" wrap="square" lIns="0" tIns="11430" rIns="0" bIns="0" rtlCol="0">
            <a:spAutoFit/>
          </a:bodyPr>
          <a:lstStyle/>
          <a:p>
            <a:pPr marL="12700" marR="5080">
              <a:lnSpc>
                <a:spcPct val="127899"/>
              </a:lnSpc>
              <a:spcBef>
                <a:spcPts val="90"/>
              </a:spcBef>
            </a:pPr>
            <a:r>
              <a:rPr lang="en-GB" sz="2650" b="1" dirty="0">
                <a:solidFill>
                  <a:srgbClr val="142B6E"/>
                </a:solidFill>
                <a:latin typeface="Verdana"/>
                <a:cs typeface="Verdana"/>
              </a:rPr>
              <a:t>Create a booking and assign via DXB Greet &amp; Go</a:t>
            </a:r>
            <a:endParaRPr lang="en-GB" sz="2650" dirty="0">
              <a:latin typeface="Verdana"/>
              <a:cs typeface="Verdana"/>
            </a:endParaRPr>
          </a:p>
        </p:txBody>
      </p:sp>
      <p:sp>
        <p:nvSpPr>
          <p:cNvPr id="50" name="object 24">
            <a:extLst>
              <a:ext uri="{FF2B5EF4-FFF2-40B4-BE49-F238E27FC236}">
                <a16:creationId xmlns:a16="http://schemas.microsoft.com/office/drawing/2014/main" id="{58544530-92E5-B28B-850A-29A2EE5A6FC1}"/>
              </a:ext>
            </a:extLst>
          </p:cNvPr>
          <p:cNvSpPr txBox="1"/>
          <p:nvPr/>
        </p:nvSpPr>
        <p:spPr>
          <a:xfrm>
            <a:off x="1722849" y="3860385"/>
            <a:ext cx="6360795" cy="4510466"/>
          </a:xfrm>
          <a:prstGeom prst="rect">
            <a:avLst/>
          </a:prstGeom>
        </p:spPr>
        <p:txBody>
          <a:bodyPr vert="horz" wrap="square" lIns="0" tIns="12065" rIns="0" bIns="0" rtlCol="0">
            <a:spAutoFit/>
          </a:bodyPr>
          <a:lstStyle/>
          <a:p>
            <a:pPr marL="21590" marR="588010">
              <a:lnSpc>
                <a:spcPct val="128099"/>
              </a:lnSpc>
              <a:spcBef>
                <a:spcPts val="95"/>
              </a:spcBef>
            </a:pPr>
            <a:r>
              <a:rPr sz="2200" dirty="0">
                <a:solidFill>
                  <a:srgbClr val="142B6E"/>
                </a:solidFill>
                <a:latin typeface="Dubai" panose="020B0503030403030204" pitchFamily="34" charset="-78"/>
                <a:cs typeface="Dubai" panose="020B0503030403030204" pitchFamily="34" charset="-78"/>
              </a:rPr>
              <a:t>Go to the </a:t>
            </a:r>
            <a:r>
              <a:rPr sz="2200" b="1" dirty="0">
                <a:solidFill>
                  <a:srgbClr val="142B6E"/>
                </a:solidFill>
                <a:latin typeface="Dubai" panose="020B0503030403030204" pitchFamily="34" charset="-78"/>
                <a:cs typeface="Dubai" panose="020B0503030403030204" pitchFamily="34" charset="-78"/>
              </a:rPr>
              <a:t>Create a Booking </a:t>
            </a:r>
            <a:r>
              <a:rPr sz="2200" dirty="0">
                <a:solidFill>
                  <a:srgbClr val="142B6E"/>
                </a:solidFill>
                <a:latin typeface="Dubai" panose="020B0503030403030204" pitchFamily="34" charset="-78"/>
                <a:cs typeface="Dubai" panose="020B0503030403030204" pitchFamily="34" charset="-78"/>
              </a:rPr>
              <a:t>section in the portal</a:t>
            </a:r>
            <a:endParaRPr sz="2200" dirty="0">
              <a:latin typeface="Dubai" panose="020B0503030403030204" pitchFamily="34" charset="-78"/>
              <a:cs typeface="Dubai" panose="020B0503030403030204" pitchFamily="34" charset="-78"/>
            </a:endParaRPr>
          </a:p>
          <a:p>
            <a:pPr>
              <a:lnSpc>
                <a:spcPct val="100000"/>
              </a:lnSpc>
              <a:spcBef>
                <a:spcPts val="1930"/>
              </a:spcBef>
            </a:pPr>
            <a:endParaRPr sz="2200" dirty="0">
              <a:latin typeface="Dubai" panose="020B0503030403030204" pitchFamily="34" charset="-78"/>
              <a:cs typeface="Dubai" panose="020B0503030403030204" pitchFamily="34" charset="-78"/>
            </a:endParaRPr>
          </a:p>
          <a:p>
            <a:pPr marL="21590">
              <a:lnSpc>
                <a:spcPct val="100000"/>
              </a:lnSpc>
            </a:pPr>
            <a:r>
              <a:rPr sz="2200" dirty="0">
                <a:solidFill>
                  <a:srgbClr val="142B6E"/>
                </a:solidFill>
                <a:latin typeface="Dubai" panose="020B0503030403030204" pitchFamily="34" charset="-78"/>
                <a:cs typeface="Dubai" panose="020B0503030403030204" pitchFamily="34" charset="-78"/>
              </a:rPr>
              <a:t>Fill in the guest information, including:</a:t>
            </a:r>
            <a:endParaRPr sz="2200" dirty="0">
              <a:latin typeface="Dubai" panose="020B0503030403030204" pitchFamily="34" charset="-78"/>
              <a:cs typeface="Dubai" panose="020B0503030403030204" pitchFamily="34" charset="-78"/>
            </a:endParaRPr>
          </a:p>
          <a:p>
            <a:pPr marL="21590">
              <a:lnSpc>
                <a:spcPct val="100000"/>
              </a:lnSpc>
              <a:spcBef>
                <a:spcPts val="725"/>
              </a:spcBef>
            </a:pPr>
            <a:r>
              <a:rPr sz="1800" dirty="0">
                <a:solidFill>
                  <a:srgbClr val="142B6E"/>
                </a:solidFill>
                <a:latin typeface="Dubai" panose="020B0503030403030204" pitchFamily="34" charset="-78"/>
                <a:cs typeface="Dubai" panose="020B0503030403030204" pitchFamily="34" charset="-78"/>
              </a:rPr>
              <a:t>Number of </a:t>
            </a:r>
            <a:r>
              <a:rPr lang="en-US" sz="1800" dirty="0">
                <a:solidFill>
                  <a:srgbClr val="142B6E"/>
                </a:solidFill>
                <a:latin typeface="Dubai" panose="020B0503030403030204" pitchFamily="34" charset="-78"/>
                <a:cs typeface="Dubai" panose="020B0503030403030204" pitchFamily="34" charset="-78"/>
              </a:rPr>
              <a:t>guests &amp;</a:t>
            </a:r>
            <a:r>
              <a:rPr sz="1800" dirty="0">
                <a:solidFill>
                  <a:srgbClr val="142B6E"/>
                </a:solidFill>
                <a:latin typeface="Dubai" panose="020B0503030403030204" pitchFamily="34" charset="-78"/>
                <a:cs typeface="Dubai" panose="020B0503030403030204" pitchFamily="34" charset="-78"/>
              </a:rPr>
              <a:t> </a:t>
            </a:r>
            <a:r>
              <a:rPr lang="en-US" dirty="0">
                <a:solidFill>
                  <a:srgbClr val="142B6E"/>
                </a:solidFill>
                <a:latin typeface="Dubai" panose="020B0503030403030204" pitchFamily="34" charset="-78"/>
                <a:cs typeface="Dubai" panose="020B0503030403030204" pitchFamily="34" charset="-78"/>
              </a:rPr>
              <a:t>flight details</a:t>
            </a:r>
            <a:endParaRPr sz="1800" dirty="0">
              <a:latin typeface="Dubai" panose="020B0503030403030204" pitchFamily="34" charset="-78"/>
              <a:cs typeface="Dubai" panose="020B0503030403030204" pitchFamily="34" charset="-78"/>
            </a:endParaRPr>
          </a:p>
          <a:p>
            <a:pPr>
              <a:lnSpc>
                <a:spcPct val="100000"/>
              </a:lnSpc>
              <a:spcBef>
                <a:spcPts val="1830"/>
              </a:spcBef>
            </a:pPr>
            <a:endParaRPr sz="1800" dirty="0">
              <a:latin typeface="Dubai" panose="020B0503030403030204" pitchFamily="34" charset="-78"/>
              <a:cs typeface="Dubai" panose="020B0503030403030204" pitchFamily="34" charset="-78"/>
            </a:endParaRPr>
          </a:p>
          <a:p>
            <a:pPr marL="21590">
              <a:lnSpc>
                <a:spcPct val="100000"/>
              </a:lnSpc>
            </a:pPr>
            <a:r>
              <a:rPr sz="2200" dirty="0">
                <a:solidFill>
                  <a:srgbClr val="142B6E"/>
                </a:solidFill>
                <a:latin typeface="Dubai" panose="020B0503030403030204" pitchFamily="34" charset="-78"/>
                <a:cs typeface="Dubai" panose="020B0503030403030204" pitchFamily="34" charset="-78"/>
              </a:rPr>
              <a:t>Enable the</a:t>
            </a:r>
            <a:r>
              <a:rPr lang="en-US" sz="2200" dirty="0">
                <a:latin typeface="Dubai" panose="020B0503030403030204" pitchFamily="34" charset="-78"/>
                <a:cs typeface="Dubai" panose="020B0503030403030204" pitchFamily="34" charset="-78"/>
              </a:rPr>
              <a:t> </a:t>
            </a:r>
            <a:r>
              <a:rPr sz="2200" b="1" dirty="0">
                <a:solidFill>
                  <a:srgbClr val="142B6E"/>
                </a:solidFill>
                <a:latin typeface="Dubai" panose="020B0503030403030204" pitchFamily="34" charset="-78"/>
                <a:cs typeface="Dubai" panose="020B0503030403030204" pitchFamily="34" charset="-78"/>
              </a:rPr>
              <a:t>Assign to DXB Greet &amp; Go Limousine</a:t>
            </a:r>
            <a:endParaRPr sz="2200" dirty="0">
              <a:latin typeface="Dubai" panose="020B0503030403030204" pitchFamily="34" charset="-78"/>
              <a:cs typeface="Dubai" panose="020B0503030403030204" pitchFamily="34" charset="-78"/>
            </a:endParaRPr>
          </a:p>
          <a:p>
            <a:pPr marL="21590">
              <a:lnSpc>
                <a:spcPct val="100000"/>
              </a:lnSpc>
              <a:spcBef>
                <a:spcPts val="740"/>
              </a:spcBef>
            </a:pPr>
            <a:r>
              <a:rPr sz="2200" dirty="0">
                <a:solidFill>
                  <a:srgbClr val="142B6E"/>
                </a:solidFill>
                <a:latin typeface="Dubai" panose="020B0503030403030204" pitchFamily="34" charset="-78"/>
                <a:cs typeface="Dubai" panose="020B0503030403030204" pitchFamily="34" charset="-78"/>
              </a:rPr>
              <a:t>option</a:t>
            </a:r>
            <a:endParaRPr sz="2200" dirty="0">
              <a:latin typeface="Dubai" panose="020B0503030403030204" pitchFamily="34" charset="-78"/>
              <a:cs typeface="Dubai" panose="020B0503030403030204" pitchFamily="34" charset="-78"/>
            </a:endParaRPr>
          </a:p>
          <a:p>
            <a:pPr marL="21590" marR="704215">
              <a:lnSpc>
                <a:spcPct val="128099"/>
              </a:lnSpc>
              <a:spcBef>
                <a:spcPts val="2225"/>
              </a:spcBef>
            </a:pPr>
            <a:r>
              <a:rPr sz="2200" dirty="0">
                <a:solidFill>
                  <a:srgbClr val="142B6E"/>
                </a:solidFill>
                <a:latin typeface="Dubai" panose="020B0503030403030204" pitchFamily="34" charset="-78"/>
                <a:cs typeface="Dubai" panose="020B0503030403030204" pitchFamily="34" charset="-78"/>
              </a:rPr>
              <a:t>Choose the required drop-off area and enter the exact location</a:t>
            </a:r>
            <a:endParaRPr sz="2200" dirty="0">
              <a:latin typeface="Dubai" panose="020B0503030403030204" pitchFamily="34" charset="-78"/>
              <a:cs typeface="Dubai" panose="020B0503030403030204" pitchFamily="34" charset="-78"/>
            </a:endParaRPr>
          </a:p>
          <a:p>
            <a:pPr marL="12700">
              <a:lnSpc>
                <a:spcPct val="100000"/>
              </a:lnSpc>
              <a:spcBef>
                <a:spcPts val="919"/>
              </a:spcBef>
            </a:pPr>
            <a:r>
              <a:rPr sz="1550" dirty="0">
                <a:solidFill>
                  <a:srgbClr val="142B6E"/>
                </a:solidFill>
                <a:latin typeface="Dubai" panose="020B0503030403030204" pitchFamily="34" charset="-78"/>
                <a:cs typeface="Dubai" panose="020B0503030403030204" pitchFamily="34" charset="-78"/>
              </a:rPr>
              <a:t>Note: Additional </a:t>
            </a:r>
            <a:r>
              <a:rPr lang="en-US" sz="1550" dirty="0">
                <a:solidFill>
                  <a:srgbClr val="142B6E"/>
                </a:solidFill>
                <a:latin typeface="Dubai" panose="020B0503030403030204" pitchFamily="34" charset="-78"/>
                <a:cs typeface="Dubai" panose="020B0503030403030204" pitchFamily="34" charset="-78"/>
              </a:rPr>
              <a:t>location-based</a:t>
            </a:r>
            <a:r>
              <a:rPr sz="1550" dirty="0">
                <a:solidFill>
                  <a:srgbClr val="142B6E"/>
                </a:solidFill>
                <a:latin typeface="Dubai" panose="020B0503030403030204" pitchFamily="34" charset="-78"/>
                <a:cs typeface="Dubai" panose="020B0503030403030204" pitchFamily="34" charset="-78"/>
              </a:rPr>
              <a:t> </a:t>
            </a:r>
            <a:r>
              <a:rPr lang="en-US" sz="1550" dirty="0">
                <a:solidFill>
                  <a:srgbClr val="142B6E"/>
                </a:solidFill>
                <a:latin typeface="Dubai" panose="020B0503030403030204" pitchFamily="34" charset="-78"/>
                <a:cs typeface="Dubai" panose="020B0503030403030204" pitchFamily="34" charset="-78"/>
              </a:rPr>
              <a:t>charges</a:t>
            </a:r>
            <a:r>
              <a:rPr sz="1550" dirty="0">
                <a:solidFill>
                  <a:srgbClr val="142B6E"/>
                </a:solidFill>
                <a:latin typeface="Dubai" panose="020B0503030403030204" pitchFamily="34" charset="-78"/>
                <a:cs typeface="Dubai" panose="020B0503030403030204" pitchFamily="34" charset="-78"/>
              </a:rPr>
              <a:t> may apply</a:t>
            </a:r>
            <a:endParaRPr sz="1550" dirty="0">
              <a:latin typeface="Dubai" panose="020B0503030403030204" pitchFamily="34" charset="-78"/>
              <a:cs typeface="Dubai" panose="020B0503030403030204" pitchFamily="34" charset="-78"/>
            </a:endParaRPr>
          </a:p>
        </p:txBody>
      </p:sp>
      <p:sp>
        <p:nvSpPr>
          <p:cNvPr id="51" name="object 11">
            <a:extLst>
              <a:ext uri="{FF2B5EF4-FFF2-40B4-BE49-F238E27FC236}">
                <a16:creationId xmlns:a16="http://schemas.microsoft.com/office/drawing/2014/main" id="{BC1478E9-64E2-07C3-A070-2387F88B48BD}"/>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Booking methods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E6959768-EA7A-F65D-B00F-64877735B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10454" cy="11312128"/>
          </a:xfrm>
          <a:prstGeom prst="rect">
            <a:avLst/>
          </a:prstGeom>
        </p:spPr>
      </p:pic>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Overview of driver app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8F385-EEC1-BDED-7DF6-91C23DDFE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10454" cy="11312128"/>
          </a:xfrm>
          <a:prstGeom prst="rect">
            <a:avLst/>
          </a:prstGeom>
        </p:spPr>
      </p:pic>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Overview of driver app</a:t>
            </a:r>
          </a:p>
        </p:txBody>
      </p:sp>
    </p:spTree>
    <p:extLst>
      <p:ext uri="{BB962C8B-B14F-4D97-AF65-F5344CB8AC3E}">
        <p14:creationId xmlns:p14="http://schemas.microsoft.com/office/powerpoint/2010/main" val="4231277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CBF57-B2EE-3024-31E6-5FFE09838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10454" cy="11312128"/>
          </a:xfrm>
          <a:prstGeom prst="rect">
            <a:avLst/>
          </a:prstGeom>
        </p:spPr>
      </p:pic>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Overview of driver app</a:t>
            </a:r>
          </a:p>
        </p:txBody>
      </p:sp>
    </p:spTree>
    <p:extLst>
      <p:ext uri="{BB962C8B-B14F-4D97-AF65-F5344CB8AC3E}">
        <p14:creationId xmlns:p14="http://schemas.microsoft.com/office/powerpoint/2010/main" val="2404619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Overview of host app</a:t>
            </a:r>
          </a:p>
        </p:txBody>
      </p:sp>
      <p:pic>
        <p:nvPicPr>
          <p:cNvPr id="3" name="Picture 2">
            <a:extLst>
              <a:ext uri="{FF2B5EF4-FFF2-40B4-BE49-F238E27FC236}">
                <a16:creationId xmlns:a16="http://schemas.microsoft.com/office/drawing/2014/main" id="{6BE07886-8300-F522-A207-206A3940E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10454" cy="11312128"/>
          </a:xfrm>
          <a:prstGeom prst="rect">
            <a:avLst/>
          </a:prstGeom>
        </p:spPr>
      </p:pic>
      <p:sp>
        <p:nvSpPr>
          <p:cNvPr id="5" name="object 71">
            <a:extLst>
              <a:ext uri="{FF2B5EF4-FFF2-40B4-BE49-F238E27FC236}">
                <a16:creationId xmlns:a16="http://schemas.microsoft.com/office/drawing/2014/main" id="{A8084E17-0334-993C-D970-D7BCD2666A6A}"/>
              </a:ext>
            </a:extLst>
          </p:cNvPr>
          <p:cNvSpPr txBox="1">
            <a:spLocks/>
          </p:cNvSpPr>
          <p:nvPr/>
        </p:nvSpPr>
        <p:spPr>
          <a:xfrm>
            <a:off x="1335630" y="1351612"/>
            <a:ext cx="17737639" cy="1068705"/>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18110">
              <a:spcBef>
                <a:spcPts val="90"/>
              </a:spcBef>
            </a:pPr>
            <a:r>
              <a:rPr lang="en-GB" b="1">
                <a:latin typeface="Dubai" panose="020B0503030403030204" pitchFamily="34" charset="-78"/>
                <a:cs typeface="Dubai" panose="020B0503030403030204" pitchFamily="34" charset="-78"/>
              </a:rPr>
              <a:t>Overview of host app</a:t>
            </a:r>
            <a:endParaRPr lang="en-GB" b="1"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436916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D70AB-593B-BD0F-C864-9EA95C2ED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10454" cy="11312128"/>
          </a:xfrm>
          <a:prstGeom prst="rect">
            <a:avLst/>
          </a:prstGeom>
        </p:spPr>
      </p:pic>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Overview of host app</a:t>
            </a:r>
          </a:p>
        </p:txBody>
      </p:sp>
    </p:spTree>
    <p:extLst>
      <p:ext uri="{BB962C8B-B14F-4D97-AF65-F5344CB8AC3E}">
        <p14:creationId xmlns:p14="http://schemas.microsoft.com/office/powerpoint/2010/main" val="2760000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47563" y="-15706"/>
            <a:ext cx="11572240" cy="11337290"/>
            <a:chOff x="8547563" y="-15706"/>
            <a:chExt cx="11572240" cy="11337290"/>
          </a:xfrm>
        </p:grpSpPr>
        <p:sp>
          <p:nvSpPr>
            <p:cNvPr id="3" name="object 3"/>
            <p:cNvSpPr/>
            <p:nvPr/>
          </p:nvSpPr>
          <p:spPr>
            <a:xfrm>
              <a:off x="8547557" y="5"/>
              <a:ext cx="11557000" cy="11306175"/>
            </a:xfrm>
            <a:custGeom>
              <a:avLst/>
              <a:gdLst/>
              <a:ahLst/>
              <a:cxnLst/>
              <a:rect l="l" t="t" r="r" b="b"/>
              <a:pathLst>
                <a:path w="11557000" h="11306175">
                  <a:moveTo>
                    <a:pt x="9692843" y="0"/>
                  </a:moveTo>
                  <a:lnTo>
                    <a:pt x="6071578" y="0"/>
                  </a:lnTo>
                  <a:lnTo>
                    <a:pt x="0" y="11305680"/>
                  </a:lnTo>
                  <a:lnTo>
                    <a:pt x="3621278" y="11305680"/>
                  </a:lnTo>
                  <a:lnTo>
                    <a:pt x="9692843" y="0"/>
                  </a:lnTo>
                  <a:close/>
                </a:path>
                <a:path w="11557000" h="11306175">
                  <a:moveTo>
                    <a:pt x="11556530" y="0"/>
                  </a:moveTo>
                  <a:lnTo>
                    <a:pt x="10224452" y="0"/>
                  </a:lnTo>
                  <a:lnTo>
                    <a:pt x="4152874" y="11305680"/>
                  </a:lnTo>
                  <a:lnTo>
                    <a:pt x="10508018" y="11305680"/>
                  </a:lnTo>
                  <a:lnTo>
                    <a:pt x="11556530" y="9353271"/>
                  </a:lnTo>
                  <a:lnTo>
                    <a:pt x="11556530" y="0"/>
                  </a:lnTo>
                  <a:close/>
                </a:path>
              </a:pathLst>
            </a:custGeom>
            <a:solidFill>
              <a:srgbClr val="142B6E"/>
            </a:solidFill>
          </p:spPr>
          <p:txBody>
            <a:bodyPr wrap="square" lIns="0" tIns="0" rIns="0" bIns="0" rtlCol="0"/>
            <a:lstStyle/>
            <a:p>
              <a:endParaRPr/>
            </a:p>
          </p:txBody>
        </p:sp>
        <p:sp>
          <p:nvSpPr>
            <p:cNvPr id="4" name="object 4"/>
            <p:cNvSpPr/>
            <p:nvPr/>
          </p:nvSpPr>
          <p:spPr>
            <a:xfrm>
              <a:off x="10151618" y="5"/>
              <a:ext cx="9952990" cy="11303635"/>
            </a:xfrm>
            <a:custGeom>
              <a:avLst/>
              <a:gdLst/>
              <a:ahLst/>
              <a:cxnLst/>
              <a:rect l="l" t="t" r="r" b="b"/>
              <a:pathLst>
                <a:path w="9952990" h="11303635">
                  <a:moveTo>
                    <a:pt x="3924376" y="0"/>
                  </a:moveTo>
                  <a:lnTo>
                    <a:pt x="1916874" y="0"/>
                  </a:lnTo>
                  <a:lnTo>
                    <a:pt x="0" y="3569347"/>
                  </a:lnTo>
                  <a:lnTo>
                    <a:pt x="2007489" y="3569347"/>
                  </a:lnTo>
                  <a:lnTo>
                    <a:pt x="3924376" y="0"/>
                  </a:lnTo>
                  <a:close/>
                </a:path>
                <a:path w="9952990" h="11303635">
                  <a:moveTo>
                    <a:pt x="9952482" y="10354970"/>
                  </a:moveTo>
                  <a:lnTo>
                    <a:pt x="9443187" y="11303305"/>
                  </a:lnTo>
                  <a:lnTo>
                    <a:pt x="9952482" y="11303305"/>
                  </a:lnTo>
                  <a:lnTo>
                    <a:pt x="9952482" y="10354970"/>
                  </a:lnTo>
                  <a:close/>
                </a:path>
              </a:pathLst>
            </a:custGeom>
            <a:solidFill>
              <a:srgbClr val="FFDF00"/>
            </a:solidFill>
          </p:spPr>
          <p:txBody>
            <a:bodyPr wrap="square" lIns="0" tIns="0" rIns="0" bIns="0" rtlCol="0"/>
            <a:lstStyle/>
            <a:p>
              <a:endParaRPr/>
            </a:p>
          </p:txBody>
        </p:sp>
        <p:sp>
          <p:nvSpPr>
            <p:cNvPr id="5" name="object 5"/>
            <p:cNvSpPr/>
            <p:nvPr/>
          </p:nvSpPr>
          <p:spPr>
            <a:xfrm>
              <a:off x="12786653" y="0"/>
              <a:ext cx="1579245" cy="2908300"/>
            </a:xfrm>
            <a:custGeom>
              <a:avLst/>
              <a:gdLst/>
              <a:ahLst/>
              <a:cxnLst/>
              <a:rect l="l" t="t" r="r" b="b"/>
              <a:pathLst>
                <a:path w="1579244" h="2908300">
                  <a:moveTo>
                    <a:pt x="1578668" y="0"/>
                  </a:moveTo>
                  <a:lnTo>
                    <a:pt x="0" y="2907761"/>
                  </a:lnTo>
                </a:path>
              </a:pathLst>
            </a:custGeom>
            <a:ln w="31412">
              <a:solidFill>
                <a:srgbClr val="FFDF00"/>
              </a:solidFill>
            </a:ln>
          </p:spPr>
          <p:txBody>
            <a:bodyPr wrap="square" lIns="0" tIns="0" rIns="0" bIns="0" rtlCol="0"/>
            <a:lstStyle/>
            <a:p>
              <a:endParaRPr/>
            </a:p>
          </p:txBody>
        </p:sp>
        <p:sp>
          <p:nvSpPr>
            <p:cNvPr id="6" name="object 6"/>
            <p:cNvSpPr/>
            <p:nvPr/>
          </p:nvSpPr>
          <p:spPr>
            <a:xfrm>
              <a:off x="19305111" y="9834035"/>
              <a:ext cx="799465" cy="1471930"/>
            </a:xfrm>
            <a:custGeom>
              <a:avLst/>
              <a:gdLst/>
              <a:ahLst/>
              <a:cxnLst/>
              <a:rect l="l" t="t" r="r" b="b"/>
              <a:pathLst>
                <a:path w="799465" h="1471929">
                  <a:moveTo>
                    <a:pt x="798976" y="0"/>
                  </a:moveTo>
                  <a:lnTo>
                    <a:pt x="0" y="1471641"/>
                  </a:lnTo>
                </a:path>
              </a:pathLst>
            </a:custGeom>
            <a:ln w="31412">
              <a:solidFill>
                <a:srgbClr val="FFDF00"/>
              </a:solidFill>
            </a:ln>
          </p:spPr>
          <p:txBody>
            <a:bodyPr wrap="square" lIns="0" tIns="0" rIns="0" bIns="0" rtlCol="0"/>
            <a:lstStyle/>
            <a:p>
              <a:endParaRPr/>
            </a:p>
          </p:txBody>
        </p:sp>
      </p:grpSp>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Parking location at DXB T3</a:t>
            </a:r>
          </a:p>
        </p:txBody>
      </p:sp>
      <p:grpSp>
        <p:nvGrpSpPr>
          <p:cNvPr id="72" name="object 72"/>
          <p:cNvGrpSpPr/>
          <p:nvPr/>
        </p:nvGrpSpPr>
        <p:grpSpPr>
          <a:xfrm>
            <a:off x="1219570" y="9560453"/>
            <a:ext cx="2879725" cy="1000760"/>
            <a:chOff x="1219570" y="9560453"/>
            <a:chExt cx="2879725" cy="1000760"/>
          </a:xfrm>
        </p:grpSpPr>
        <p:sp>
          <p:nvSpPr>
            <p:cNvPr id="73" name="object 73"/>
            <p:cNvSpPr/>
            <p:nvPr/>
          </p:nvSpPr>
          <p:spPr>
            <a:xfrm>
              <a:off x="1219568" y="9560464"/>
              <a:ext cx="2879725" cy="1000760"/>
            </a:xfrm>
            <a:custGeom>
              <a:avLst/>
              <a:gdLst/>
              <a:ahLst/>
              <a:cxnLst/>
              <a:rect l="l" t="t" r="r" b="b"/>
              <a:pathLst>
                <a:path w="2879725" h="1000759">
                  <a:moveTo>
                    <a:pt x="678383"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18" y="577202"/>
                  </a:lnTo>
                  <a:lnTo>
                    <a:pt x="187883" y="586346"/>
                  </a:lnTo>
                  <a:lnTo>
                    <a:pt x="107353" y="586346"/>
                  </a:lnTo>
                  <a:lnTo>
                    <a:pt x="107353" y="325437"/>
                  </a:lnTo>
                  <a:lnTo>
                    <a:pt x="187883" y="325437"/>
                  </a:lnTo>
                  <a:lnTo>
                    <a:pt x="238518"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97" y="550545"/>
                  </a:lnTo>
                  <a:lnTo>
                    <a:pt x="410857" y="507149"/>
                  </a:lnTo>
                  <a:lnTo>
                    <a:pt x="529247" y="507149"/>
                  </a:lnTo>
                  <a:lnTo>
                    <a:pt x="423481" y="688848"/>
                  </a:lnTo>
                  <a:lnTo>
                    <a:pt x="542798" y="688848"/>
                  </a:lnTo>
                  <a:lnTo>
                    <a:pt x="648563" y="507149"/>
                  </a:lnTo>
                  <a:lnTo>
                    <a:pt x="678383"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74" name="object 74"/>
            <p:cNvSpPr/>
            <p:nvPr/>
          </p:nvSpPr>
          <p:spPr>
            <a:xfrm>
              <a:off x="1758759" y="9948010"/>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75" name="object 75"/>
            <p:cNvSpPr/>
            <p:nvPr/>
          </p:nvSpPr>
          <p:spPr>
            <a:xfrm>
              <a:off x="1798554" y="988589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76" name="object 76"/>
            <p:cNvPicPr/>
            <p:nvPr/>
          </p:nvPicPr>
          <p:blipFill>
            <a:blip r:embed="rId2" cstate="print"/>
            <a:stretch>
              <a:fillRect/>
            </a:stretch>
          </p:blipFill>
          <p:spPr>
            <a:xfrm>
              <a:off x="2799164" y="10189295"/>
              <a:ext cx="118781" cy="162518"/>
            </a:xfrm>
            <a:prstGeom prst="rect">
              <a:avLst/>
            </a:prstGeom>
          </p:spPr>
        </p:pic>
        <p:pic>
          <p:nvPicPr>
            <p:cNvPr id="77" name="object 77"/>
            <p:cNvPicPr/>
            <p:nvPr/>
          </p:nvPicPr>
          <p:blipFill>
            <a:blip r:embed="rId3" cstate="print"/>
            <a:stretch>
              <a:fillRect/>
            </a:stretch>
          </p:blipFill>
          <p:spPr>
            <a:xfrm>
              <a:off x="2941899" y="10189486"/>
              <a:ext cx="208110" cy="120530"/>
            </a:xfrm>
            <a:prstGeom prst="rect">
              <a:avLst/>
            </a:prstGeom>
          </p:spPr>
        </p:pic>
        <p:pic>
          <p:nvPicPr>
            <p:cNvPr id="78" name="object 78"/>
            <p:cNvPicPr/>
            <p:nvPr/>
          </p:nvPicPr>
          <p:blipFill>
            <a:blip r:embed="rId4" cstate="print"/>
            <a:stretch>
              <a:fillRect/>
            </a:stretch>
          </p:blipFill>
          <p:spPr>
            <a:xfrm>
              <a:off x="3169242" y="10161043"/>
              <a:ext cx="226576" cy="148973"/>
            </a:xfrm>
            <a:prstGeom prst="rect">
              <a:avLst/>
            </a:prstGeom>
          </p:spPr>
        </p:pic>
        <p:pic>
          <p:nvPicPr>
            <p:cNvPr id="79" name="object 79"/>
            <p:cNvPicPr/>
            <p:nvPr/>
          </p:nvPicPr>
          <p:blipFill>
            <a:blip r:embed="rId5" cstate="print"/>
            <a:stretch>
              <a:fillRect/>
            </a:stretch>
          </p:blipFill>
          <p:spPr>
            <a:xfrm>
              <a:off x="3460993" y="10147317"/>
              <a:ext cx="160016" cy="162120"/>
            </a:xfrm>
            <a:prstGeom prst="rect">
              <a:avLst/>
            </a:prstGeom>
          </p:spPr>
        </p:pic>
        <p:pic>
          <p:nvPicPr>
            <p:cNvPr id="80" name="object 80"/>
            <p:cNvPicPr/>
            <p:nvPr/>
          </p:nvPicPr>
          <p:blipFill>
            <a:blip r:embed="rId6" cstate="print"/>
            <a:stretch>
              <a:fillRect/>
            </a:stretch>
          </p:blipFill>
          <p:spPr>
            <a:xfrm>
              <a:off x="3681462" y="10189295"/>
              <a:ext cx="118792" cy="162518"/>
            </a:xfrm>
            <a:prstGeom prst="rect">
              <a:avLst/>
            </a:prstGeom>
          </p:spPr>
        </p:pic>
        <p:pic>
          <p:nvPicPr>
            <p:cNvPr id="81" name="object 81"/>
            <p:cNvPicPr/>
            <p:nvPr/>
          </p:nvPicPr>
          <p:blipFill>
            <a:blip r:embed="rId7" cstate="print"/>
            <a:stretch>
              <a:fillRect/>
            </a:stretch>
          </p:blipFill>
          <p:spPr>
            <a:xfrm>
              <a:off x="3821843" y="10189299"/>
              <a:ext cx="128802" cy="120917"/>
            </a:xfrm>
            <a:prstGeom prst="rect">
              <a:avLst/>
            </a:prstGeom>
          </p:spPr>
        </p:pic>
        <p:sp>
          <p:nvSpPr>
            <p:cNvPr id="82" name="object 82"/>
            <p:cNvSpPr/>
            <p:nvPr/>
          </p:nvSpPr>
          <p:spPr>
            <a:xfrm>
              <a:off x="2807088" y="9911233"/>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83" name="object 83"/>
          <p:cNvSpPr/>
          <p:nvPr/>
        </p:nvSpPr>
        <p:spPr>
          <a:xfrm>
            <a:off x="4497900" y="9701391"/>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84" name="object 84"/>
          <p:cNvSpPr/>
          <p:nvPr/>
        </p:nvSpPr>
        <p:spPr>
          <a:xfrm>
            <a:off x="5288953" y="10167728"/>
            <a:ext cx="1544320" cy="281940"/>
          </a:xfrm>
          <a:custGeom>
            <a:avLst/>
            <a:gdLst/>
            <a:ahLst/>
            <a:cxnLst/>
            <a:rect l="l" t="t" r="r" b="b"/>
            <a:pathLst>
              <a:path w="1544320" h="281940">
                <a:moveTo>
                  <a:pt x="230759" y="2095"/>
                </a:moveTo>
                <a:lnTo>
                  <a:pt x="192227" y="2095"/>
                </a:lnTo>
                <a:lnTo>
                  <a:pt x="145021" y="140042"/>
                </a:lnTo>
                <a:lnTo>
                  <a:pt x="135890" y="167119"/>
                </a:lnTo>
                <a:lnTo>
                  <a:pt x="127355" y="193586"/>
                </a:lnTo>
                <a:lnTo>
                  <a:pt x="119672" y="219265"/>
                </a:lnTo>
                <a:lnTo>
                  <a:pt x="113118" y="244030"/>
                </a:lnTo>
                <a:lnTo>
                  <a:pt x="112280" y="244030"/>
                </a:lnTo>
                <a:lnTo>
                  <a:pt x="106172"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15"/>
                </a:lnTo>
                <a:lnTo>
                  <a:pt x="374129" y="59194"/>
                </a:lnTo>
                <a:lnTo>
                  <a:pt x="374129" y="165315"/>
                </a:lnTo>
                <a:lnTo>
                  <a:pt x="290029" y="165315"/>
                </a:lnTo>
                <a:lnTo>
                  <a:pt x="317347" y="84543"/>
                </a:lnTo>
                <a:lnTo>
                  <a:pt x="321259" y="71793"/>
                </a:lnTo>
                <a:lnTo>
                  <a:pt x="324891" y="59105"/>
                </a:lnTo>
                <a:lnTo>
                  <a:pt x="328282" y="46494"/>
                </a:lnTo>
                <a:lnTo>
                  <a:pt x="331470" y="33997"/>
                </a:lnTo>
                <a:lnTo>
                  <a:pt x="332282" y="33997"/>
                </a:lnTo>
                <a:lnTo>
                  <a:pt x="342480" y="71564"/>
                </a:lnTo>
                <a:lnTo>
                  <a:pt x="374129" y="165315"/>
                </a:lnTo>
                <a:lnTo>
                  <a:pt x="374129" y="59194"/>
                </a:lnTo>
                <a:lnTo>
                  <a:pt x="365531" y="33997"/>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28" y="251002"/>
                </a:moveTo>
                <a:lnTo>
                  <a:pt x="527011" y="251002"/>
                </a:lnTo>
                <a:lnTo>
                  <a:pt x="527011" y="2082"/>
                </a:lnTo>
                <a:lnTo>
                  <a:pt x="490969" y="2082"/>
                </a:lnTo>
                <a:lnTo>
                  <a:pt x="490969" y="251002"/>
                </a:lnTo>
                <a:lnTo>
                  <a:pt x="490969" y="281482"/>
                </a:lnTo>
                <a:lnTo>
                  <a:pt x="646328" y="281482"/>
                </a:lnTo>
                <a:lnTo>
                  <a:pt x="646328" y="251002"/>
                </a:lnTo>
                <a:close/>
              </a:path>
              <a:path w="1544320" h="281940">
                <a:moveTo>
                  <a:pt x="824903" y="2273"/>
                </a:moveTo>
                <a:lnTo>
                  <a:pt x="618147" y="2273"/>
                </a:lnTo>
                <a:lnTo>
                  <a:pt x="618147" y="32753"/>
                </a:lnTo>
                <a:lnTo>
                  <a:pt x="703084" y="32753"/>
                </a:lnTo>
                <a:lnTo>
                  <a:pt x="703084" y="281673"/>
                </a:lnTo>
                <a:lnTo>
                  <a:pt x="739546" y="281673"/>
                </a:lnTo>
                <a:lnTo>
                  <a:pt x="739546" y="32753"/>
                </a:lnTo>
                <a:lnTo>
                  <a:pt x="824903" y="32753"/>
                </a:lnTo>
                <a:lnTo>
                  <a:pt x="824903" y="2273"/>
                </a:lnTo>
                <a:close/>
              </a:path>
              <a:path w="1544320" h="281940">
                <a:moveTo>
                  <a:pt x="1037844" y="281330"/>
                </a:moveTo>
                <a:lnTo>
                  <a:pt x="1033297" y="270268"/>
                </a:lnTo>
                <a:lnTo>
                  <a:pt x="1028306" y="253542"/>
                </a:lnTo>
                <a:lnTo>
                  <a:pt x="1022692" y="231546"/>
                </a:lnTo>
                <a:lnTo>
                  <a:pt x="1016304" y="204660"/>
                </a:lnTo>
                <a:lnTo>
                  <a:pt x="1010119" y="184670"/>
                </a:lnTo>
                <a:lnTo>
                  <a:pt x="1001369" y="168414"/>
                </a:lnTo>
                <a:lnTo>
                  <a:pt x="993749" y="160337"/>
                </a:lnTo>
                <a:lnTo>
                  <a:pt x="989838" y="156197"/>
                </a:lnTo>
                <a:lnTo>
                  <a:pt x="975283" y="148336"/>
                </a:lnTo>
                <a:lnTo>
                  <a:pt x="975283" y="147091"/>
                </a:lnTo>
                <a:lnTo>
                  <a:pt x="995908" y="136956"/>
                </a:lnTo>
                <a:lnTo>
                  <a:pt x="1000188" y="133007"/>
                </a:lnTo>
                <a:lnTo>
                  <a:pt x="1012596" y="121564"/>
                </a:lnTo>
                <a:lnTo>
                  <a:pt x="1023785" y="101130"/>
                </a:lnTo>
                <a:lnTo>
                  <a:pt x="1027874" y="75844"/>
                </a:lnTo>
                <a:lnTo>
                  <a:pt x="1026426" y="60198"/>
                </a:lnTo>
                <a:lnTo>
                  <a:pt x="1005941" y="22821"/>
                </a:lnTo>
                <a:lnTo>
                  <a:pt x="991844" y="12915"/>
                </a:lnTo>
                <a:lnTo>
                  <a:pt x="991844" y="79971"/>
                </a:lnTo>
                <a:lnTo>
                  <a:pt x="987539" y="101130"/>
                </a:lnTo>
                <a:lnTo>
                  <a:pt x="987425" y="101714"/>
                </a:lnTo>
                <a:lnTo>
                  <a:pt x="974801" y="118452"/>
                </a:lnTo>
                <a:lnTo>
                  <a:pt x="954963" y="129197"/>
                </a:lnTo>
                <a:lnTo>
                  <a:pt x="928865" y="133007"/>
                </a:lnTo>
                <a:lnTo>
                  <a:pt x="892009" y="133007"/>
                </a:lnTo>
                <a:lnTo>
                  <a:pt x="892009" y="31089"/>
                </a:lnTo>
                <a:lnTo>
                  <a:pt x="897559" y="29870"/>
                </a:lnTo>
                <a:lnTo>
                  <a:pt x="905459" y="28803"/>
                </a:lnTo>
                <a:lnTo>
                  <a:pt x="915530" y="28041"/>
                </a:lnTo>
                <a:lnTo>
                  <a:pt x="927646" y="27762"/>
                </a:lnTo>
                <a:lnTo>
                  <a:pt x="954252" y="31089"/>
                </a:lnTo>
                <a:lnTo>
                  <a:pt x="953884" y="31089"/>
                </a:lnTo>
                <a:lnTo>
                  <a:pt x="974026" y="40513"/>
                </a:lnTo>
                <a:lnTo>
                  <a:pt x="987171" y="56667"/>
                </a:lnTo>
                <a:lnTo>
                  <a:pt x="991844" y="79971"/>
                </a:lnTo>
                <a:lnTo>
                  <a:pt x="991844" y="12915"/>
                </a:lnTo>
                <a:lnTo>
                  <a:pt x="991400" y="12598"/>
                </a:lnTo>
                <a:lnTo>
                  <a:pt x="973467" y="5499"/>
                </a:lnTo>
                <a:lnTo>
                  <a:pt x="951572" y="1346"/>
                </a:lnTo>
                <a:lnTo>
                  <a:pt x="925156" y="0"/>
                </a:lnTo>
                <a:lnTo>
                  <a:pt x="906411" y="381"/>
                </a:lnTo>
                <a:lnTo>
                  <a:pt x="888060" y="1511"/>
                </a:lnTo>
                <a:lnTo>
                  <a:pt x="870953" y="3340"/>
                </a:lnTo>
                <a:lnTo>
                  <a:pt x="855954" y="5829"/>
                </a:lnTo>
                <a:lnTo>
                  <a:pt x="855954" y="281330"/>
                </a:lnTo>
                <a:lnTo>
                  <a:pt x="892009" y="281330"/>
                </a:lnTo>
                <a:lnTo>
                  <a:pt x="892009" y="160337"/>
                </a:lnTo>
                <a:lnTo>
                  <a:pt x="925969" y="160337"/>
                </a:lnTo>
                <a:lnTo>
                  <a:pt x="963104" y="173494"/>
                </a:lnTo>
                <a:lnTo>
                  <a:pt x="981887" y="214617"/>
                </a:lnTo>
                <a:lnTo>
                  <a:pt x="987501" y="238556"/>
                </a:lnTo>
                <a:lnTo>
                  <a:pt x="992479" y="257911"/>
                </a:lnTo>
                <a:lnTo>
                  <a:pt x="996823" y="272300"/>
                </a:lnTo>
                <a:lnTo>
                  <a:pt x="1000531" y="281330"/>
                </a:lnTo>
                <a:lnTo>
                  <a:pt x="1037844" y="281330"/>
                </a:lnTo>
                <a:close/>
              </a:path>
              <a:path w="1544320" h="281940">
                <a:moveTo>
                  <a:pt x="1293431" y="281305"/>
                </a:moveTo>
                <a:lnTo>
                  <a:pt x="1263472" y="193497"/>
                </a:lnTo>
                <a:lnTo>
                  <a:pt x="1253858" y="165315"/>
                </a:lnTo>
                <a:lnTo>
                  <a:pt x="1217637" y="59169"/>
                </a:lnTo>
                <a:lnTo>
                  <a:pt x="1217637" y="165315"/>
                </a:lnTo>
                <a:lnTo>
                  <a:pt x="1133551" y="165315"/>
                </a:lnTo>
                <a:lnTo>
                  <a:pt x="1160868" y="84543"/>
                </a:lnTo>
                <a:lnTo>
                  <a:pt x="1164780" y="71793"/>
                </a:lnTo>
                <a:lnTo>
                  <a:pt x="1168400" y="59105"/>
                </a:lnTo>
                <a:lnTo>
                  <a:pt x="1171778" y="46494"/>
                </a:lnTo>
                <a:lnTo>
                  <a:pt x="1174991" y="33997"/>
                </a:lnTo>
                <a:lnTo>
                  <a:pt x="1175804" y="33997"/>
                </a:lnTo>
                <a:lnTo>
                  <a:pt x="1185989" y="71564"/>
                </a:lnTo>
                <a:lnTo>
                  <a:pt x="1217637" y="165315"/>
                </a:lnTo>
                <a:lnTo>
                  <a:pt x="1217637" y="59169"/>
                </a:lnTo>
                <a:lnTo>
                  <a:pt x="1209052" y="33997"/>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91" y="2095"/>
                </a:moveTo>
                <a:lnTo>
                  <a:pt x="1510131" y="2095"/>
                </a:lnTo>
                <a:lnTo>
                  <a:pt x="1510131" y="118922"/>
                </a:lnTo>
                <a:lnTo>
                  <a:pt x="1510309" y="149961"/>
                </a:lnTo>
                <a:lnTo>
                  <a:pt x="1510957" y="178625"/>
                </a:lnTo>
                <a:lnTo>
                  <a:pt x="1512239" y="206133"/>
                </a:lnTo>
                <a:lnTo>
                  <a:pt x="1514284" y="233667"/>
                </a:lnTo>
                <a:lnTo>
                  <a:pt x="1513459" y="234086"/>
                </a:lnTo>
                <a:lnTo>
                  <a:pt x="1491183" y="190271"/>
                </a:lnTo>
                <a:lnTo>
                  <a:pt x="1463319" y="143370"/>
                </a:lnTo>
                <a:lnTo>
                  <a:pt x="1373835" y="2095"/>
                </a:lnTo>
                <a:lnTo>
                  <a:pt x="1334477" y="2095"/>
                </a:lnTo>
                <a:lnTo>
                  <a:pt x="1334477" y="281330"/>
                </a:lnTo>
                <a:lnTo>
                  <a:pt x="1368463" y="281330"/>
                </a:lnTo>
                <a:lnTo>
                  <a:pt x="1368463" y="161988"/>
                </a:lnTo>
                <a:lnTo>
                  <a:pt x="1367777" y="100215"/>
                </a:lnTo>
                <a:lnTo>
                  <a:pt x="1365554" y="46837"/>
                </a:lnTo>
                <a:lnTo>
                  <a:pt x="1366786" y="46393"/>
                </a:lnTo>
                <a:lnTo>
                  <a:pt x="1390865" y="92710"/>
                </a:lnTo>
                <a:lnTo>
                  <a:pt x="1418958" y="139623"/>
                </a:lnTo>
                <a:lnTo>
                  <a:pt x="1507642" y="281330"/>
                </a:lnTo>
                <a:lnTo>
                  <a:pt x="1544091" y="281330"/>
                </a:lnTo>
                <a:lnTo>
                  <a:pt x="1544091" y="2095"/>
                </a:lnTo>
                <a:close/>
              </a:path>
            </a:pathLst>
          </a:custGeom>
          <a:solidFill>
            <a:srgbClr val="404041"/>
          </a:solidFill>
        </p:spPr>
        <p:txBody>
          <a:bodyPr wrap="square" lIns="0" tIns="0" rIns="0" bIns="0" rtlCol="0"/>
          <a:lstStyle/>
          <a:p>
            <a:endParaRPr/>
          </a:p>
        </p:txBody>
      </p:sp>
      <p:sp>
        <p:nvSpPr>
          <p:cNvPr id="85" name="object 85"/>
          <p:cNvSpPr/>
          <p:nvPr/>
        </p:nvSpPr>
        <p:spPr>
          <a:xfrm>
            <a:off x="6881968" y="10165265"/>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4" y="281763"/>
                </a:lnTo>
                <a:lnTo>
                  <a:pt x="144841" y="264094"/>
                </a:lnTo>
                <a:lnTo>
                  <a:pt x="163008" y="238347"/>
                </a:lnTo>
                <a:lnTo>
                  <a:pt x="169021" y="207553"/>
                </a:lnTo>
                <a:lnTo>
                  <a:pt x="164525" y="179998"/>
                </a:lnTo>
                <a:lnTo>
                  <a:pt x="151094" y="157991"/>
                </a:lnTo>
                <a:lnTo>
                  <a:pt x="128813"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86" name="object 86"/>
          <p:cNvSpPr/>
          <p:nvPr/>
        </p:nvSpPr>
        <p:spPr>
          <a:xfrm>
            <a:off x="5303913" y="9701383"/>
            <a:ext cx="1752600" cy="383540"/>
          </a:xfrm>
          <a:custGeom>
            <a:avLst/>
            <a:gdLst/>
            <a:ahLst/>
            <a:cxnLst/>
            <a:rect l="l" t="t" r="r" b="b"/>
            <a:pathLst>
              <a:path w="1752600" h="383540">
                <a:moveTo>
                  <a:pt x="663079" y="99123"/>
                </a:moveTo>
                <a:lnTo>
                  <a:pt x="661568" y="91643"/>
                </a:lnTo>
                <a:lnTo>
                  <a:pt x="657453" y="85547"/>
                </a:lnTo>
                <a:lnTo>
                  <a:pt x="651357" y="81432"/>
                </a:lnTo>
                <a:lnTo>
                  <a:pt x="643915" y="79921"/>
                </a:lnTo>
                <a:lnTo>
                  <a:pt x="636574" y="81445"/>
                </a:lnTo>
                <a:lnTo>
                  <a:pt x="630453" y="85559"/>
                </a:lnTo>
                <a:lnTo>
                  <a:pt x="626249" y="91554"/>
                </a:lnTo>
                <a:lnTo>
                  <a:pt x="624687" y="98704"/>
                </a:lnTo>
                <a:lnTo>
                  <a:pt x="626173" y="106400"/>
                </a:lnTo>
                <a:lnTo>
                  <a:pt x="630250" y="112623"/>
                </a:lnTo>
                <a:lnTo>
                  <a:pt x="636358" y="116789"/>
                </a:lnTo>
                <a:lnTo>
                  <a:pt x="643915" y="118313"/>
                </a:lnTo>
                <a:lnTo>
                  <a:pt x="651357" y="116801"/>
                </a:lnTo>
                <a:lnTo>
                  <a:pt x="657453" y="112674"/>
                </a:lnTo>
                <a:lnTo>
                  <a:pt x="661568" y="106578"/>
                </a:lnTo>
                <a:lnTo>
                  <a:pt x="663079" y="99123"/>
                </a:lnTo>
                <a:close/>
              </a:path>
              <a:path w="1752600" h="383540">
                <a:moveTo>
                  <a:pt x="664311" y="165214"/>
                </a:moveTo>
                <a:lnTo>
                  <a:pt x="622274" y="186029"/>
                </a:lnTo>
                <a:lnTo>
                  <a:pt x="623785" y="190563"/>
                </a:lnTo>
                <a:lnTo>
                  <a:pt x="624001" y="191160"/>
                </a:lnTo>
                <a:lnTo>
                  <a:pt x="627862" y="193979"/>
                </a:lnTo>
                <a:lnTo>
                  <a:pt x="627926" y="194970"/>
                </a:lnTo>
                <a:lnTo>
                  <a:pt x="627329" y="248513"/>
                </a:lnTo>
                <a:lnTo>
                  <a:pt x="608266" y="272973"/>
                </a:lnTo>
                <a:lnTo>
                  <a:pt x="390347" y="272973"/>
                </a:lnTo>
                <a:lnTo>
                  <a:pt x="382041" y="271259"/>
                </a:lnTo>
                <a:lnTo>
                  <a:pt x="373507" y="266344"/>
                </a:lnTo>
                <a:lnTo>
                  <a:pt x="366598" y="258635"/>
                </a:lnTo>
                <a:lnTo>
                  <a:pt x="363105" y="248513"/>
                </a:lnTo>
                <a:lnTo>
                  <a:pt x="363105" y="185051"/>
                </a:lnTo>
                <a:lnTo>
                  <a:pt x="365188" y="178663"/>
                </a:lnTo>
                <a:lnTo>
                  <a:pt x="366979" y="174663"/>
                </a:lnTo>
                <a:lnTo>
                  <a:pt x="367271" y="165214"/>
                </a:lnTo>
                <a:lnTo>
                  <a:pt x="325183" y="186029"/>
                </a:lnTo>
                <a:lnTo>
                  <a:pt x="326923" y="191160"/>
                </a:lnTo>
                <a:lnTo>
                  <a:pt x="329107" y="192709"/>
                </a:lnTo>
                <a:lnTo>
                  <a:pt x="330949" y="193979"/>
                </a:lnTo>
                <a:lnTo>
                  <a:pt x="330949" y="240792"/>
                </a:lnTo>
                <a:lnTo>
                  <a:pt x="330784" y="248513"/>
                </a:lnTo>
                <a:lnTo>
                  <a:pt x="330708" y="251752"/>
                </a:lnTo>
                <a:lnTo>
                  <a:pt x="330619" y="256146"/>
                </a:lnTo>
                <a:lnTo>
                  <a:pt x="330504" y="257340"/>
                </a:lnTo>
                <a:lnTo>
                  <a:pt x="328701" y="268363"/>
                </a:lnTo>
                <a:lnTo>
                  <a:pt x="328676" y="268579"/>
                </a:lnTo>
                <a:lnTo>
                  <a:pt x="323875"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86" y="183388"/>
                </a:lnTo>
                <a:lnTo>
                  <a:pt x="288937" y="183248"/>
                </a:lnTo>
                <a:lnTo>
                  <a:pt x="290741" y="179222"/>
                </a:lnTo>
                <a:lnTo>
                  <a:pt x="291045" y="169773"/>
                </a:lnTo>
                <a:lnTo>
                  <a:pt x="248958" y="190563"/>
                </a:lnTo>
                <a:lnTo>
                  <a:pt x="250698" y="195694"/>
                </a:lnTo>
                <a:lnTo>
                  <a:pt x="252895" y="197281"/>
                </a:lnTo>
                <a:lnTo>
                  <a:pt x="254723" y="198501"/>
                </a:lnTo>
                <a:lnTo>
                  <a:pt x="254723" y="240792"/>
                </a:lnTo>
                <a:lnTo>
                  <a:pt x="254558" y="248513"/>
                </a:lnTo>
                <a:lnTo>
                  <a:pt x="254520" y="250405"/>
                </a:lnTo>
                <a:lnTo>
                  <a:pt x="254393" y="256146"/>
                </a:lnTo>
                <a:lnTo>
                  <a:pt x="254279" y="257340"/>
                </a:lnTo>
                <a:lnTo>
                  <a:pt x="252476" y="268363"/>
                </a:lnTo>
                <a:lnTo>
                  <a:pt x="252450" y="268579"/>
                </a:lnTo>
                <a:lnTo>
                  <a:pt x="247650" y="275882"/>
                </a:lnTo>
                <a:lnTo>
                  <a:pt x="238683" y="278384"/>
                </a:lnTo>
                <a:lnTo>
                  <a:pt x="233337" y="276745"/>
                </a:lnTo>
                <a:lnTo>
                  <a:pt x="225602" y="272262"/>
                </a:lnTo>
                <a:lnTo>
                  <a:pt x="217487" y="265582"/>
                </a:lnTo>
                <a:lnTo>
                  <a:pt x="211061" y="257340"/>
                </a:lnTo>
                <a:lnTo>
                  <a:pt x="211061" y="194970"/>
                </a:lnTo>
                <a:lnTo>
                  <a:pt x="213131" y="188645"/>
                </a:lnTo>
                <a:lnTo>
                  <a:pt x="214922" y="184607"/>
                </a:lnTo>
                <a:lnTo>
                  <a:pt x="214972" y="183248"/>
                </a:lnTo>
                <a:lnTo>
                  <a:pt x="215099" y="179222"/>
                </a:lnTo>
                <a:lnTo>
                  <a:pt x="215226" y="175171"/>
                </a:lnTo>
                <a:lnTo>
                  <a:pt x="173672" y="195694"/>
                </a:lnTo>
                <a:lnTo>
                  <a:pt x="173189" y="195986"/>
                </a:lnTo>
                <a:lnTo>
                  <a:pt x="174866" y="201066"/>
                </a:lnTo>
                <a:lnTo>
                  <a:pt x="175780" y="201752"/>
                </a:lnTo>
                <a:lnTo>
                  <a:pt x="178714" y="203873"/>
                </a:lnTo>
                <a:lnTo>
                  <a:pt x="178625" y="294043"/>
                </a:lnTo>
                <a:lnTo>
                  <a:pt x="164160" y="334911"/>
                </a:lnTo>
                <a:lnTo>
                  <a:pt x="129082" y="353949"/>
                </a:lnTo>
                <a:lnTo>
                  <a:pt x="118554" y="354596"/>
                </a:lnTo>
                <a:lnTo>
                  <a:pt x="93573" y="350735"/>
                </a:lnTo>
                <a:lnTo>
                  <a:pt x="93357" y="350735"/>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00"/>
                </a:lnTo>
                <a:lnTo>
                  <a:pt x="199301" y="323405"/>
                </a:lnTo>
                <a:lnTo>
                  <a:pt x="211061" y="281051"/>
                </a:lnTo>
                <a:lnTo>
                  <a:pt x="222592" y="290474"/>
                </a:lnTo>
                <a:lnTo>
                  <a:pt x="231902" y="295617"/>
                </a:lnTo>
                <a:lnTo>
                  <a:pt x="232498" y="295922"/>
                </a:lnTo>
                <a:lnTo>
                  <a:pt x="240563" y="298335"/>
                </a:lnTo>
                <a:lnTo>
                  <a:pt x="247396" y="298919"/>
                </a:lnTo>
                <a:lnTo>
                  <a:pt x="259981" y="297510"/>
                </a:lnTo>
                <a:lnTo>
                  <a:pt x="270344" y="293357"/>
                </a:lnTo>
                <a:lnTo>
                  <a:pt x="278320" y="286588"/>
                </a:lnTo>
                <a:lnTo>
                  <a:pt x="281571" y="281051"/>
                </a:lnTo>
                <a:lnTo>
                  <a:pt x="283146" y="278384"/>
                </a:lnTo>
                <a:lnTo>
                  <a:pt x="283768" y="277317"/>
                </a:lnTo>
                <a:lnTo>
                  <a:pt x="296595" y="288734"/>
                </a:lnTo>
                <a:lnTo>
                  <a:pt x="307340" y="295262"/>
                </a:lnTo>
                <a:lnTo>
                  <a:pt x="316611" y="298335"/>
                </a:lnTo>
                <a:lnTo>
                  <a:pt x="317461" y="298335"/>
                </a:lnTo>
                <a:lnTo>
                  <a:pt x="323608" y="298919"/>
                </a:lnTo>
                <a:lnTo>
                  <a:pt x="335445" y="297688"/>
                </a:lnTo>
                <a:lnTo>
                  <a:pt x="345300" y="294043"/>
                </a:lnTo>
                <a:lnTo>
                  <a:pt x="353098" y="288036"/>
                </a:lnTo>
                <a:lnTo>
                  <a:pt x="358736" y="279717"/>
                </a:lnTo>
                <a:lnTo>
                  <a:pt x="371957" y="289306"/>
                </a:lnTo>
                <a:lnTo>
                  <a:pt x="385203" y="294043"/>
                </a:lnTo>
                <a:lnTo>
                  <a:pt x="385356" y="294043"/>
                </a:lnTo>
                <a:lnTo>
                  <a:pt x="395935" y="295617"/>
                </a:lnTo>
                <a:lnTo>
                  <a:pt x="619874" y="295617"/>
                </a:lnTo>
                <a:lnTo>
                  <a:pt x="637133" y="292608"/>
                </a:lnTo>
                <a:lnTo>
                  <a:pt x="649770" y="283718"/>
                </a:lnTo>
                <a:lnTo>
                  <a:pt x="651929" y="279717"/>
                </a:lnTo>
                <a:lnTo>
                  <a:pt x="652640" y="278384"/>
                </a:lnTo>
                <a:lnTo>
                  <a:pt x="655548" y="272973"/>
                </a:lnTo>
                <a:lnTo>
                  <a:pt x="657542" y="269265"/>
                </a:lnTo>
                <a:lnTo>
                  <a:pt x="660057" y="250405"/>
                </a:lnTo>
                <a:lnTo>
                  <a:pt x="660184" y="183388"/>
                </a:lnTo>
                <a:lnTo>
                  <a:pt x="664019" y="174663"/>
                </a:lnTo>
                <a:lnTo>
                  <a:pt x="664311" y="165214"/>
                </a:lnTo>
                <a:close/>
              </a:path>
              <a:path w="1752600" h="383540">
                <a:moveTo>
                  <a:pt x="759574" y="7340"/>
                </a:moveTo>
                <a:lnTo>
                  <a:pt x="752271" y="0"/>
                </a:lnTo>
                <a:lnTo>
                  <a:pt x="750023" y="1143"/>
                </a:lnTo>
                <a:lnTo>
                  <a:pt x="729691" y="11798"/>
                </a:lnTo>
                <a:lnTo>
                  <a:pt x="706107" y="25146"/>
                </a:lnTo>
                <a:lnTo>
                  <a:pt x="712050" y="37922"/>
                </a:lnTo>
                <a:lnTo>
                  <a:pt x="716711" y="34810"/>
                </a:lnTo>
                <a:lnTo>
                  <a:pt x="718896" y="33782"/>
                </a:lnTo>
                <a:lnTo>
                  <a:pt x="721779" y="33782"/>
                </a:lnTo>
                <a:lnTo>
                  <a:pt x="722452" y="36474"/>
                </a:lnTo>
                <a:lnTo>
                  <a:pt x="722452" y="295630"/>
                </a:lnTo>
                <a:lnTo>
                  <a:pt x="754634" y="295630"/>
                </a:lnTo>
                <a:lnTo>
                  <a:pt x="754634" y="35725"/>
                </a:lnTo>
                <a:lnTo>
                  <a:pt x="754888" y="24168"/>
                </a:lnTo>
                <a:lnTo>
                  <a:pt x="755599" y="17132"/>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42" y="81445"/>
                </a:lnTo>
                <a:lnTo>
                  <a:pt x="1006221" y="85559"/>
                </a:lnTo>
                <a:lnTo>
                  <a:pt x="1002017" y="91554"/>
                </a:lnTo>
                <a:lnTo>
                  <a:pt x="1000455" y="98704"/>
                </a:lnTo>
                <a:lnTo>
                  <a:pt x="1001941" y="106400"/>
                </a:lnTo>
                <a:lnTo>
                  <a:pt x="1006017" y="112623"/>
                </a:lnTo>
                <a:lnTo>
                  <a:pt x="1012101"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22" y="85547"/>
                </a:lnTo>
                <a:lnTo>
                  <a:pt x="1076426" y="81432"/>
                </a:lnTo>
                <a:lnTo>
                  <a:pt x="1068971" y="79921"/>
                </a:lnTo>
                <a:lnTo>
                  <a:pt x="1061643" y="81445"/>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22" y="112674"/>
                </a:lnTo>
                <a:lnTo>
                  <a:pt x="1086637" y="106578"/>
                </a:lnTo>
                <a:lnTo>
                  <a:pt x="1088148" y="99123"/>
                </a:lnTo>
                <a:close/>
              </a:path>
              <a:path w="1752600" h="383540">
                <a:moveTo>
                  <a:pt x="1305674" y="3644"/>
                </a:moveTo>
                <a:lnTo>
                  <a:pt x="1263599" y="24422"/>
                </a:lnTo>
                <a:lnTo>
                  <a:pt x="1265275" y="29565"/>
                </a:lnTo>
                <a:lnTo>
                  <a:pt x="1269149" y="32372"/>
                </a:lnTo>
                <a:lnTo>
                  <a:pt x="1269314" y="34429"/>
                </a:lnTo>
                <a:lnTo>
                  <a:pt x="1269314" y="232498"/>
                </a:lnTo>
                <a:lnTo>
                  <a:pt x="1268590" y="250151"/>
                </a:lnTo>
                <a:lnTo>
                  <a:pt x="1265720" y="262813"/>
                </a:lnTo>
                <a:lnTo>
                  <a:pt x="1259700" y="270433"/>
                </a:lnTo>
                <a:lnTo>
                  <a:pt x="1249565" y="272973"/>
                </a:lnTo>
                <a:lnTo>
                  <a:pt x="1112431" y="272973"/>
                </a:lnTo>
                <a:lnTo>
                  <a:pt x="1104569" y="271272"/>
                </a:lnTo>
                <a:lnTo>
                  <a:pt x="1095819" y="266280"/>
                </a:lnTo>
                <a:lnTo>
                  <a:pt x="1088580" y="258140"/>
                </a:lnTo>
                <a:lnTo>
                  <a:pt x="1085227" y="247002"/>
                </a:lnTo>
                <a:lnTo>
                  <a:pt x="1085227" y="185051"/>
                </a:lnTo>
                <a:lnTo>
                  <a:pt x="1087310" y="178663"/>
                </a:lnTo>
                <a:lnTo>
                  <a:pt x="1089075" y="174663"/>
                </a:lnTo>
                <a:lnTo>
                  <a:pt x="1089393" y="165214"/>
                </a:lnTo>
                <a:lnTo>
                  <a:pt x="1047330" y="186029"/>
                </a:lnTo>
                <a:lnTo>
                  <a:pt x="1049020" y="191147"/>
                </a:lnTo>
                <a:lnTo>
                  <a:pt x="1052906" y="193967"/>
                </a:lnTo>
                <a:lnTo>
                  <a:pt x="1053058" y="195986"/>
                </a:lnTo>
                <a:lnTo>
                  <a:pt x="1052969" y="246087"/>
                </a:lnTo>
                <a:lnTo>
                  <a:pt x="1038656" y="272973"/>
                </a:lnTo>
                <a:lnTo>
                  <a:pt x="901992" y="272973"/>
                </a:lnTo>
                <a:lnTo>
                  <a:pt x="893648" y="271246"/>
                </a:lnTo>
                <a:lnTo>
                  <a:pt x="885101" y="266344"/>
                </a:lnTo>
                <a:lnTo>
                  <a:pt x="878205" y="258673"/>
                </a:lnTo>
                <a:lnTo>
                  <a:pt x="874788" y="248678"/>
                </a:lnTo>
                <a:lnTo>
                  <a:pt x="874788" y="205574"/>
                </a:lnTo>
                <a:lnTo>
                  <a:pt x="882383" y="167322"/>
                </a:lnTo>
                <a:lnTo>
                  <a:pt x="841095" y="167322"/>
                </a:lnTo>
                <a:lnTo>
                  <a:pt x="834923" y="167132"/>
                </a:lnTo>
                <a:lnTo>
                  <a:pt x="838022" y="172377"/>
                </a:lnTo>
                <a:lnTo>
                  <a:pt x="839139" y="176936"/>
                </a:lnTo>
                <a:lnTo>
                  <a:pt x="840676" y="185635"/>
                </a:lnTo>
                <a:lnTo>
                  <a:pt x="842022" y="196011"/>
                </a:lnTo>
                <a:lnTo>
                  <a:pt x="842594" y="205574"/>
                </a:lnTo>
                <a:lnTo>
                  <a:pt x="842594" y="319925"/>
                </a:lnTo>
                <a:lnTo>
                  <a:pt x="841844" y="327025"/>
                </a:lnTo>
                <a:lnTo>
                  <a:pt x="836891" y="340995"/>
                </a:lnTo>
                <a:lnTo>
                  <a:pt x="823760" y="354660"/>
                </a:lnTo>
                <a:lnTo>
                  <a:pt x="798423" y="360819"/>
                </a:lnTo>
                <a:lnTo>
                  <a:pt x="790981" y="360273"/>
                </a:lnTo>
                <a:lnTo>
                  <a:pt x="783463" y="358736"/>
                </a:lnTo>
                <a:lnTo>
                  <a:pt x="776185" y="356273"/>
                </a:lnTo>
                <a:lnTo>
                  <a:pt x="769505" y="352996"/>
                </a:lnTo>
                <a:lnTo>
                  <a:pt x="764070" y="349821"/>
                </a:lnTo>
                <a:lnTo>
                  <a:pt x="764794" y="368287"/>
                </a:lnTo>
                <a:lnTo>
                  <a:pt x="778649" y="376186"/>
                </a:lnTo>
                <a:lnTo>
                  <a:pt x="789279" y="380542"/>
                </a:lnTo>
                <a:lnTo>
                  <a:pt x="799782" y="382803"/>
                </a:lnTo>
                <a:lnTo>
                  <a:pt x="811669" y="383451"/>
                </a:lnTo>
                <a:lnTo>
                  <a:pt x="836460" y="378828"/>
                </a:lnTo>
                <a:lnTo>
                  <a:pt x="856500" y="366128"/>
                </a:lnTo>
                <a:lnTo>
                  <a:pt x="869899" y="347154"/>
                </a:lnTo>
                <a:lnTo>
                  <a:pt x="874788" y="323659"/>
                </a:lnTo>
                <a:lnTo>
                  <a:pt x="874788" y="283425"/>
                </a:lnTo>
                <a:lnTo>
                  <a:pt x="887107" y="290842"/>
                </a:lnTo>
                <a:lnTo>
                  <a:pt x="898804" y="294436"/>
                </a:lnTo>
                <a:lnTo>
                  <a:pt x="907681" y="295579"/>
                </a:lnTo>
                <a:lnTo>
                  <a:pt x="1044943" y="295617"/>
                </a:lnTo>
                <a:lnTo>
                  <a:pt x="1056106" y="294462"/>
                </a:lnTo>
                <a:lnTo>
                  <a:pt x="1065580"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44" y="13093"/>
                </a:lnTo>
                <a:lnTo>
                  <a:pt x="1305674" y="3644"/>
                </a:lnTo>
                <a:close/>
              </a:path>
              <a:path w="1752600" h="383540">
                <a:moveTo>
                  <a:pt x="1708353" y="99123"/>
                </a:moveTo>
                <a:lnTo>
                  <a:pt x="1706841" y="91643"/>
                </a:lnTo>
                <a:lnTo>
                  <a:pt x="1702727" y="85547"/>
                </a:lnTo>
                <a:lnTo>
                  <a:pt x="1696618" y="81432"/>
                </a:lnTo>
                <a:lnTo>
                  <a:pt x="1689150" y="79921"/>
                </a:lnTo>
                <a:lnTo>
                  <a:pt x="1681848" y="81445"/>
                </a:lnTo>
                <a:lnTo>
                  <a:pt x="1675726" y="85559"/>
                </a:lnTo>
                <a:lnTo>
                  <a:pt x="1671510" y="91554"/>
                </a:lnTo>
                <a:lnTo>
                  <a:pt x="1669948" y="98704"/>
                </a:lnTo>
                <a:lnTo>
                  <a:pt x="1671434" y="106400"/>
                </a:lnTo>
                <a:lnTo>
                  <a:pt x="1675511" y="112623"/>
                </a:lnTo>
                <a:lnTo>
                  <a:pt x="1681619" y="116789"/>
                </a:lnTo>
                <a:lnTo>
                  <a:pt x="1689150" y="118313"/>
                </a:lnTo>
                <a:lnTo>
                  <a:pt x="1696618" y="116801"/>
                </a:lnTo>
                <a:lnTo>
                  <a:pt x="1702727" y="112674"/>
                </a:lnTo>
                <a:lnTo>
                  <a:pt x="1706841" y="106578"/>
                </a:lnTo>
                <a:lnTo>
                  <a:pt x="1708353" y="99123"/>
                </a:lnTo>
                <a:close/>
              </a:path>
              <a:path w="1752600" h="383540">
                <a:moveTo>
                  <a:pt x="1752257" y="205587"/>
                </a:moveTo>
                <a:lnTo>
                  <a:pt x="1748891" y="186232"/>
                </a:lnTo>
                <a:lnTo>
                  <a:pt x="1742706" y="178384"/>
                </a:lnTo>
                <a:lnTo>
                  <a:pt x="1738388" y="172910"/>
                </a:lnTo>
                <a:lnTo>
                  <a:pt x="1720189" y="165239"/>
                </a:lnTo>
                <a:lnTo>
                  <a:pt x="1720075" y="238328"/>
                </a:lnTo>
                <a:lnTo>
                  <a:pt x="1718246" y="255879"/>
                </a:lnTo>
                <a:lnTo>
                  <a:pt x="1713064" y="266433"/>
                </a:lnTo>
                <a:lnTo>
                  <a:pt x="1705013" y="271602"/>
                </a:lnTo>
                <a:lnTo>
                  <a:pt x="1694573" y="272961"/>
                </a:lnTo>
                <a:lnTo>
                  <a:pt x="1679397" y="269392"/>
                </a:lnTo>
                <a:lnTo>
                  <a:pt x="1665871" y="259308"/>
                </a:lnTo>
                <a:lnTo>
                  <a:pt x="1656156" y="243662"/>
                </a:lnTo>
                <a:lnTo>
                  <a:pt x="1652435" y="223393"/>
                </a:lnTo>
                <a:lnTo>
                  <a:pt x="1655737" y="206070"/>
                </a:lnTo>
                <a:lnTo>
                  <a:pt x="1664677" y="191744"/>
                </a:lnTo>
                <a:lnTo>
                  <a:pt x="1677835" y="181991"/>
                </a:lnTo>
                <a:lnTo>
                  <a:pt x="1693735" y="178384"/>
                </a:lnTo>
                <a:lnTo>
                  <a:pt x="1701914" y="178384"/>
                </a:lnTo>
                <a:lnTo>
                  <a:pt x="1719986" y="217754"/>
                </a:lnTo>
                <a:lnTo>
                  <a:pt x="1720075" y="238328"/>
                </a:lnTo>
                <a:lnTo>
                  <a:pt x="1720075" y="165239"/>
                </a:lnTo>
                <a:lnTo>
                  <a:pt x="1663915" y="167855"/>
                </a:lnTo>
                <a:lnTo>
                  <a:pt x="1624317" y="203098"/>
                </a:lnTo>
                <a:lnTo>
                  <a:pt x="1618602" y="229616"/>
                </a:lnTo>
                <a:lnTo>
                  <a:pt x="1619491" y="241769"/>
                </a:lnTo>
                <a:lnTo>
                  <a:pt x="1622107" y="253161"/>
                </a:lnTo>
                <a:lnTo>
                  <a:pt x="1626374" y="263626"/>
                </a:lnTo>
                <a:lnTo>
                  <a:pt x="1632242" y="272961"/>
                </a:lnTo>
                <a:lnTo>
                  <a:pt x="1405356" y="272961"/>
                </a:lnTo>
                <a:lnTo>
                  <a:pt x="1385620" y="232524"/>
                </a:lnTo>
                <a:lnTo>
                  <a:pt x="1385620" y="21755"/>
                </a:lnTo>
                <a:lnTo>
                  <a:pt x="1388287" y="15659"/>
                </a:lnTo>
                <a:lnTo>
                  <a:pt x="1389481" y="13081"/>
                </a:lnTo>
                <a:lnTo>
                  <a:pt x="1389773" y="3644"/>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95" y="279819"/>
                </a:lnTo>
                <a:lnTo>
                  <a:pt x="1744548" y="272961"/>
                </a:lnTo>
                <a:lnTo>
                  <a:pt x="1749323" y="265099"/>
                </a:lnTo>
                <a:lnTo>
                  <a:pt x="1752257" y="250304"/>
                </a:lnTo>
                <a:lnTo>
                  <a:pt x="1752257" y="205587"/>
                </a:lnTo>
                <a:close/>
              </a:path>
            </a:pathLst>
          </a:custGeom>
          <a:solidFill>
            <a:srgbClr val="404041"/>
          </a:solidFill>
        </p:spPr>
        <p:txBody>
          <a:bodyPr wrap="square" lIns="0" tIns="0" rIns="0" bIns="0" rtlCol="0"/>
          <a:lstStyle/>
          <a:p>
            <a:endParaRPr/>
          </a:p>
        </p:txBody>
      </p:sp>
      <p:sp>
        <p:nvSpPr>
          <p:cNvPr id="88" name="TextBox 87">
            <a:extLst>
              <a:ext uri="{FF2B5EF4-FFF2-40B4-BE49-F238E27FC236}">
                <a16:creationId xmlns:a16="http://schemas.microsoft.com/office/drawing/2014/main" id="{5216EE25-F814-B8D2-5B0D-54837E1D8DA8}"/>
              </a:ext>
            </a:extLst>
          </p:cNvPr>
          <p:cNvSpPr txBox="1"/>
          <p:nvPr/>
        </p:nvSpPr>
        <p:spPr>
          <a:xfrm>
            <a:off x="2033716" y="5252902"/>
            <a:ext cx="10058400" cy="830997"/>
          </a:xfrm>
          <a:prstGeom prst="rect">
            <a:avLst/>
          </a:prstGeom>
          <a:noFill/>
        </p:spPr>
        <p:txBody>
          <a:bodyPr wrap="square">
            <a:spAutoFit/>
          </a:bodyPr>
          <a:lstStyle/>
          <a:p>
            <a:r>
              <a:rPr lang="en-GB" sz="2400" dirty="0">
                <a:solidFill>
                  <a:srgbClr val="111D5C"/>
                </a:solidFill>
                <a:effectLst/>
                <a:latin typeface="Dubai" panose="020B0503030403030204" pitchFamily="34" charset="-78"/>
                <a:cs typeface="Dubai" panose="020B0503030403030204" pitchFamily="34" charset="-78"/>
              </a:rPr>
              <a:t>All non-GTO registered vehicles entering Terminal 3 parking must obtain a valid ticket. Charges apply as per Dubai Airports policy.</a:t>
            </a:r>
          </a:p>
        </p:txBody>
      </p:sp>
      <p:pic>
        <p:nvPicPr>
          <p:cNvPr id="89" name="object 12">
            <a:extLst>
              <a:ext uri="{FF2B5EF4-FFF2-40B4-BE49-F238E27FC236}">
                <a16:creationId xmlns:a16="http://schemas.microsoft.com/office/drawing/2014/main" id="{D7850CD0-60A9-FB07-28A3-BC3589C369AE}"/>
              </a:ext>
            </a:extLst>
          </p:cNvPr>
          <p:cNvPicPr/>
          <p:nvPr/>
        </p:nvPicPr>
        <p:blipFill>
          <a:blip r:embed="rId8" cstate="print"/>
          <a:stretch>
            <a:fillRect/>
          </a:stretch>
        </p:blipFill>
        <p:spPr>
          <a:xfrm>
            <a:off x="1491071" y="3203656"/>
            <a:ext cx="267688" cy="263468"/>
          </a:xfrm>
          <a:prstGeom prst="rect">
            <a:avLst/>
          </a:prstGeom>
        </p:spPr>
      </p:pic>
      <p:pic>
        <p:nvPicPr>
          <p:cNvPr id="90" name="object 13">
            <a:extLst>
              <a:ext uri="{FF2B5EF4-FFF2-40B4-BE49-F238E27FC236}">
                <a16:creationId xmlns:a16="http://schemas.microsoft.com/office/drawing/2014/main" id="{437C4982-3F12-4B4F-9680-F299F2408329}"/>
              </a:ext>
            </a:extLst>
          </p:cNvPr>
          <p:cNvPicPr/>
          <p:nvPr/>
        </p:nvPicPr>
        <p:blipFill>
          <a:blip r:embed="rId8" cstate="print"/>
          <a:stretch>
            <a:fillRect/>
          </a:stretch>
        </p:blipFill>
        <p:spPr>
          <a:xfrm>
            <a:off x="1491071" y="4422856"/>
            <a:ext cx="267688" cy="263468"/>
          </a:xfrm>
          <a:prstGeom prst="rect">
            <a:avLst/>
          </a:prstGeom>
        </p:spPr>
      </p:pic>
      <p:sp>
        <p:nvSpPr>
          <p:cNvPr id="92" name="TextBox 91">
            <a:extLst>
              <a:ext uri="{FF2B5EF4-FFF2-40B4-BE49-F238E27FC236}">
                <a16:creationId xmlns:a16="http://schemas.microsoft.com/office/drawing/2014/main" id="{921BC213-AE0E-B1B4-1058-B3325AEF93A6}"/>
              </a:ext>
            </a:extLst>
          </p:cNvPr>
          <p:cNvSpPr txBox="1"/>
          <p:nvPr/>
        </p:nvSpPr>
        <p:spPr>
          <a:xfrm>
            <a:off x="2022313" y="3051472"/>
            <a:ext cx="10058400" cy="830997"/>
          </a:xfrm>
          <a:prstGeom prst="rect">
            <a:avLst/>
          </a:prstGeom>
          <a:noFill/>
        </p:spPr>
        <p:txBody>
          <a:bodyPr wrap="square">
            <a:spAutoFit/>
          </a:bodyPr>
          <a:lstStyle/>
          <a:p>
            <a:r>
              <a:rPr lang="en-GB" sz="2400" dirty="0">
                <a:solidFill>
                  <a:srgbClr val="111D5C"/>
                </a:solidFill>
                <a:effectLst/>
                <a:latin typeface="Dubai" panose="020B0503030403030204" pitchFamily="34" charset="-78"/>
                <a:cs typeface="Dubai" panose="020B0503030403030204" pitchFamily="34" charset="-78"/>
              </a:rPr>
              <a:t>Ground Transport Operators (GTO) – T3 Departures</a:t>
            </a:r>
          </a:p>
          <a:p>
            <a:r>
              <a:rPr lang="en-GB" sz="2400" dirty="0">
                <a:solidFill>
                  <a:srgbClr val="111D5C"/>
                </a:solidFill>
                <a:effectLst/>
                <a:latin typeface="Dubai" panose="020B0503030403030204" pitchFamily="34" charset="-78"/>
                <a:cs typeface="Dubai" panose="020B0503030403030204" pitchFamily="34" charset="-78"/>
              </a:rPr>
              <a:t>Near Emirates Group Check-in Area</a:t>
            </a:r>
          </a:p>
        </p:txBody>
      </p:sp>
      <p:sp>
        <p:nvSpPr>
          <p:cNvPr id="94" name="TextBox 93">
            <a:extLst>
              <a:ext uri="{FF2B5EF4-FFF2-40B4-BE49-F238E27FC236}">
                <a16:creationId xmlns:a16="http://schemas.microsoft.com/office/drawing/2014/main" id="{BA5BB5BA-B6E2-CE4D-98BE-F78992F92992}"/>
              </a:ext>
            </a:extLst>
          </p:cNvPr>
          <p:cNvSpPr txBox="1"/>
          <p:nvPr/>
        </p:nvSpPr>
        <p:spPr>
          <a:xfrm>
            <a:off x="2033716" y="4403188"/>
            <a:ext cx="10058400" cy="461665"/>
          </a:xfrm>
          <a:prstGeom prst="rect">
            <a:avLst/>
          </a:prstGeom>
          <a:noFill/>
        </p:spPr>
        <p:txBody>
          <a:bodyPr wrap="square">
            <a:spAutoFit/>
          </a:bodyPr>
          <a:lstStyle/>
          <a:p>
            <a:r>
              <a:rPr lang="en-GB" sz="2400" dirty="0">
                <a:solidFill>
                  <a:srgbClr val="111D5C"/>
                </a:solidFill>
                <a:effectLst/>
                <a:latin typeface="Dubai" panose="020B0503030403030204" pitchFamily="34" charset="-78"/>
                <a:cs typeface="Dubai" panose="020B0503030403030204" pitchFamily="34" charset="-78"/>
              </a:rPr>
              <a:t>Dedicated DXB Greet &amp; Go Area – T3 Arrivals</a:t>
            </a:r>
          </a:p>
        </p:txBody>
      </p:sp>
    </p:spTree>
    <p:extLst>
      <p:ext uri="{BB962C8B-B14F-4D97-AF65-F5344CB8AC3E}">
        <p14:creationId xmlns:p14="http://schemas.microsoft.com/office/powerpoint/2010/main" val="1330510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71"/>
          <p:cNvSpPr txBox="1">
            <a:spLocks noGrp="1"/>
          </p:cNvSpPr>
          <p:nvPr>
            <p:ph type="title"/>
          </p:nvPr>
        </p:nvSpPr>
        <p:spPr>
          <a:xfrm>
            <a:off x="1183230" y="1199212"/>
            <a:ext cx="17737639" cy="257763"/>
          </a:xfrm>
          <a:prstGeom prst="rect">
            <a:avLst/>
          </a:prstGeom>
        </p:spPr>
        <p:txBody>
          <a:bodyPr vert="horz" wrap="square" lIns="0" tIns="11430" rIns="0" bIns="0" rtlCol="0">
            <a:spAutoFit/>
          </a:bodyPr>
          <a:lstStyle/>
          <a:p>
            <a:pPr marL="118110">
              <a:lnSpc>
                <a:spcPct val="100000"/>
              </a:lnSpc>
              <a:spcBef>
                <a:spcPts val="90"/>
              </a:spcBef>
            </a:pPr>
            <a:r>
              <a:rPr lang="en-GB" sz="1600" b="1" dirty="0">
                <a:latin typeface="Dubai" panose="020B0503030403030204" pitchFamily="34" charset="-78"/>
                <a:cs typeface="Dubai" panose="020B0503030403030204" pitchFamily="34" charset="-78"/>
              </a:rPr>
              <a:t>Limo pricing structure - </a:t>
            </a:r>
            <a:r>
              <a:rPr lang="en-US" sz="1600" b="1" dirty="0">
                <a:latin typeface="Dubai" panose="020B0503030403030204" pitchFamily="34" charset="-78"/>
                <a:cs typeface="Dubai" panose="020B0503030403030204" pitchFamily="34" charset="-78"/>
              </a:rPr>
              <a:t>Pricing is applicable when Valtrans Limo is assigned incase the driver doesn’t show up</a:t>
            </a:r>
            <a:endParaRPr lang="en-GB" sz="1600" b="1" dirty="0">
              <a:latin typeface="Dubai" panose="020B0503030403030204" pitchFamily="34" charset="-78"/>
              <a:cs typeface="Dubai" panose="020B0503030403030204" pitchFamily="34" charset="-78"/>
            </a:endParaRPr>
          </a:p>
        </p:txBody>
      </p:sp>
      <p:grpSp>
        <p:nvGrpSpPr>
          <p:cNvPr id="7" name="Group 6">
            <a:extLst>
              <a:ext uri="{FF2B5EF4-FFF2-40B4-BE49-F238E27FC236}">
                <a16:creationId xmlns:a16="http://schemas.microsoft.com/office/drawing/2014/main" id="{6A93F837-452D-586B-70B8-0C3A820E3317}"/>
              </a:ext>
            </a:extLst>
          </p:cNvPr>
          <p:cNvGrpSpPr/>
          <p:nvPr/>
        </p:nvGrpSpPr>
        <p:grpSpPr>
          <a:xfrm>
            <a:off x="1219570" y="9560453"/>
            <a:ext cx="5836943" cy="1000760"/>
            <a:chOff x="1219570" y="9560453"/>
            <a:chExt cx="5836943" cy="1000760"/>
          </a:xfrm>
        </p:grpSpPr>
        <p:grpSp>
          <p:nvGrpSpPr>
            <p:cNvPr id="72" name="object 72"/>
            <p:cNvGrpSpPr/>
            <p:nvPr/>
          </p:nvGrpSpPr>
          <p:grpSpPr>
            <a:xfrm>
              <a:off x="1219570" y="9560453"/>
              <a:ext cx="2879725" cy="1000760"/>
              <a:chOff x="1219570" y="9560453"/>
              <a:chExt cx="2879725" cy="1000760"/>
            </a:xfrm>
          </p:grpSpPr>
          <p:sp>
            <p:nvSpPr>
              <p:cNvPr id="73" name="object 73"/>
              <p:cNvSpPr/>
              <p:nvPr/>
            </p:nvSpPr>
            <p:spPr>
              <a:xfrm>
                <a:off x="1219568" y="9560464"/>
                <a:ext cx="2879725" cy="1000760"/>
              </a:xfrm>
              <a:custGeom>
                <a:avLst/>
                <a:gdLst/>
                <a:ahLst/>
                <a:cxnLst/>
                <a:rect l="l" t="t" r="r" b="b"/>
                <a:pathLst>
                  <a:path w="2879725" h="1000759">
                    <a:moveTo>
                      <a:pt x="678383"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18" y="577202"/>
                    </a:lnTo>
                    <a:lnTo>
                      <a:pt x="187883" y="586346"/>
                    </a:lnTo>
                    <a:lnTo>
                      <a:pt x="107353" y="586346"/>
                    </a:lnTo>
                    <a:lnTo>
                      <a:pt x="107353" y="325437"/>
                    </a:lnTo>
                    <a:lnTo>
                      <a:pt x="187883" y="325437"/>
                    </a:lnTo>
                    <a:lnTo>
                      <a:pt x="238518"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97" y="550545"/>
                    </a:lnTo>
                    <a:lnTo>
                      <a:pt x="410857" y="507149"/>
                    </a:lnTo>
                    <a:lnTo>
                      <a:pt x="529247" y="507149"/>
                    </a:lnTo>
                    <a:lnTo>
                      <a:pt x="423481" y="688848"/>
                    </a:lnTo>
                    <a:lnTo>
                      <a:pt x="542798" y="688848"/>
                    </a:lnTo>
                    <a:lnTo>
                      <a:pt x="648563" y="507149"/>
                    </a:lnTo>
                    <a:lnTo>
                      <a:pt x="678383"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74" name="object 74"/>
              <p:cNvSpPr/>
              <p:nvPr/>
            </p:nvSpPr>
            <p:spPr>
              <a:xfrm>
                <a:off x="1758759" y="9948010"/>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75" name="object 75"/>
              <p:cNvSpPr/>
              <p:nvPr/>
            </p:nvSpPr>
            <p:spPr>
              <a:xfrm>
                <a:off x="1798554" y="988589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76" name="object 76"/>
              <p:cNvPicPr/>
              <p:nvPr/>
            </p:nvPicPr>
            <p:blipFill>
              <a:blip r:embed="rId2" cstate="print"/>
              <a:stretch>
                <a:fillRect/>
              </a:stretch>
            </p:blipFill>
            <p:spPr>
              <a:xfrm>
                <a:off x="2799164" y="10189295"/>
                <a:ext cx="118781" cy="162518"/>
              </a:xfrm>
              <a:prstGeom prst="rect">
                <a:avLst/>
              </a:prstGeom>
            </p:spPr>
          </p:pic>
          <p:pic>
            <p:nvPicPr>
              <p:cNvPr id="77" name="object 77"/>
              <p:cNvPicPr/>
              <p:nvPr/>
            </p:nvPicPr>
            <p:blipFill>
              <a:blip r:embed="rId3" cstate="print"/>
              <a:stretch>
                <a:fillRect/>
              </a:stretch>
            </p:blipFill>
            <p:spPr>
              <a:xfrm>
                <a:off x="2941899" y="10189486"/>
                <a:ext cx="208110" cy="120530"/>
              </a:xfrm>
              <a:prstGeom prst="rect">
                <a:avLst/>
              </a:prstGeom>
            </p:spPr>
          </p:pic>
          <p:pic>
            <p:nvPicPr>
              <p:cNvPr id="78" name="object 78"/>
              <p:cNvPicPr/>
              <p:nvPr/>
            </p:nvPicPr>
            <p:blipFill>
              <a:blip r:embed="rId4" cstate="print"/>
              <a:stretch>
                <a:fillRect/>
              </a:stretch>
            </p:blipFill>
            <p:spPr>
              <a:xfrm>
                <a:off x="3169242" y="10161043"/>
                <a:ext cx="226576" cy="148973"/>
              </a:xfrm>
              <a:prstGeom prst="rect">
                <a:avLst/>
              </a:prstGeom>
            </p:spPr>
          </p:pic>
          <p:pic>
            <p:nvPicPr>
              <p:cNvPr id="79" name="object 79"/>
              <p:cNvPicPr/>
              <p:nvPr/>
            </p:nvPicPr>
            <p:blipFill>
              <a:blip r:embed="rId5" cstate="print"/>
              <a:stretch>
                <a:fillRect/>
              </a:stretch>
            </p:blipFill>
            <p:spPr>
              <a:xfrm>
                <a:off x="3460993" y="10147317"/>
                <a:ext cx="160016" cy="162120"/>
              </a:xfrm>
              <a:prstGeom prst="rect">
                <a:avLst/>
              </a:prstGeom>
            </p:spPr>
          </p:pic>
          <p:pic>
            <p:nvPicPr>
              <p:cNvPr id="80" name="object 80"/>
              <p:cNvPicPr/>
              <p:nvPr/>
            </p:nvPicPr>
            <p:blipFill>
              <a:blip r:embed="rId6" cstate="print"/>
              <a:stretch>
                <a:fillRect/>
              </a:stretch>
            </p:blipFill>
            <p:spPr>
              <a:xfrm>
                <a:off x="3681462" y="10189295"/>
                <a:ext cx="118792" cy="162518"/>
              </a:xfrm>
              <a:prstGeom prst="rect">
                <a:avLst/>
              </a:prstGeom>
            </p:spPr>
          </p:pic>
          <p:pic>
            <p:nvPicPr>
              <p:cNvPr id="81" name="object 81"/>
              <p:cNvPicPr/>
              <p:nvPr/>
            </p:nvPicPr>
            <p:blipFill>
              <a:blip r:embed="rId7" cstate="print"/>
              <a:stretch>
                <a:fillRect/>
              </a:stretch>
            </p:blipFill>
            <p:spPr>
              <a:xfrm>
                <a:off x="3821843" y="10189299"/>
                <a:ext cx="128802" cy="120917"/>
              </a:xfrm>
              <a:prstGeom prst="rect">
                <a:avLst/>
              </a:prstGeom>
            </p:spPr>
          </p:pic>
          <p:sp>
            <p:nvSpPr>
              <p:cNvPr id="82" name="object 82"/>
              <p:cNvSpPr/>
              <p:nvPr/>
            </p:nvSpPr>
            <p:spPr>
              <a:xfrm>
                <a:off x="2807088" y="9911233"/>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83" name="object 83"/>
            <p:cNvSpPr/>
            <p:nvPr/>
          </p:nvSpPr>
          <p:spPr>
            <a:xfrm>
              <a:off x="4497900" y="9701391"/>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pPr algn="l" rtl="0"/>
              <a:endParaRPr/>
            </a:p>
          </p:txBody>
        </p:sp>
        <p:sp>
          <p:nvSpPr>
            <p:cNvPr id="84" name="object 84"/>
            <p:cNvSpPr/>
            <p:nvPr/>
          </p:nvSpPr>
          <p:spPr>
            <a:xfrm>
              <a:off x="5288953" y="10167728"/>
              <a:ext cx="1544320" cy="281940"/>
            </a:xfrm>
            <a:custGeom>
              <a:avLst/>
              <a:gdLst/>
              <a:ahLst/>
              <a:cxnLst/>
              <a:rect l="l" t="t" r="r" b="b"/>
              <a:pathLst>
                <a:path w="1544320" h="281940">
                  <a:moveTo>
                    <a:pt x="230759" y="2095"/>
                  </a:moveTo>
                  <a:lnTo>
                    <a:pt x="192227" y="2095"/>
                  </a:lnTo>
                  <a:lnTo>
                    <a:pt x="145021" y="140042"/>
                  </a:lnTo>
                  <a:lnTo>
                    <a:pt x="135890" y="167119"/>
                  </a:lnTo>
                  <a:lnTo>
                    <a:pt x="127355" y="193586"/>
                  </a:lnTo>
                  <a:lnTo>
                    <a:pt x="119672" y="219265"/>
                  </a:lnTo>
                  <a:lnTo>
                    <a:pt x="113118" y="244030"/>
                  </a:lnTo>
                  <a:lnTo>
                    <a:pt x="112280" y="244030"/>
                  </a:lnTo>
                  <a:lnTo>
                    <a:pt x="106172"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15"/>
                  </a:lnTo>
                  <a:lnTo>
                    <a:pt x="374129" y="59194"/>
                  </a:lnTo>
                  <a:lnTo>
                    <a:pt x="374129" y="165315"/>
                  </a:lnTo>
                  <a:lnTo>
                    <a:pt x="290029" y="165315"/>
                  </a:lnTo>
                  <a:lnTo>
                    <a:pt x="317347" y="84543"/>
                  </a:lnTo>
                  <a:lnTo>
                    <a:pt x="321259" y="71793"/>
                  </a:lnTo>
                  <a:lnTo>
                    <a:pt x="324891" y="59105"/>
                  </a:lnTo>
                  <a:lnTo>
                    <a:pt x="328282" y="46494"/>
                  </a:lnTo>
                  <a:lnTo>
                    <a:pt x="331470" y="33997"/>
                  </a:lnTo>
                  <a:lnTo>
                    <a:pt x="332282" y="33997"/>
                  </a:lnTo>
                  <a:lnTo>
                    <a:pt x="342480" y="71564"/>
                  </a:lnTo>
                  <a:lnTo>
                    <a:pt x="374129" y="165315"/>
                  </a:lnTo>
                  <a:lnTo>
                    <a:pt x="374129" y="59194"/>
                  </a:lnTo>
                  <a:lnTo>
                    <a:pt x="365531" y="33997"/>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28" y="251002"/>
                  </a:moveTo>
                  <a:lnTo>
                    <a:pt x="527011" y="251002"/>
                  </a:lnTo>
                  <a:lnTo>
                    <a:pt x="527011" y="2082"/>
                  </a:lnTo>
                  <a:lnTo>
                    <a:pt x="490969" y="2082"/>
                  </a:lnTo>
                  <a:lnTo>
                    <a:pt x="490969" y="251002"/>
                  </a:lnTo>
                  <a:lnTo>
                    <a:pt x="490969" y="281482"/>
                  </a:lnTo>
                  <a:lnTo>
                    <a:pt x="646328" y="281482"/>
                  </a:lnTo>
                  <a:lnTo>
                    <a:pt x="646328" y="251002"/>
                  </a:lnTo>
                  <a:close/>
                </a:path>
                <a:path w="1544320" h="281940">
                  <a:moveTo>
                    <a:pt x="824903" y="2273"/>
                  </a:moveTo>
                  <a:lnTo>
                    <a:pt x="618147" y="2273"/>
                  </a:lnTo>
                  <a:lnTo>
                    <a:pt x="618147" y="32753"/>
                  </a:lnTo>
                  <a:lnTo>
                    <a:pt x="703084" y="32753"/>
                  </a:lnTo>
                  <a:lnTo>
                    <a:pt x="703084" y="281673"/>
                  </a:lnTo>
                  <a:lnTo>
                    <a:pt x="739546" y="281673"/>
                  </a:lnTo>
                  <a:lnTo>
                    <a:pt x="739546" y="32753"/>
                  </a:lnTo>
                  <a:lnTo>
                    <a:pt x="824903" y="32753"/>
                  </a:lnTo>
                  <a:lnTo>
                    <a:pt x="824903" y="2273"/>
                  </a:lnTo>
                  <a:close/>
                </a:path>
                <a:path w="1544320" h="281940">
                  <a:moveTo>
                    <a:pt x="1037844" y="281330"/>
                  </a:moveTo>
                  <a:lnTo>
                    <a:pt x="1033297" y="270268"/>
                  </a:lnTo>
                  <a:lnTo>
                    <a:pt x="1028306" y="253542"/>
                  </a:lnTo>
                  <a:lnTo>
                    <a:pt x="1022692" y="231546"/>
                  </a:lnTo>
                  <a:lnTo>
                    <a:pt x="1016304" y="204660"/>
                  </a:lnTo>
                  <a:lnTo>
                    <a:pt x="1010119" y="184670"/>
                  </a:lnTo>
                  <a:lnTo>
                    <a:pt x="1001369" y="168414"/>
                  </a:lnTo>
                  <a:lnTo>
                    <a:pt x="993749" y="160337"/>
                  </a:lnTo>
                  <a:lnTo>
                    <a:pt x="989838" y="156197"/>
                  </a:lnTo>
                  <a:lnTo>
                    <a:pt x="975283" y="148336"/>
                  </a:lnTo>
                  <a:lnTo>
                    <a:pt x="975283" y="147091"/>
                  </a:lnTo>
                  <a:lnTo>
                    <a:pt x="995908" y="136956"/>
                  </a:lnTo>
                  <a:lnTo>
                    <a:pt x="1000188" y="133007"/>
                  </a:lnTo>
                  <a:lnTo>
                    <a:pt x="1012596" y="121564"/>
                  </a:lnTo>
                  <a:lnTo>
                    <a:pt x="1023785" y="101130"/>
                  </a:lnTo>
                  <a:lnTo>
                    <a:pt x="1027874" y="75844"/>
                  </a:lnTo>
                  <a:lnTo>
                    <a:pt x="1026426" y="60198"/>
                  </a:lnTo>
                  <a:lnTo>
                    <a:pt x="1005941" y="22821"/>
                  </a:lnTo>
                  <a:lnTo>
                    <a:pt x="991844" y="12915"/>
                  </a:lnTo>
                  <a:lnTo>
                    <a:pt x="991844" y="79971"/>
                  </a:lnTo>
                  <a:lnTo>
                    <a:pt x="987539" y="101130"/>
                  </a:lnTo>
                  <a:lnTo>
                    <a:pt x="987425" y="101714"/>
                  </a:lnTo>
                  <a:lnTo>
                    <a:pt x="974801" y="118452"/>
                  </a:lnTo>
                  <a:lnTo>
                    <a:pt x="954963" y="129197"/>
                  </a:lnTo>
                  <a:lnTo>
                    <a:pt x="928865" y="133007"/>
                  </a:lnTo>
                  <a:lnTo>
                    <a:pt x="892009" y="133007"/>
                  </a:lnTo>
                  <a:lnTo>
                    <a:pt x="892009" y="31089"/>
                  </a:lnTo>
                  <a:lnTo>
                    <a:pt x="897559" y="29870"/>
                  </a:lnTo>
                  <a:lnTo>
                    <a:pt x="905459" y="28803"/>
                  </a:lnTo>
                  <a:lnTo>
                    <a:pt x="915530" y="28041"/>
                  </a:lnTo>
                  <a:lnTo>
                    <a:pt x="927646" y="27762"/>
                  </a:lnTo>
                  <a:lnTo>
                    <a:pt x="954252" y="31089"/>
                  </a:lnTo>
                  <a:lnTo>
                    <a:pt x="953884" y="31089"/>
                  </a:lnTo>
                  <a:lnTo>
                    <a:pt x="974026" y="40513"/>
                  </a:lnTo>
                  <a:lnTo>
                    <a:pt x="987171" y="56667"/>
                  </a:lnTo>
                  <a:lnTo>
                    <a:pt x="991844" y="79971"/>
                  </a:lnTo>
                  <a:lnTo>
                    <a:pt x="991844" y="12915"/>
                  </a:lnTo>
                  <a:lnTo>
                    <a:pt x="991400" y="12598"/>
                  </a:lnTo>
                  <a:lnTo>
                    <a:pt x="973467" y="5499"/>
                  </a:lnTo>
                  <a:lnTo>
                    <a:pt x="951572" y="1346"/>
                  </a:lnTo>
                  <a:lnTo>
                    <a:pt x="925156" y="0"/>
                  </a:lnTo>
                  <a:lnTo>
                    <a:pt x="906411" y="381"/>
                  </a:lnTo>
                  <a:lnTo>
                    <a:pt x="888060" y="1511"/>
                  </a:lnTo>
                  <a:lnTo>
                    <a:pt x="870953" y="3340"/>
                  </a:lnTo>
                  <a:lnTo>
                    <a:pt x="855954" y="5829"/>
                  </a:lnTo>
                  <a:lnTo>
                    <a:pt x="855954" y="281330"/>
                  </a:lnTo>
                  <a:lnTo>
                    <a:pt x="892009" y="281330"/>
                  </a:lnTo>
                  <a:lnTo>
                    <a:pt x="892009" y="160337"/>
                  </a:lnTo>
                  <a:lnTo>
                    <a:pt x="925969" y="160337"/>
                  </a:lnTo>
                  <a:lnTo>
                    <a:pt x="963104" y="173494"/>
                  </a:lnTo>
                  <a:lnTo>
                    <a:pt x="981887" y="214617"/>
                  </a:lnTo>
                  <a:lnTo>
                    <a:pt x="987501" y="238556"/>
                  </a:lnTo>
                  <a:lnTo>
                    <a:pt x="992479" y="257911"/>
                  </a:lnTo>
                  <a:lnTo>
                    <a:pt x="996823" y="272300"/>
                  </a:lnTo>
                  <a:lnTo>
                    <a:pt x="1000531" y="281330"/>
                  </a:lnTo>
                  <a:lnTo>
                    <a:pt x="1037844" y="281330"/>
                  </a:lnTo>
                  <a:close/>
                </a:path>
                <a:path w="1544320" h="281940">
                  <a:moveTo>
                    <a:pt x="1293431" y="281305"/>
                  </a:moveTo>
                  <a:lnTo>
                    <a:pt x="1263472" y="193497"/>
                  </a:lnTo>
                  <a:lnTo>
                    <a:pt x="1253858" y="165315"/>
                  </a:lnTo>
                  <a:lnTo>
                    <a:pt x="1217637" y="59169"/>
                  </a:lnTo>
                  <a:lnTo>
                    <a:pt x="1217637" y="165315"/>
                  </a:lnTo>
                  <a:lnTo>
                    <a:pt x="1133551" y="165315"/>
                  </a:lnTo>
                  <a:lnTo>
                    <a:pt x="1160868" y="84543"/>
                  </a:lnTo>
                  <a:lnTo>
                    <a:pt x="1164780" y="71793"/>
                  </a:lnTo>
                  <a:lnTo>
                    <a:pt x="1168400" y="59105"/>
                  </a:lnTo>
                  <a:lnTo>
                    <a:pt x="1171778" y="46494"/>
                  </a:lnTo>
                  <a:lnTo>
                    <a:pt x="1174991" y="33997"/>
                  </a:lnTo>
                  <a:lnTo>
                    <a:pt x="1175804" y="33997"/>
                  </a:lnTo>
                  <a:lnTo>
                    <a:pt x="1185989" y="71564"/>
                  </a:lnTo>
                  <a:lnTo>
                    <a:pt x="1217637" y="165315"/>
                  </a:lnTo>
                  <a:lnTo>
                    <a:pt x="1217637" y="59169"/>
                  </a:lnTo>
                  <a:lnTo>
                    <a:pt x="1209052" y="33997"/>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91" y="2095"/>
                  </a:moveTo>
                  <a:lnTo>
                    <a:pt x="1510131" y="2095"/>
                  </a:lnTo>
                  <a:lnTo>
                    <a:pt x="1510131" y="118922"/>
                  </a:lnTo>
                  <a:lnTo>
                    <a:pt x="1510309" y="149961"/>
                  </a:lnTo>
                  <a:lnTo>
                    <a:pt x="1510957" y="178625"/>
                  </a:lnTo>
                  <a:lnTo>
                    <a:pt x="1512239" y="206133"/>
                  </a:lnTo>
                  <a:lnTo>
                    <a:pt x="1514284" y="233667"/>
                  </a:lnTo>
                  <a:lnTo>
                    <a:pt x="1513459" y="234086"/>
                  </a:lnTo>
                  <a:lnTo>
                    <a:pt x="1491183" y="190271"/>
                  </a:lnTo>
                  <a:lnTo>
                    <a:pt x="1463319" y="143370"/>
                  </a:lnTo>
                  <a:lnTo>
                    <a:pt x="1373835" y="2095"/>
                  </a:lnTo>
                  <a:lnTo>
                    <a:pt x="1334477" y="2095"/>
                  </a:lnTo>
                  <a:lnTo>
                    <a:pt x="1334477" y="281330"/>
                  </a:lnTo>
                  <a:lnTo>
                    <a:pt x="1368463" y="281330"/>
                  </a:lnTo>
                  <a:lnTo>
                    <a:pt x="1368463" y="161988"/>
                  </a:lnTo>
                  <a:lnTo>
                    <a:pt x="1367777" y="100215"/>
                  </a:lnTo>
                  <a:lnTo>
                    <a:pt x="1365554" y="46837"/>
                  </a:lnTo>
                  <a:lnTo>
                    <a:pt x="1366786" y="46393"/>
                  </a:lnTo>
                  <a:lnTo>
                    <a:pt x="1390865" y="92710"/>
                  </a:lnTo>
                  <a:lnTo>
                    <a:pt x="1418958" y="139623"/>
                  </a:lnTo>
                  <a:lnTo>
                    <a:pt x="1507642" y="281330"/>
                  </a:lnTo>
                  <a:lnTo>
                    <a:pt x="1544091" y="281330"/>
                  </a:lnTo>
                  <a:lnTo>
                    <a:pt x="1544091" y="2095"/>
                  </a:lnTo>
                  <a:close/>
                </a:path>
              </a:pathLst>
            </a:custGeom>
            <a:solidFill>
              <a:srgbClr val="404041"/>
            </a:solidFill>
          </p:spPr>
          <p:txBody>
            <a:bodyPr wrap="square" lIns="0" tIns="0" rIns="0" bIns="0" rtlCol="0"/>
            <a:lstStyle/>
            <a:p>
              <a:pPr algn="l" rtl="0"/>
              <a:endParaRPr/>
            </a:p>
          </p:txBody>
        </p:sp>
        <p:sp>
          <p:nvSpPr>
            <p:cNvPr id="85" name="object 85"/>
            <p:cNvSpPr/>
            <p:nvPr/>
          </p:nvSpPr>
          <p:spPr>
            <a:xfrm>
              <a:off x="6881968" y="10165265"/>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4" y="281763"/>
                  </a:lnTo>
                  <a:lnTo>
                    <a:pt x="144841" y="264094"/>
                  </a:lnTo>
                  <a:lnTo>
                    <a:pt x="163008" y="238347"/>
                  </a:lnTo>
                  <a:lnTo>
                    <a:pt x="169021" y="207553"/>
                  </a:lnTo>
                  <a:lnTo>
                    <a:pt x="164525" y="179998"/>
                  </a:lnTo>
                  <a:lnTo>
                    <a:pt x="151094" y="157991"/>
                  </a:lnTo>
                  <a:lnTo>
                    <a:pt x="128813"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86" name="object 86"/>
            <p:cNvSpPr/>
            <p:nvPr/>
          </p:nvSpPr>
          <p:spPr>
            <a:xfrm>
              <a:off x="5303913" y="9701383"/>
              <a:ext cx="1752600" cy="383540"/>
            </a:xfrm>
            <a:custGeom>
              <a:avLst/>
              <a:gdLst/>
              <a:ahLst/>
              <a:cxnLst/>
              <a:rect l="l" t="t" r="r" b="b"/>
              <a:pathLst>
                <a:path w="1752600" h="383540">
                  <a:moveTo>
                    <a:pt x="663079" y="99123"/>
                  </a:moveTo>
                  <a:lnTo>
                    <a:pt x="661568" y="91643"/>
                  </a:lnTo>
                  <a:lnTo>
                    <a:pt x="657453" y="85547"/>
                  </a:lnTo>
                  <a:lnTo>
                    <a:pt x="651357" y="81432"/>
                  </a:lnTo>
                  <a:lnTo>
                    <a:pt x="643915" y="79921"/>
                  </a:lnTo>
                  <a:lnTo>
                    <a:pt x="636574" y="81445"/>
                  </a:lnTo>
                  <a:lnTo>
                    <a:pt x="630453" y="85559"/>
                  </a:lnTo>
                  <a:lnTo>
                    <a:pt x="626249" y="91554"/>
                  </a:lnTo>
                  <a:lnTo>
                    <a:pt x="624687" y="98704"/>
                  </a:lnTo>
                  <a:lnTo>
                    <a:pt x="626173" y="106400"/>
                  </a:lnTo>
                  <a:lnTo>
                    <a:pt x="630250" y="112623"/>
                  </a:lnTo>
                  <a:lnTo>
                    <a:pt x="636358" y="116789"/>
                  </a:lnTo>
                  <a:lnTo>
                    <a:pt x="643915" y="118313"/>
                  </a:lnTo>
                  <a:lnTo>
                    <a:pt x="651357" y="116801"/>
                  </a:lnTo>
                  <a:lnTo>
                    <a:pt x="657453" y="112674"/>
                  </a:lnTo>
                  <a:lnTo>
                    <a:pt x="661568" y="106578"/>
                  </a:lnTo>
                  <a:lnTo>
                    <a:pt x="663079" y="99123"/>
                  </a:lnTo>
                  <a:close/>
                </a:path>
                <a:path w="1752600" h="383540">
                  <a:moveTo>
                    <a:pt x="664311" y="165214"/>
                  </a:moveTo>
                  <a:lnTo>
                    <a:pt x="622274" y="186029"/>
                  </a:lnTo>
                  <a:lnTo>
                    <a:pt x="623785" y="190563"/>
                  </a:lnTo>
                  <a:lnTo>
                    <a:pt x="624001" y="191160"/>
                  </a:lnTo>
                  <a:lnTo>
                    <a:pt x="627862" y="193979"/>
                  </a:lnTo>
                  <a:lnTo>
                    <a:pt x="627926" y="194970"/>
                  </a:lnTo>
                  <a:lnTo>
                    <a:pt x="627329" y="248513"/>
                  </a:lnTo>
                  <a:lnTo>
                    <a:pt x="608266" y="272973"/>
                  </a:lnTo>
                  <a:lnTo>
                    <a:pt x="390347" y="272973"/>
                  </a:lnTo>
                  <a:lnTo>
                    <a:pt x="382041" y="271259"/>
                  </a:lnTo>
                  <a:lnTo>
                    <a:pt x="373507" y="266344"/>
                  </a:lnTo>
                  <a:lnTo>
                    <a:pt x="366598" y="258635"/>
                  </a:lnTo>
                  <a:lnTo>
                    <a:pt x="363105" y="248513"/>
                  </a:lnTo>
                  <a:lnTo>
                    <a:pt x="363105" y="185051"/>
                  </a:lnTo>
                  <a:lnTo>
                    <a:pt x="365188" y="178663"/>
                  </a:lnTo>
                  <a:lnTo>
                    <a:pt x="366979" y="174663"/>
                  </a:lnTo>
                  <a:lnTo>
                    <a:pt x="367271" y="165214"/>
                  </a:lnTo>
                  <a:lnTo>
                    <a:pt x="325183" y="186029"/>
                  </a:lnTo>
                  <a:lnTo>
                    <a:pt x="326923" y="191160"/>
                  </a:lnTo>
                  <a:lnTo>
                    <a:pt x="329107" y="192709"/>
                  </a:lnTo>
                  <a:lnTo>
                    <a:pt x="330949" y="193979"/>
                  </a:lnTo>
                  <a:lnTo>
                    <a:pt x="330949" y="240792"/>
                  </a:lnTo>
                  <a:lnTo>
                    <a:pt x="330784" y="248513"/>
                  </a:lnTo>
                  <a:lnTo>
                    <a:pt x="330708" y="251752"/>
                  </a:lnTo>
                  <a:lnTo>
                    <a:pt x="330619" y="256146"/>
                  </a:lnTo>
                  <a:lnTo>
                    <a:pt x="330504" y="257340"/>
                  </a:lnTo>
                  <a:lnTo>
                    <a:pt x="328701" y="268363"/>
                  </a:lnTo>
                  <a:lnTo>
                    <a:pt x="328676" y="268579"/>
                  </a:lnTo>
                  <a:lnTo>
                    <a:pt x="323875"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86" y="183388"/>
                  </a:lnTo>
                  <a:lnTo>
                    <a:pt x="288937" y="183248"/>
                  </a:lnTo>
                  <a:lnTo>
                    <a:pt x="290741" y="179222"/>
                  </a:lnTo>
                  <a:lnTo>
                    <a:pt x="291045" y="169773"/>
                  </a:lnTo>
                  <a:lnTo>
                    <a:pt x="248958" y="190563"/>
                  </a:lnTo>
                  <a:lnTo>
                    <a:pt x="250698" y="195694"/>
                  </a:lnTo>
                  <a:lnTo>
                    <a:pt x="252895" y="197281"/>
                  </a:lnTo>
                  <a:lnTo>
                    <a:pt x="254723" y="198501"/>
                  </a:lnTo>
                  <a:lnTo>
                    <a:pt x="254723" y="240792"/>
                  </a:lnTo>
                  <a:lnTo>
                    <a:pt x="254558" y="248513"/>
                  </a:lnTo>
                  <a:lnTo>
                    <a:pt x="254520" y="250405"/>
                  </a:lnTo>
                  <a:lnTo>
                    <a:pt x="254393" y="256146"/>
                  </a:lnTo>
                  <a:lnTo>
                    <a:pt x="254279" y="257340"/>
                  </a:lnTo>
                  <a:lnTo>
                    <a:pt x="252476" y="268363"/>
                  </a:lnTo>
                  <a:lnTo>
                    <a:pt x="252450" y="268579"/>
                  </a:lnTo>
                  <a:lnTo>
                    <a:pt x="247650" y="275882"/>
                  </a:lnTo>
                  <a:lnTo>
                    <a:pt x="238683" y="278384"/>
                  </a:lnTo>
                  <a:lnTo>
                    <a:pt x="233337" y="276745"/>
                  </a:lnTo>
                  <a:lnTo>
                    <a:pt x="225602" y="272262"/>
                  </a:lnTo>
                  <a:lnTo>
                    <a:pt x="217487" y="265582"/>
                  </a:lnTo>
                  <a:lnTo>
                    <a:pt x="211061" y="257340"/>
                  </a:lnTo>
                  <a:lnTo>
                    <a:pt x="211061" y="194970"/>
                  </a:lnTo>
                  <a:lnTo>
                    <a:pt x="213131" y="188645"/>
                  </a:lnTo>
                  <a:lnTo>
                    <a:pt x="214922" y="184607"/>
                  </a:lnTo>
                  <a:lnTo>
                    <a:pt x="214972" y="183248"/>
                  </a:lnTo>
                  <a:lnTo>
                    <a:pt x="215099" y="179222"/>
                  </a:lnTo>
                  <a:lnTo>
                    <a:pt x="215226" y="175171"/>
                  </a:lnTo>
                  <a:lnTo>
                    <a:pt x="173672" y="195694"/>
                  </a:lnTo>
                  <a:lnTo>
                    <a:pt x="173189" y="195986"/>
                  </a:lnTo>
                  <a:lnTo>
                    <a:pt x="174866" y="201066"/>
                  </a:lnTo>
                  <a:lnTo>
                    <a:pt x="175780" y="201752"/>
                  </a:lnTo>
                  <a:lnTo>
                    <a:pt x="178714" y="203873"/>
                  </a:lnTo>
                  <a:lnTo>
                    <a:pt x="178625" y="294043"/>
                  </a:lnTo>
                  <a:lnTo>
                    <a:pt x="164160" y="334911"/>
                  </a:lnTo>
                  <a:lnTo>
                    <a:pt x="129082" y="353949"/>
                  </a:lnTo>
                  <a:lnTo>
                    <a:pt x="118554" y="354596"/>
                  </a:lnTo>
                  <a:lnTo>
                    <a:pt x="93573" y="350735"/>
                  </a:lnTo>
                  <a:lnTo>
                    <a:pt x="93357" y="350735"/>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00"/>
                  </a:lnTo>
                  <a:lnTo>
                    <a:pt x="199301" y="323405"/>
                  </a:lnTo>
                  <a:lnTo>
                    <a:pt x="211061" y="281051"/>
                  </a:lnTo>
                  <a:lnTo>
                    <a:pt x="222592" y="290474"/>
                  </a:lnTo>
                  <a:lnTo>
                    <a:pt x="231902" y="295617"/>
                  </a:lnTo>
                  <a:lnTo>
                    <a:pt x="232498" y="295922"/>
                  </a:lnTo>
                  <a:lnTo>
                    <a:pt x="240563" y="298335"/>
                  </a:lnTo>
                  <a:lnTo>
                    <a:pt x="247396" y="298919"/>
                  </a:lnTo>
                  <a:lnTo>
                    <a:pt x="259981" y="297510"/>
                  </a:lnTo>
                  <a:lnTo>
                    <a:pt x="270344" y="293357"/>
                  </a:lnTo>
                  <a:lnTo>
                    <a:pt x="278320" y="286588"/>
                  </a:lnTo>
                  <a:lnTo>
                    <a:pt x="281571" y="281051"/>
                  </a:lnTo>
                  <a:lnTo>
                    <a:pt x="283146" y="278384"/>
                  </a:lnTo>
                  <a:lnTo>
                    <a:pt x="283768" y="277317"/>
                  </a:lnTo>
                  <a:lnTo>
                    <a:pt x="296595" y="288734"/>
                  </a:lnTo>
                  <a:lnTo>
                    <a:pt x="307340" y="295262"/>
                  </a:lnTo>
                  <a:lnTo>
                    <a:pt x="316611" y="298335"/>
                  </a:lnTo>
                  <a:lnTo>
                    <a:pt x="317461" y="298335"/>
                  </a:lnTo>
                  <a:lnTo>
                    <a:pt x="323608" y="298919"/>
                  </a:lnTo>
                  <a:lnTo>
                    <a:pt x="335445" y="297688"/>
                  </a:lnTo>
                  <a:lnTo>
                    <a:pt x="345300" y="294043"/>
                  </a:lnTo>
                  <a:lnTo>
                    <a:pt x="353098" y="288036"/>
                  </a:lnTo>
                  <a:lnTo>
                    <a:pt x="358736" y="279717"/>
                  </a:lnTo>
                  <a:lnTo>
                    <a:pt x="371957" y="289306"/>
                  </a:lnTo>
                  <a:lnTo>
                    <a:pt x="385203" y="294043"/>
                  </a:lnTo>
                  <a:lnTo>
                    <a:pt x="385356" y="294043"/>
                  </a:lnTo>
                  <a:lnTo>
                    <a:pt x="395935" y="295617"/>
                  </a:lnTo>
                  <a:lnTo>
                    <a:pt x="619874" y="295617"/>
                  </a:lnTo>
                  <a:lnTo>
                    <a:pt x="637133" y="292608"/>
                  </a:lnTo>
                  <a:lnTo>
                    <a:pt x="649770" y="283718"/>
                  </a:lnTo>
                  <a:lnTo>
                    <a:pt x="651929" y="279717"/>
                  </a:lnTo>
                  <a:lnTo>
                    <a:pt x="652640" y="278384"/>
                  </a:lnTo>
                  <a:lnTo>
                    <a:pt x="655548" y="272973"/>
                  </a:lnTo>
                  <a:lnTo>
                    <a:pt x="657542" y="269265"/>
                  </a:lnTo>
                  <a:lnTo>
                    <a:pt x="660057" y="250405"/>
                  </a:lnTo>
                  <a:lnTo>
                    <a:pt x="660184" y="183388"/>
                  </a:lnTo>
                  <a:lnTo>
                    <a:pt x="664019" y="174663"/>
                  </a:lnTo>
                  <a:lnTo>
                    <a:pt x="664311" y="165214"/>
                  </a:lnTo>
                  <a:close/>
                </a:path>
                <a:path w="1752600" h="383540">
                  <a:moveTo>
                    <a:pt x="759574" y="7340"/>
                  </a:moveTo>
                  <a:lnTo>
                    <a:pt x="752271" y="0"/>
                  </a:lnTo>
                  <a:lnTo>
                    <a:pt x="750023" y="1143"/>
                  </a:lnTo>
                  <a:lnTo>
                    <a:pt x="729691" y="11798"/>
                  </a:lnTo>
                  <a:lnTo>
                    <a:pt x="706107" y="25146"/>
                  </a:lnTo>
                  <a:lnTo>
                    <a:pt x="712050" y="37922"/>
                  </a:lnTo>
                  <a:lnTo>
                    <a:pt x="716711" y="34810"/>
                  </a:lnTo>
                  <a:lnTo>
                    <a:pt x="718896" y="33782"/>
                  </a:lnTo>
                  <a:lnTo>
                    <a:pt x="721779" y="33782"/>
                  </a:lnTo>
                  <a:lnTo>
                    <a:pt x="722452" y="36474"/>
                  </a:lnTo>
                  <a:lnTo>
                    <a:pt x="722452" y="295630"/>
                  </a:lnTo>
                  <a:lnTo>
                    <a:pt x="754634" y="295630"/>
                  </a:lnTo>
                  <a:lnTo>
                    <a:pt x="754634" y="35725"/>
                  </a:lnTo>
                  <a:lnTo>
                    <a:pt x="754888" y="24168"/>
                  </a:lnTo>
                  <a:lnTo>
                    <a:pt x="755599" y="17132"/>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42" y="81445"/>
                  </a:lnTo>
                  <a:lnTo>
                    <a:pt x="1006221" y="85559"/>
                  </a:lnTo>
                  <a:lnTo>
                    <a:pt x="1002017" y="91554"/>
                  </a:lnTo>
                  <a:lnTo>
                    <a:pt x="1000455" y="98704"/>
                  </a:lnTo>
                  <a:lnTo>
                    <a:pt x="1001941" y="106400"/>
                  </a:lnTo>
                  <a:lnTo>
                    <a:pt x="1006017" y="112623"/>
                  </a:lnTo>
                  <a:lnTo>
                    <a:pt x="1012101"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22" y="85547"/>
                  </a:lnTo>
                  <a:lnTo>
                    <a:pt x="1076426" y="81432"/>
                  </a:lnTo>
                  <a:lnTo>
                    <a:pt x="1068971" y="79921"/>
                  </a:lnTo>
                  <a:lnTo>
                    <a:pt x="1061643" y="81445"/>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22" y="112674"/>
                  </a:lnTo>
                  <a:lnTo>
                    <a:pt x="1086637" y="106578"/>
                  </a:lnTo>
                  <a:lnTo>
                    <a:pt x="1088148" y="99123"/>
                  </a:lnTo>
                  <a:close/>
                </a:path>
                <a:path w="1752600" h="383540">
                  <a:moveTo>
                    <a:pt x="1305674" y="3644"/>
                  </a:moveTo>
                  <a:lnTo>
                    <a:pt x="1263599" y="24422"/>
                  </a:lnTo>
                  <a:lnTo>
                    <a:pt x="1265275" y="29565"/>
                  </a:lnTo>
                  <a:lnTo>
                    <a:pt x="1269149" y="32372"/>
                  </a:lnTo>
                  <a:lnTo>
                    <a:pt x="1269314" y="34429"/>
                  </a:lnTo>
                  <a:lnTo>
                    <a:pt x="1269314" y="232498"/>
                  </a:lnTo>
                  <a:lnTo>
                    <a:pt x="1268590" y="250151"/>
                  </a:lnTo>
                  <a:lnTo>
                    <a:pt x="1265720" y="262813"/>
                  </a:lnTo>
                  <a:lnTo>
                    <a:pt x="1259700" y="270433"/>
                  </a:lnTo>
                  <a:lnTo>
                    <a:pt x="1249565" y="272973"/>
                  </a:lnTo>
                  <a:lnTo>
                    <a:pt x="1112431" y="272973"/>
                  </a:lnTo>
                  <a:lnTo>
                    <a:pt x="1104569" y="271272"/>
                  </a:lnTo>
                  <a:lnTo>
                    <a:pt x="1095819" y="266280"/>
                  </a:lnTo>
                  <a:lnTo>
                    <a:pt x="1088580" y="258140"/>
                  </a:lnTo>
                  <a:lnTo>
                    <a:pt x="1085227" y="247002"/>
                  </a:lnTo>
                  <a:lnTo>
                    <a:pt x="1085227" y="185051"/>
                  </a:lnTo>
                  <a:lnTo>
                    <a:pt x="1087310" y="178663"/>
                  </a:lnTo>
                  <a:lnTo>
                    <a:pt x="1089075" y="174663"/>
                  </a:lnTo>
                  <a:lnTo>
                    <a:pt x="1089393" y="165214"/>
                  </a:lnTo>
                  <a:lnTo>
                    <a:pt x="1047330" y="186029"/>
                  </a:lnTo>
                  <a:lnTo>
                    <a:pt x="1049020" y="191147"/>
                  </a:lnTo>
                  <a:lnTo>
                    <a:pt x="1052906" y="193967"/>
                  </a:lnTo>
                  <a:lnTo>
                    <a:pt x="1053058" y="195986"/>
                  </a:lnTo>
                  <a:lnTo>
                    <a:pt x="1052969" y="246087"/>
                  </a:lnTo>
                  <a:lnTo>
                    <a:pt x="1038656" y="272973"/>
                  </a:lnTo>
                  <a:lnTo>
                    <a:pt x="901992" y="272973"/>
                  </a:lnTo>
                  <a:lnTo>
                    <a:pt x="893648" y="271246"/>
                  </a:lnTo>
                  <a:lnTo>
                    <a:pt x="885101" y="266344"/>
                  </a:lnTo>
                  <a:lnTo>
                    <a:pt x="878205" y="258673"/>
                  </a:lnTo>
                  <a:lnTo>
                    <a:pt x="874788" y="248678"/>
                  </a:lnTo>
                  <a:lnTo>
                    <a:pt x="874788" y="205574"/>
                  </a:lnTo>
                  <a:lnTo>
                    <a:pt x="882383" y="167322"/>
                  </a:lnTo>
                  <a:lnTo>
                    <a:pt x="841095" y="167322"/>
                  </a:lnTo>
                  <a:lnTo>
                    <a:pt x="834923" y="167132"/>
                  </a:lnTo>
                  <a:lnTo>
                    <a:pt x="838022" y="172377"/>
                  </a:lnTo>
                  <a:lnTo>
                    <a:pt x="839139" y="176936"/>
                  </a:lnTo>
                  <a:lnTo>
                    <a:pt x="840676" y="185635"/>
                  </a:lnTo>
                  <a:lnTo>
                    <a:pt x="842022" y="196011"/>
                  </a:lnTo>
                  <a:lnTo>
                    <a:pt x="842594" y="205574"/>
                  </a:lnTo>
                  <a:lnTo>
                    <a:pt x="842594" y="319925"/>
                  </a:lnTo>
                  <a:lnTo>
                    <a:pt x="841844" y="327025"/>
                  </a:lnTo>
                  <a:lnTo>
                    <a:pt x="836891" y="340995"/>
                  </a:lnTo>
                  <a:lnTo>
                    <a:pt x="823760" y="354660"/>
                  </a:lnTo>
                  <a:lnTo>
                    <a:pt x="798423" y="360819"/>
                  </a:lnTo>
                  <a:lnTo>
                    <a:pt x="790981" y="360273"/>
                  </a:lnTo>
                  <a:lnTo>
                    <a:pt x="783463" y="358736"/>
                  </a:lnTo>
                  <a:lnTo>
                    <a:pt x="776185" y="356273"/>
                  </a:lnTo>
                  <a:lnTo>
                    <a:pt x="769505" y="352996"/>
                  </a:lnTo>
                  <a:lnTo>
                    <a:pt x="764070" y="349821"/>
                  </a:lnTo>
                  <a:lnTo>
                    <a:pt x="764794" y="368287"/>
                  </a:lnTo>
                  <a:lnTo>
                    <a:pt x="778649" y="376186"/>
                  </a:lnTo>
                  <a:lnTo>
                    <a:pt x="789279" y="380542"/>
                  </a:lnTo>
                  <a:lnTo>
                    <a:pt x="799782" y="382803"/>
                  </a:lnTo>
                  <a:lnTo>
                    <a:pt x="811669" y="383451"/>
                  </a:lnTo>
                  <a:lnTo>
                    <a:pt x="836460" y="378828"/>
                  </a:lnTo>
                  <a:lnTo>
                    <a:pt x="856500" y="366128"/>
                  </a:lnTo>
                  <a:lnTo>
                    <a:pt x="869899" y="347154"/>
                  </a:lnTo>
                  <a:lnTo>
                    <a:pt x="874788" y="323659"/>
                  </a:lnTo>
                  <a:lnTo>
                    <a:pt x="874788" y="283425"/>
                  </a:lnTo>
                  <a:lnTo>
                    <a:pt x="887107" y="290842"/>
                  </a:lnTo>
                  <a:lnTo>
                    <a:pt x="898804" y="294436"/>
                  </a:lnTo>
                  <a:lnTo>
                    <a:pt x="907681" y="295579"/>
                  </a:lnTo>
                  <a:lnTo>
                    <a:pt x="1044943" y="295617"/>
                  </a:lnTo>
                  <a:lnTo>
                    <a:pt x="1056106" y="294462"/>
                  </a:lnTo>
                  <a:lnTo>
                    <a:pt x="1065580"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44" y="13093"/>
                  </a:lnTo>
                  <a:lnTo>
                    <a:pt x="1305674" y="3644"/>
                  </a:lnTo>
                  <a:close/>
                </a:path>
                <a:path w="1752600" h="383540">
                  <a:moveTo>
                    <a:pt x="1708353" y="99123"/>
                  </a:moveTo>
                  <a:lnTo>
                    <a:pt x="1706841" y="91643"/>
                  </a:lnTo>
                  <a:lnTo>
                    <a:pt x="1702727" y="85547"/>
                  </a:lnTo>
                  <a:lnTo>
                    <a:pt x="1696618" y="81432"/>
                  </a:lnTo>
                  <a:lnTo>
                    <a:pt x="1689150" y="79921"/>
                  </a:lnTo>
                  <a:lnTo>
                    <a:pt x="1681848" y="81445"/>
                  </a:lnTo>
                  <a:lnTo>
                    <a:pt x="1675726" y="85559"/>
                  </a:lnTo>
                  <a:lnTo>
                    <a:pt x="1671510" y="91554"/>
                  </a:lnTo>
                  <a:lnTo>
                    <a:pt x="1669948" y="98704"/>
                  </a:lnTo>
                  <a:lnTo>
                    <a:pt x="1671434" y="106400"/>
                  </a:lnTo>
                  <a:lnTo>
                    <a:pt x="1675511" y="112623"/>
                  </a:lnTo>
                  <a:lnTo>
                    <a:pt x="1681619" y="116789"/>
                  </a:lnTo>
                  <a:lnTo>
                    <a:pt x="1689150" y="118313"/>
                  </a:lnTo>
                  <a:lnTo>
                    <a:pt x="1696618" y="116801"/>
                  </a:lnTo>
                  <a:lnTo>
                    <a:pt x="1702727" y="112674"/>
                  </a:lnTo>
                  <a:lnTo>
                    <a:pt x="1706841" y="106578"/>
                  </a:lnTo>
                  <a:lnTo>
                    <a:pt x="1708353" y="99123"/>
                  </a:lnTo>
                  <a:close/>
                </a:path>
                <a:path w="1752600" h="383540">
                  <a:moveTo>
                    <a:pt x="1752257" y="205587"/>
                  </a:moveTo>
                  <a:lnTo>
                    <a:pt x="1748891" y="186232"/>
                  </a:lnTo>
                  <a:lnTo>
                    <a:pt x="1742706" y="178384"/>
                  </a:lnTo>
                  <a:lnTo>
                    <a:pt x="1738388" y="172910"/>
                  </a:lnTo>
                  <a:lnTo>
                    <a:pt x="1720189" y="165239"/>
                  </a:lnTo>
                  <a:lnTo>
                    <a:pt x="1720075" y="238328"/>
                  </a:lnTo>
                  <a:lnTo>
                    <a:pt x="1718246" y="255879"/>
                  </a:lnTo>
                  <a:lnTo>
                    <a:pt x="1713064" y="266433"/>
                  </a:lnTo>
                  <a:lnTo>
                    <a:pt x="1705013" y="271602"/>
                  </a:lnTo>
                  <a:lnTo>
                    <a:pt x="1694573" y="272961"/>
                  </a:lnTo>
                  <a:lnTo>
                    <a:pt x="1679397" y="269392"/>
                  </a:lnTo>
                  <a:lnTo>
                    <a:pt x="1665871" y="259308"/>
                  </a:lnTo>
                  <a:lnTo>
                    <a:pt x="1656156" y="243662"/>
                  </a:lnTo>
                  <a:lnTo>
                    <a:pt x="1652435" y="223393"/>
                  </a:lnTo>
                  <a:lnTo>
                    <a:pt x="1655737" y="206070"/>
                  </a:lnTo>
                  <a:lnTo>
                    <a:pt x="1664677" y="191744"/>
                  </a:lnTo>
                  <a:lnTo>
                    <a:pt x="1677835" y="181991"/>
                  </a:lnTo>
                  <a:lnTo>
                    <a:pt x="1693735" y="178384"/>
                  </a:lnTo>
                  <a:lnTo>
                    <a:pt x="1701914" y="178384"/>
                  </a:lnTo>
                  <a:lnTo>
                    <a:pt x="1719986" y="217754"/>
                  </a:lnTo>
                  <a:lnTo>
                    <a:pt x="1720075" y="238328"/>
                  </a:lnTo>
                  <a:lnTo>
                    <a:pt x="1720075" y="165239"/>
                  </a:lnTo>
                  <a:lnTo>
                    <a:pt x="1663915" y="167855"/>
                  </a:lnTo>
                  <a:lnTo>
                    <a:pt x="1624317" y="203098"/>
                  </a:lnTo>
                  <a:lnTo>
                    <a:pt x="1618602" y="229616"/>
                  </a:lnTo>
                  <a:lnTo>
                    <a:pt x="1619491" y="241769"/>
                  </a:lnTo>
                  <a:lnTo>
                    <a:pt x="1622107" y="253161"/>
                  </a:lnTo>
                  <a:lnTo>
                    <a:pt x="1626374" y="263626"/>
                  </a:lnTo>
                  <a:lnTo>
                    <a:pt x="1632242" y="272961"/>
                  </a:lnTo>
                  <a:lnTo>
                    <a:pt x="1405356" y="272961"/>
                  </a:lnTo>
                  <a:lnTo>
                    <a:pt x="1385620" y="232524"/>
                  </a:lnTo>
                  <a:lnTo>
                    <a:pt x="1385620" y="21755"/>
                  </a:lnTo>
                  <a:lnTo>
                    <a:pt x="1388287" y="15659"/>
                  </a:lnTo>
                  <a:lnTo>
                    <a:pt x="1389481" y="13081"/>
                  </a:lnTo>
                  <a:lnTo>
                    <a:pt x="1389773" y="3644"/>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95" y="279819"/>
                  </a:lnTo>
                  <a:lnTo>
                    <a:pt x="1744548" y="272961"/>
                  </a:lnTo>
                  <a:lnTo>
                    <a:pt x="1749323" y="265099"/>
                  </a:lnTo>
                  <a:lnTo>
                    <a:pt x="1752257" y="250304"/>
                  </a:lnTo>
                  <a:lnTo>
                    <a:pt x="1752257" y="205587"/>
                  </a:lnTo>
                  <a:close/>
                </a:path>
              </a:pathLst>
            </a:custGeom>
            <a:solidFill>
              <a:srgbClr val="404041"/>
            </a:solidFill>
          </p:spPr>
          <p:txBody>
            <a:bodyPr wrap="square" lIns="0" tIns="0" rIns="0" bIns="0" rtlCol="0"/>
            <a:lstStyle/>
            <a:p>
              <a:pPr algn="l" rtl="0"/>
              <a:endParaRPr/>
            </a:p>
          </p:txBody>
        </p:sp>
      </p:grpSp>
      <p:graphicFrame>
        <p:nvGraphicFramePr>
          <p:cNvPr id="11" name="Table 10">
            <a:extLst>
              <a:ext uri="{FF2B5EF4-FFF2-40B4-BE49-F238E27FC236}">
                <a16:creationId xmlns:a16="http://schemas.microsoft.com/office/drawing/2014/main" id="{26764568-162F-1C06-1E6A-77A2DA7751AD}"/>
              </a:ext>
            </a:extLst>
          </p:cNvPr>
          <p:cNvGraphicFramePr>
            <a:graphicFrameLocks noGrp="1"/>
          </p:cNvGraphicFramePr>
          <p:nvPr>
            <p:extLst>
              <p:ext uri="{D42A27DB-BD31-4B8C-83A1-F6EECF244321}">
                <p14:modId xmlns:p14="http://schemas.microsoft.com/office/powerpoint/2010/main" val="1466638870"/>
              </p:ext>
            </p:extLst>
          </p:nvPr>
        </p:nvGraphicFramePr>
        <p:xfrm>
          <a:off x="1256760" y="2303591"/>
          <a:ext cx="18167888" cy="2668459"/>
        </p:xfrm>
        <a:graphic>
          <a:graphicData uri="http://schemas.openxmlformats.org/drawingml/2006/table">
            <a:tbl>
              <a:tblPr firstRow="1" bandRow="1">
                <a:tableStyleId>{5C22544A-7EE6-4342-B048-85BDC9FD1C3A}</a:tableStyleId>
              </a:tblPr>
              <a:tblGrid>
                <a:gridCol w="4541972">
                  <a:extLst>
                    <a:ext uri="{9D8B030D-6E8A-4147-A177-3AD203B41FA5}">
                      <a16:colId xmlns:a16="http://schemas.microsoft.com/office/drawing/2014/main" val="1818152903"/>
                    </a:ext>
                  </a:extLst>
                </a:gridCol>
                <a:gridCol w="4541972">
                  <a:extLst>
                    <a:ext uri="{9D8B030D-6E8A-4147-A177-3AD203B41FA5}">
                      <a16:colId xmlns:a16="http://schemas.microsoft.com/office/drawing/2014/main" val="1121058322"/>
                    </a:ext>
                  </a:extLst>
                </a:gridCol>
                <a:gridCol w="4541972">
                  <a:extLst>
                    <a:ext uri="{9D8B030D-6E8A-4147-A177-3AD203B41FA5}">
                      <a16:colId xmlns:a16="http://schemas.microsoft.com/office/drawing/2014/main" val="3148160803"/>
                    </a:ext>
                  </a:extLst>
                </a:gridCol>
                <a:gridCol w="4541972">
                  <a:extLst>
                    <a:ext uri="{9D8B030D-6E8A-4147-A177-3AD203B41FA5}">
                      <a16:colId xmlns:a16="http://schemas.microsoft.com/office/drawing/2014/main" val="955254072"/>
                    </a:ext>
                  </a:extLst>
                </a:gridCol>
              </a:tblGrid>
              <a:tr h="611059">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latin typeface="Dubai" panose="020B0503030403030204" pitchFamily="34" charset="-78"/>
                          <a:cs typeface="Dubai" panose="020B0503030403030204" pitchFamily="34" charset="-78"/>
                        </a:rPr>
                        <a:t>Location details from airport to other destinations - 4 seater</a:t>
                      </a:r>
                    </a:p>
                  </a:txBody>
                  <a:tcPr anchor="ctr">
                    <a:solidFill>
                      <a:srgbClr val="2C2D65"/>
                    </a:solidFill>
                  </a:tcPr>
                </a:tc>
                <a:tc hMerge="1">
                  <a:txBody>
                    <a:bodyPr/>
                    <a:lstStyle/>
                    <a:p>
                      <a:endParaRPr lang="en-GB" dirty="0"/>
                    </a:p>
                  </a:txBody>
                  <a:tcPr/>
                </a:tc>
                <a:tc hMerge="1">
                  <a:txBody>
                    <a:bodyPr/>
                    <a:lstStyle/>
                    <a:p>
                      <a:endParaRPr lang="en-GB" dirty="0"/>
                    </a:p>
                  </a:txBody>
                  <a:tcPr/>
                </a:tc>
                <a:tc hMerge="1">
                  <a:txBody>
                    <a:bodyPr/>
                    <a:lstStyle/>
                    <a:p>
                      <a:pPr marL="0" algn="l" rtl="0"/>
                      <a:endParaRPr lang="en-GB" dirty="0"/>
                    </a:p>
                  </a:txBody>
                  <a:tcPr/>
                </a:tc>
                <a:extLst>
                  <a:ext uri="{0D108BD9-81ED-4DB2-BD59-A6C34878D82A}">
                    <a16:rowId xmlns:a16="http://schemas.microsoft.com/office/drawing/2014/main" val="746380889"/>
                  </a:ext>
                </a:extLst>
              </a:tr>
              <a:tr h="457200">
                <a:tc>
                  <a:txBody>
                    <a:bodyPr/>
                    <a:lstStyle/>
                    <a:p>
                      <a:pPr marL="0" algn="ctr" rtl="0"/>
                      <a:r>
                        <a:rPr lang="en-GB" b="1" dirty="0">
                          <a:solidFill>
                            <a:srgbClr val="142A6E"/>
                          </a:solidFill>
                          <a:latin typeface="Dubai" panose="020B0503030403030204" pitchFamily="34" charset="-78"/>
                          <a:cs typeface="Dubai" panose="020B0503030403030204" pitchFamily="34" charset="-78"/>
                        </a:rPr>
                        <a:t>Sn. No</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Zone A</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Sub-zone</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Price (AED)</a:t>
                      </a:r>
                    </a:p>
                  </a:txBody>
                  <a:tcPr anchor="ctr">
                    <a:solidFill>
                      <a:srgbClr val="FFE000"/>
                    </a:solidFill>
                  </a:tcPr>
                </a:tc>
                <a:extLst>
                  <a:ext uri="{0D108BD9-81ED-4DB2-BD59-A6C34878D82A}">
                    <a16:rowId xmlns:a16="http://schemas.microsoft.com/office/drawing/2014/main" val="2538854758"/>
                  </a:ext>
                </a:extLst>
              </a:tr>
              <a:tr h="4572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1</a:t>
                      </a:r>
                    </a:p>
                  </a:txBody>
                  <a:tcPr marL="0" marR="0" marT="0" marB="0" anchor="ctr"/>
                </a:tc>
                <a:tc>
                  <a:txBody>
                    <a:bodyPr/>
                    <a:lstStyle/>
                    <a:p>
                      <a:pPr marL="15875" marR="0" algn="ctr">
                        <a:spcAft>
                          <a:spcPts val="0"/>
                        </a:spcAft>
                      </a:pPr>
                      <a:r>
                        <a:rPr lang="en-GB" sz="1600" dirty="0">
                          <a:effectLst/>
                          <a:latin typeface="Dubai" panose="020B0503030403030204" pitchFamily="34" charset="-78"/>
                          <a:cs typeface="Dubai" panose="020B0503030403030204" pitchFamily="34" charset="-78"/>
                        </a:rPr>
                        <a:t>Deira</a:t>
                      </a:r>
                    </a:p>
                  </a:txBody>
                  <a:tcPr marL="0" marR="0" marT="0" marB="0" anchor="ctr"/>
                </a:tc>
                <a:tc>
                  <a:txBody>
                    <a:bodyPr/>
                    <a:lstStyle/>
                    <a:p>
                      <a:pPr marL="15875" marR="0" algn="ctr">
                        <a:spcAft>
                          <a:spcPts val="0"/>
                        </a:spcAft>
                      </a:pPr>
                      <a:r>
                        <a:rPr lang="en-GB" sz="1600" dirty="0">
                          <a:effectLst/>
                          <a:latin typeface="Dubai" panose="020B0503030403030204" pitchFamily="34" charset="-78"/>
                          <a:cs typeface="Dubai" panose="020B0503030403030204" pitchFamily="34" charset="-78"/>
                        </a:rPr>
                        <a:t>Deira City Centre Area</a:t>
                      </a:r>
                    </a:p>
                  </a:txBody>
                  <a:tcPr marL="0" marR="0" marT="0" marB="0" anchor="ctr"/>
                </a:tc>
                <a:tc>
                  <a:txBody>
                    <a:bodyPr/>
                    <a:lstStyle/>
                    <a:p>
                      <a:pPr marL="421005" marR="410210" algn="ctr">
                        <a:spcAft>
                          <a:spcPts val="0"/>
                        </a:spcAft>
                      </a:pPr>
                      <a:r>
                        <a:rPr lang="en-GB" sz="1600" dirty="0">
                          <a:effectLst/>
                          <a:latin typeface="Dubai" panose="020B0503030403030204" pitchFamily="34" charset="-78"/>
                          <a:cs typeface="Dubai" panose="020B0503030403030204" pitchFamily="34" charset="-78"/>
                        </a:rPr>
                        <a:t>220</a:t>
                      </a:r>
                    </a:p>
                  </a:txBody>
                  <a:tcPr marL="0" marR="0" marT="0" marB="0" anchor="ctr"/>
                </a:tc>
                <a:extLst>
                  <a:ext uri="{0D108BD9-81ED-4DB2-BD59-A6C34878D82A}">
                    <a16:rowId xmlns:a16="http://schemas.microsoft.com/office/drawing/2014/main" val="4161125889"/>
                  </a:ext>
                </a:extLst>
              </a:tr>
              <a:tr h="6096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2</a:t>
                      </a:r>
                    </a:p>
                  </a:txBody>
                  <a:tcPr marL="0" marR="0" marT="0" marB="0" anchor="ctr"/>
                </a:tc>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Deira</a:t>
                      </a:r>
                    </a:p>
                  </a:txBody>
                  <a:tcPr marL="0" marR="0" marT="0" marB="0" anchor="ctr"/>
                </a:tc>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Al Rigga &amp; Al Muraqqabat</a:t>
                      </a:r>
                    </a:p>
                  </a:txBody>
                  <a:tcPr marL="0" marR="0" marT="0" marB="0" anchor="ctr"/>
                </a:tc>
                <a:tc>
                  <a:txBody>
                    <a:bodyPr/>
                    <a:lstStyle/>
                    <a:p>
                      <a:pPr marL="421005" marR="410210" algn="ctr">
                        <a:spcAft>
                          <a:spcPts val="0"/>
                        </a:spcAft>
                      </a:pPr>
                      <a:r>
                        <a:rPr lang="en-GB" sz="1600">
                          <a:effectLst/>
                          <a:latin typeface="Dubai" panose="020B0503030403030204" pitchFamily="34" charset="-78"/>
                          <a:cs typeface="Dubai" panose="020B0503030403030204" pitchFamily="34" charset="-78"/>
                        </a:rPr>
                        <a:t>220</a:t>
                      </a:r>
                    </a:p>
                  </a:txBody>
                  <a:tcPr marL="0" marR="0" marT="0" marB="0" anchor="ctr"/>
                </a:tc>
                <a:extLst>
                  <a:ext uri="{0D108BD9-81ED-4DB2-BD59-A6C34878D82A}">
                    <a16:rowId xmlns:a16="http://schemas.microsoft.com/office/drawing/2014/main" val="2282121548"/>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3</a:t>
                      </a:r>
                    </a:p>
                  </a:txBody>
                  <a:tcPr marL="0" marR="0" marT="0" marB="0" anchor="ctr"/>
                </a:tc>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Deira</a:t>
                      </a:r>
                    </a:p>
                  </a:txBody>
                  <a:tcPr marL="0" marR="0" marT="0" marB="0" anchor="ctr"/>
                </a:tc>
                <a:tc>
                  <a:txBody>
                    <a:bodyPr/>
                    <a:lstStyle/>
                    <a:p>
                      <a:pPr marL="15875" marR="0" algn="ctr">
                        <a:spcAft>
                          <a:spcPts val="0"/>
                        </a:spcAft>
                      </a:pPr>
                      <a:r>
                        <a:rPr lang="en-GB" sz="1600" dirty="0">
                          <a:effectLst/>
                          <a:latin typeface="Dubai" panose="020B0503030403030204" pitchFamily="34" charset="-78"/>
                          <a:cs typeface="Dubai" panose="020B0503030403030204" pitchFamily="34" charset="-78"/>
                        </a:rPr>
                        <a:t>Hor Al Anz &amp; Abu Hail</a:t>
                      </a:r>
                    </a:p>
                  </a:txBody>
                  <a:tcPr marL="0" marR="0" marT="0" marB="0" anchor="ctr"/>
                </a:tc>
                <a:tc>
                  <a:txBody>
                    <a:bodyPr/>
                    <a:lstStyle/>
                    <a:p>
                      <a:pPr marL="421005" marR="410210" algn="ctr">
                        <a:spcAft>
                          <a:spcPts val="0"/>
                        </a:spcAft>
                      </a:pPr>
                      <a:r>
                        <a:rPr lang="en-GB" sz="1600" dirty="0">
                          <a:effectLst/>
                          <a:latin typeface="Dubai" panose="020B0503030403030204" pitchFamily="34" charset="-78"/>
                          <a:cs typeface="Dubai" panose="020B0503030403030204" pitchFamily="34" charset="-78"/>
                        </a:rPr>
                        <a:t>220</a:t>
                      </a:r>
                    </a:p>
                  </a:txBody>
                  <a:tcPr marL="0" marR="0" marT="0" marB="0" anchor="ctr"/>
                </a:tc>
                <a:extLst>
                  <a:ext uri="{0D108BD9-81ED-4DB2-BD59-A6C34878D82A}">
                    <a16:rowId xmlns:a16="http://schemas.microsoft.com/office/drawing/2014/main" val="2858809753"/>
                  </a:ext>
                </a:extLst>
              </a:tr>
            </a:tbl>
          </a:graphicData>
        </a:graphic>
      </p:graphicFrame>
      <p:sp>
        <p:nvSpPr>
          <p:cNvPr id="3" name="TextBox 2">
            <a:extLst>
              <a:ext uri="{FF2B5EF4-FFF2-40B4-BE49-F238E27FC236}">
                <a16:creationId xmlns:a16="http://schemas.microsoft.com/office/drawing/2014/main" id="{43D84EEF-5B29-DEEF-6117-79BF95591403}"/>
              </a:ext>
            </a:extLst>
          </p:cNvPr>
          <p:cNvSpPr txBox="1"/>
          <p:nvPr/>
        </p:nvSpPr>
        <p:spPr>
          <a:xfrm>
            <a:off x="14166850" y="9428158"/>
            <a:ext cx="10052050" cy="1600438"/>
          </a:xfrm>
          <a:prstGeom prst="rect">
            <a:avLst/>
          </a:prstGeom>
          <a:noFill/>
        </p:spPr>
        <p:txBody>
          <a:bodyPr wrap="square">
            <a:spAutoFit/>
          </a:bodyPr>
          <a:lstStyle/>
          <a:p>
            <a:pPr marL="10160" marR="0" algn="l">
              <a:spcAft>
                <a:spcPts val="0"/>
              </a:spcAft>
            </a:pPr>
            <a:r>
              <a:rPr lang="en-GB" sz="1800" b="1" i="0" u="none" strike="noStrike" dirty="0">
                <a:solidFill>
                  <a:srgbClr val="212121"/>
                </a:solidFill>
                <a:effectLst/>
                <a:latin typeface="Dubai" panose="020B0503030403030204" pitchFamily="34" charset="-78"/>
                <a:cs typeface="Dubai" panose="020B0503030403030204" pitchFamily="34" charset="-78"/>
              </a:rPr>
              <a:t>Remarks:</a:t>
            </a:r>
            <a:endParaRPr lang="en-GB" b="1" i="0" u="none" strike="noStrike" dirty="0">
              <a:solidFill>
                <a:srgbClr val="212121"/>
              </a:solidFill>
              <a:effectLst/>
              <a:latin typeface="Dubai" panose="020B0503030403030204" pitchFamily="34" charset="-78"/>
              <a:cs typeface="Dubai" panose="020B0503030403030204" pitchFamily="34" charset="-78"/>
            </a:endParaRPr>
          </a:p>
          <a:p>
            <a:pPr marL="295910" marR="0" indent="-285750" algn="l">
              <a:spcAft>
                <a:spcPts val="0"/>
              </a:spcAft>
              <a:buFont typeface="Arial" panose="020B0604020202020204" pitchFamily="34" charset="0"/>
              <a:buChar char="•"/>
            </a:pPr>
            <a:r>
              <a:rPr lang="en-GB" b="0" i="0" u="none" strike="noStrike" dirty="0">
                <a:solidFill>
                  <a:srgbClr val="212121"/>
                </a:solidFill>
                <a:effectLst/>
                <a:latin typeface="Dubai" panose="020B0503030403030204" pitchFamily="34" charset="-78"/>
                <a:cs typeface="Dubai" panose="020B0503030403030204" pitchFamily="34" charset="-78"/>
              </a:rPr>
              <a:t>All above rates are exclusive of 5% VAT</a:t>
            </a:r>
          </a:p>
          <a:p>
            <a:pPr marL="295910" marR="0" indent="-285750" algn="l">
              <a:spcAft>
                <a:spcPts val="0"/>
              </a:spcAft>
              <a:buFont typeface="Arial" panose="020B0604020202020204" pitchFamily="34" charset="0"/>
              <a:buChar char="•"/>
            </a:pPr>
            <a:r>
              <a:rPr lang="en-GB" dirty="0">
                <a:solidFill>
                  <a:srgbClr val="212121"/>
                </a:solidFill>
                <a:latin typeface="Dubai" panose="020B0503030403030204" pitchFamily="34" charset="-78"/>
                <a:cs typeface="Dubai" panose="020B0503030403030204" pitchFamily="34" charset="-78"/>
              </a:rPr>
              <a:t>A</a:t>
            </a:r>
            <a:r>
              <a:rPr lang="en-GB" b="0" i="0" u="none" strike="noStrike" dirty="0">
                <a:solidFill>
                  <a:srgbClr val="212121"/>
                </a:solidFill>
                <a:effectLst/>
                <a:latin typeface="Dubai" panose="020B0503030403030204" pitchFamily="34" charset="-78"/>
                <a:cs typeface="Dubai" panose="020B0503030403030204" pitchFamily="34" charset="-78"/>
              </a:rPr>
              <a:t>ll above tariffs include driver, fuel and </a:t>
            </a:r>
            <a:r>
              <a:rPr lang="en-GB" dirty="0">
                <a:solidFill>
                  <a:srgbClr val="212121"/>
                </a:solidFill>
                <a:latin typeface="Dubai" panose="020B0503030403030204" pitchFamily="34" charset="-78"/>
                <a:cs typeface="Dubai" panose="020B0503030403030204" pitchFamily="34" charset="-78"/>
              </a:rPr>
              <a:t>S</a:t>
            </a:r>
            <a:r>
              <a:rPr lang="en-GB" b="0" i="0" u="none" strike="noStrike" dirty="0">
                <a:solidFill>
                  <a:srgbClr val="212121"/>
                </a:solidFill>
                <a:effectLst/>
                <a:latin typeface="Dubai" panose="020B0503030403030204" pitchFamily="34" charset="-78"/>
                <a:cs typeface="Dubai" panose="020B0503030403030204" pitchFamily="34" charset="-78"/>
              </a:rPr>
              <a:t>alik/DARB</a:t>
            </a:r>
          </a:p>
          <a:p>
            <a:pPr marL="10160" marR="0" algn="l">
              <a:spcAft>
                <a:spcPts val="0"/>
              </a:spcAft>
            </a:pPr>
            <a:r>
              <a:rPr lang="en-GB" sz="800" b="0" i="0" u="none" strike="noStrike" dirty="0">
                <a:solidFill>
                  <a:srgbClr val="212121"/>
                </a:solidFill>
                <a:effectLst/>
                <a:latin typeface="Dubai" panose="020B0503030403030204" pitchFamily="34" charset="-78"/>
                <a:cs typeface="Dubai" panose="020B0503030403030204" pitchFamily="34" charset="-78"/>
              </a:rPr>
              <a:t> </a:t>
            </a:r>
            <a:endParaRPr lang="en-GB" b="0" i="0" u="none" strike="noStrike" dirty="0">
              <a:solidFill>
                <a:srgbClr val="212121"/>
              </a:solidFill>
              <a:effectLst/>
              <a:latin typeface="Dubai" panose="020B0503030403030204" pitchFamily="34" charset="-78"/>
              <a:cs typeface="Dubai" panose="020B0503030403030204" pitchFamily="34" charset="-78"/>
            </a:endParaRPr>
          </a:p>
          <a:p>
            <a:br>
              <a:rPr lang="en-GB" dirty="0">
                <a:latin typeface="Dubai" panose="020B0503030403030204" pitchFamily="34" charset="-78"/>
                <a:cs typeface="Dubai" panose="020B0503030403030204" pitchFamily="34" charset="-78"/>
              </a:rPr>
            </a:br>
            <a:endParaRPr lang="en-GB"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004113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Limo pricing structure</a:t>
            </a:r>
          </a:p>
        </p:txBody>
      </p:sp>
      <p:grpSp>
        <p:nvGrpSpPr>
          <p:cNvPr id="7" name="Group 6">
            <a:extLst>
              <a:ext uri="{FF2B5EF4-FFF2-40B4-BE49-F238E27FC236}">
                <a16:creationId xmlns:a16="http://schemas.microsoft.com/office/drawing/2014/main" id="{6A93F837-452D-586B-70B8-0C3A820E3317}"/>
              </a:ext>
            </a:extLst>
          </p:cNvPr>
          <p:cNvGrpSpPr/>
          <p:nvPr/>
        </p:nvGrpSpPr>
        <p:grpSpPr>
          <a:xfrm>
            <a:off x="1219570" y="9560453"/>
            <a:ext cx="5836943" cy="1000760"/>
            <a:chOff x="1219570" y="9560453"/>
            <a:chExt cx="5836943" cy="1000760"/>
          </a:xfrm>
        </p:grpSpPr>
        <p:grpSp>
          <p:nvGrpSpPr>
            <p:cNvPr id="72" name="object 72"/>
            <p:cNvGrpSpPr/>
            <p:nvPr/>
          </p:nvGrpSpPr>
          <p:grpSpPr>
            <a:xfrm>
              <a:off x="1219570" y="9560453"/>
              <a:ext cx="2879725" cy="1000760"/>
              <a:chOff x="1219570" y="9560453"/>
              <a:chExt cx="2879725" cy="1000760"/>
            </a:xfrm>
          </p:grpSpPr>
          <p:sp>
            <p:nvSpPr>
              <p:cNvPr id="73" name="object 73"/>
              <p:cNvSpPr/>
              <p:nvPr/>
            </p:nvSpPr>
            <p:spPr>
              <a:xfrm>
                <a:off x="1219568" y="9560464"/>
                <a:ext cx="2879725" cy="1000760"/>
              </a:xfrm>
              <a:custGeom>
                <a:avLst/>
                <a:gdLst/>
                <a:ahLst/>
                <a:cxnLst/>
                <a:rect l="l" t="t" r="r" b="b"/>
                <a:pathLst>
                  <a:path w="2879725" h="1000759">
                    <a:moveTo>
                      <a:pt x="678383"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18" y="577202"/>
                    </a:lnTo>
                    <a:lnTo>
                      <a:pt x="187883" y="586346"/>
                    </a:lnTo>
                    <a:lnTo>
                      <a:pt x="107353" y="586346"/>
                    </a:lnTo>
                    <a:lnTo>
                      <a:pt x="107353" y="325437"/>
                    </a:lnTo>
                    <a:lnTo>
                      <a:pt x="187883" y="325437"/>
                    </a:lnTo>
                    <a:lnTo>
                      <a:pt x="238518"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97" y="550545"/>
                    </a:lnTo>
                    <a:lnTo>
                      <a:pt x="410857" y="507149"/>
                    </a:lnTo>
                    <a:lnTo>
                      <a:pt x="529247" y="507149"/>
                    </a:lnTo>
                    <a:lnTo>
                      <a:pt x="423481" y="688848"/>
                    </a:lnTo>
                    <a:lnTo>
                      <a:pt x="542798" y="688848"/>
                    </a:lnTo>
                    <a:lnTo>
                      <a:pt x="648563" y="507149"/>
                    </a:lnTo>
                    <a:lnTo>
                      <a:pt x="678383"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74" name="object 74"/>
              <p:cNvSpPr/>
              <p:nvPr/>
            </p:nvSpPr>
            <p:spPr>
              <a:xfrm>
                <a:off x="1758759" y="9948010"/>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75" name="object 75"/>
              <p:cNvSpPr/>
              <p:nvPr/>
            </p:nvSpPr>
            <p:spPr>
              <a:xfrm>
                <a:off x="1798554" y="988589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76" name="object 76"/>
              <p:cNvPicPr/>
              <p:nvPr/>
            </p:nvPicPr>
            <p:blipFill>
              <a:blip r:embed="rId2" cstate="print"/>
              <a:stretch>
                <a:fillRect/>
              </a:stretch>
            </p:blipFill>
            <p:spPr>
              <a:xfrm>
                <a:off x="2799164" y="10189295"/>
                <a:ext cx="118781" cy="162518"/>
              </a:xfrm>
              <a:prstGeom prst="rect">
                <a:avLst/>
              </a:prstGeom>
            </p:spPr>
          </p:pic>
          <p:pic>
            <p:nvPicPr>
              <p:cNvPr id="77" name="object 77"/>
              <p:cNvPicPr/>
              <p:nvPr/>
            </p:nvPicPr>
            <p:blipFill>
              <a:blip r:embed="rId3" cstate="print"/>
              <a:stretch>
                <a:fillRect/>
              </a:stretch>
            </p:blipFill>
            <p:spPr>
              <a:xfrm>
                <a:off x="2941899" y="10189486"/>
                <a:ext cx="208110" cy="120530"/>
              </a:xfrm>
              <a:prstGeom prst="rect">
                <a:avLst/>
              </a:prstGeom>
            </p:spPr>
          </p:pic>
          <p:pic>
            <p:nvPicPr>
              <p:cNvPr id="78" name="object 78"/>
              <p:cNvPicPr/>
              <p:nvPr/>
            </p:nvPicPr>
            <p:blipFill>
              <a:blip r:embed="rId4" cstate="print"/>
              <a:stretch>
                <a:fillRect/>
              </a:stretch>
            </p:blipFill>
            <p:spPr>
              <a:xfrm>
                <a:off x="3169242" y="10161043"/>
                <a:ext cx="226576" cy="148973"/>
              </a:xfrm>
              <a:prstGeom prst="rect">
                <a:avLst/>
              </a:prstGeom>
            </p:spPr>
          </p:pic>
          <p:pic>
            <p:nvPicPr>
              <p:cNvPr id="79" name="object 79"/>
              <p:cNvPicPr/>
              <p:nvPr/>
            </p:nvPicPr>
            <p:blipFill>
              <a:blip r:embed="rId5" cstate="print"/>
              <a:stretch>
                <a:fillRect/>
              </a:stretch>
            </p:blipFill>
            <p:spPr>
              <a:xfrm>
                <a:off x="3460993" y="10147317"/>
                <a:ext cx="160016" cy="162120"/>
              </a:xfrm>
              <a:prstGeom prst="rect">
                <a:avLst/>
              </a:prstGeom>
            </p:spPr>
          </p:pic>
          <p:pic>
            <p:nvPicPr>
              <p:cNvPr id="80" name="object 80"/>
              <p:cNvPicPr/>
              <p:nvPr/>
            </p:nvPicPr>
            <p:blipFill>
              <a:blip r:embed="rId6" cstate="print"/>
              <a:stretch>
                <a:fillRect/>
              </a:stretch>
            </p:blipFill>
            <p:spPr>
              <a:xfrm>
                <a:off x="3681462" y="10189295"/>
                <a:ext cx="118792" cy="162518"/>
              </a:xfrm>
              <a:prstGeom prst="rect">
                <a:avLst/>
              </a:prstGeom>
            </p:spPr>
          </p:pic>
          <p:pic>
            <p:nvPicPr>
              <p:cNvPr id="81" name="object 81"/>
              <p:cNvPicPr/>
              <p:nvPr/>
            </p:nvPicPr>
            <p:blipFill>
              <a:blip r:embed="rId7" cstate="print"/>
              <a:stretch>
                <a:fillRect/>
              </a:stretch>
            </p:blipFill>
            <p:spPr>
              <a:xfrm>
                <a:off x="3821843" y="10189299"/>
                <a:ext cx="128802" cy="120917"/>
              </a:xfrm>
              <a:prstGeom prst="rect">
                <a:avLst/>
              </a:prstGeom>
            </p:spPr>
          </p:pic>
          <p:sp>
            <p:nvSpPr>
              <p:cNvPr id="82" name="object 82"/>
              <p:cNvSpPr/>
              <p:nvPr/>
            </p:nvSpPr>
            <p:spPr>
              <a:xfrm>
                <a:off x="2807088" y="9911233"/>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83" name="object 83"/>
            <p:cNvSpPr/>
            <p:nvPr/>
          </p:nvSpPr>
          <p:spPr>
            <a:xfrm>
              <a:off x="4497900" y="9701391"/>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pPr algn="l" rtl="0"/>
              <a:endParaRPr/>
            </a:p>
          </p:txBody>
        </p:sp>
        <p:sp>
          <p:nvSpPr>
            <p:cNvPr id="84" name="object 84"/>
            <p:cNvSpPr/>
            <p:nvPr/>
          </p:nvSpPr>
          <p:spPr>
            <a:xfrm>
              <a:off x="5288953" y="10167728"/>
              <a:ext cx="1544320" cy="281940"/>
            </a:xfrm>
            <a:custGeom>
              <a:avLst/>
              <a:gdLst/>
              <a:ahLst/>
              <a:cxnLst/>
              <a:rect l="l" t="t" r="r" b="b"/>
              <a:pathLst>
                <a:path w="1544320" h="281940">
                  <a:moveTo>
                    <a:pt x="230759" y="2095"/>
                  </a:moveTo>
                  <a:lnTo>
                    <a:pt x="192227" y="2095"/>
                  </a:lnTo>
                  <a:lnTo>
                    <a:pt x="145021" y="140042"/>
                  </a:lnTo>
                  <a:lnTo>
                    <a:pt x="135890" y="167119"/>
                  </a:lnTo>
                  <a:lnTo>
                    <a:pt x="127355" y="193586"/>
                  </a:lnTo>
                  <a:lnTo>
                    <a:pt x="119672" y="219265"/>
                  </a:lnTo>
                  <a:lnTo>
                    <a:pt x="113118" y="244030"/>
                  </a:lnTo>
                  <a:lnTo>
                    <a:pt x="112280" y="244030"/>
                  </a:lnTo>
                  <a:lnTo>
                    <a:pt x="106172"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15"/>
                  </a:lnTo>
                  <a:lnTo>
                    <a:pt x="374129" y="59194"/>
                  </a:lnTo>
                  <a:lnTo>
                    <a:pt x="374129" y="165315"/>
                  </a:lnTo>
                  <a:lnTo>
                    <a:pt x="290029" y="165315"/>
                  </a:lnTo>
                  <a:lnTo>
                    <a:pt x="317347" y="84543"/>
                  </a:lnTo>
                  <a:lnTo>
                    <a:pt x="321259" y="71793"/>
                  </a:lnTo>
                  <a:lnTo>
                    <a:pt x="324891" y="59105"/>
                  </a:lnTo>
                  <a:lnTo>
                    <a:pt x="328282" y="46494"/>
                  </a:lnTo>
                  <a:lnTo>
                    <a:pt x="331470" y="33997"/>
                  </a:lnTo>
                  <a:lnTo>
                    <a:pt x="332282" y="33997"/>
                  </a:lnTo>
                  <a:lnTo>
                    <a:pt x="342480" y="71564"/>
                  </a:lnTo>
                  <a:lnTo>
                    <a:pt x="374129" y="165315"/>
                  </a:lnTo>
                  <a:lnTo>
                    <a:pt x="374129" y="59194"/>
                  </a:lnTo>
                  <a:lnTo>
                    <a:pt x="365531" y="33997"/>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28" y="251002"/>
                  </a:moveTo>
                  <a:lnTo>
                    <a:pt x="527011" y="251002"/>
                  </a:lnTo>
                  <a:lnTo>
                    <a:pt x="527011" y="2082"/>
                  </a:lnTo>
                  <a:lnTo>
                    <a:pt x="490969" y="2082"/>
                  </a:lnTo>
                  <a:lnTo>
                    <a:pt x="490969" y="251002"/>
                  </a:lnTo>
                  <a:lnTo>
                    <a:pt x="490969" y="281482"/>
                  </a:lnTo>
                  <a:lnTo>
                    <a:pt x="646328" y="281482"/>
                  </a:lnTo>
                  <a:lnTo>
                    <a:pt x="646328" y="251002"/>
                  </a:lnTo>
                  <a:close/>
                </a:path>
                <a:path w="1544320" h="281940">
                  <a:moveTo>
                    <a:pt x="824903" y="2273"/>
                  </a:moveTo>
                  <a:lnTo>
                    <a:pt x="618147" y="2273"/>
                  </a:lnTo>
                  <a:lnTo>
                    <a:pt x="618147" y="32753"/>
                  </a:lnTo>
                  <a:lnTo>
                    <a:pt x="703084" y="32753"/>
                  </a:lnTo>
                  <a:lnTo>
                    <a:pt x="703084" y="281673"/>
                  </a:lnTo>
                  <a:lnTo>
                    <a:pt x="739546" y="281673"/>
                  </a:lnTo>
                  <a:lnTo>
                    <a:pt x="739546" y="32753"/>
                  </a:lnTo>
                  <a:lnTo>
                    <a:pt x="824903" y="32753"/>
                  </a:lnTo>
                  <a:lnTo>
                    <a:pt x="824903" y="2273"/>
                  </a:lnTo>
                  <a:close/>
                </a:path>
                <a:path w="1544320" h="281940">
                  <a:moveTo>
                    <a:pt x="1037844" y="281330"/>
                  </a:moveTo>
                  <a:lnTo>
                    <a:pt x="1033297" y="270268"/>
                  </a:lnTo>
                  <a:lnTo>
                    <a:pt x="1028306" y="253542"/>
                  </a:lnTo>
                  <a:lnTo>
                    <a:pt x="1022692" y="231546"/>
                  </a:lnTo>
                  <a:lnTo>
                    <a:pt x="1016304" y="204660"/>
                  </a:lnTo>
                  <a:lnTo>
                    <a:pt x="1010119" y="184670"/>
                  </a:lnTo>
                  <a:lnTo>
                    <a:pt x="1001369" y="168414"/>
                  </a:lnTo>
                  <a:lnTo>
                    <a:pt x="993749" y="160337"/>
                  </a:lnTo>
                  <a:lnTo>
                    <a:pt x="989838" y="156197"/>
                  </a:lnTo>
                  <a:lnTo>
                    <a:pt x="975283" y="148336"/>
                  </a:lnTo>
                  <a:lnTo>
                    <a:pt x="975283" y="147091"/>
                  </a:lnTo>
                  <a:lnTo>
                    <a:pt x="995908" y="136956"/>
                  </a:lnTo>
                  <a:lnTo>
                    <a:pt x="1000188" y="133007"/>
                  </a:lnTo>
                  <a:lnTo>
                    <a:pt x="1012596" y="121564"/>
                  </a:lnTo>
                  <a:lnTo>
                    <a:pt x="1023785" y="101130"/>
                  </a:lnTo>
                  <a:lnTo>
                    <a:pt x="1027874" y="75844"/>
                  </a:lnTo>
                  <a:lnTo>
                    <a:pt x="1026426" y="60198"/>
                  </a:lnTo>
                  <a:lnTo>
                    <a:pt x="1005941" y="22821"/>
                  </a:lnTo>
                  <a:lnTo>
                    <a:pt x="991844" y="12915"/>
                  </a:lnTo>
                  <a:lnTo>
                    <a:pt x="991844" y="79971"/>
                  </a:lnTo>
                  <a:lnTo>
                    <a:pt x="987539" y="101130"/>
                  </a:lnTo>
                  <a:lnTo>
                    <a:pt x="987425" y="101714"/>
                  </a:lnTo>
                  <a:lnTo>
                    <a:pt x="974801" y="118452"/>
                  </a:lnTo>
                  <a:lnTo>
                    <a:pt x="954963" y="129197"/>
                  </a:lnTo>
                  <a:lnTo>
                    <a:pt x="928865" y="133007"/>
                  </a:lnTo>
                  <a:lnTo>
                    <a:pt x="892009" y="133007"/>
                  </a:lnTo>
                  <a:lnTo>
                    <a:pt x="892009" y="31089"/>
                  </a:lnTo>
                  <a:lnTo>
                    <a:pt x="897559" y="29870"/>
                  </a:lnTo>
                  <a:lnTo>
                    <a:pt x="905459" y="28803"/>
                  </a:lnTo>
                  <a:lnTo>
                    <a:pt x="915530" y="28041"/>
                  </a:lnTo>
                  <a:lnTo>
                    <a:pt x="927646" y="27762"/>
                  </a:lnTo>
                  <a:lnTo>
                    <a:pt x="954252" y="31089"/>
                  </a:lnTo>
                  <a:lnTo>
                    <a:pt x="953884" y="31089"/>
                  </a:lnTo>
                  <a:lnTo>
                    <a:pt x="974026" y="40513"/>
                  </a:lnTo>
                  <a:lnTo>
                    <a:pt x="987171" y="56667"/>
                  </a:lnTo>
                  <a:lnTo>
                    <a:pt x="991844" y="79971"/>
                  </a:lnTo>
                  <a:lnTo>
                    <a:pt x="991844" y="12915"/>
                  </a:lnTo>
                  <a:lnTo>
                    <a:pt x="991400" y="12598"/>
                  </a:lnTo>
                  <a:lnTo>
                    <a:pt x="973467" y="5499"/>
                  </a:lnTo>
                  <a:lnTo>
                    <a:pt x="951572" y="1346"/>
                  </a:lnTo>
                  <a:lnTo>
                    <a:pt x="925156" y="0"/>
                  </a:lnTo>
                  <a:lnTo>
                    <a:pt x="906411" y="381"/>
                  </a:lnTo>
                  <a:lnTo>
                    <a:pt x="888060" y="1511"/>
                  </a:lnTo>
                  <a:lnTo>
                    <a:pt x="870953" y="3340"/>
                  </a:lnTo>
                  <a:lnTo>
                    <a:pt x="855954" y="5829"/>
                  </a:lnTo>
                  <a:lnTo>
                    <a:pt x="855954" y="281330"/>
                  </a:lnTo>
                  <a:lnTo>
                    <a:pt x="892009" y="281330"/>
                  </a:lnTo>
                  <a:lnTo>
                    <a:pt x="892009" y="160337"/>
                  </a:lnTo>
                  <a:lnTo>
                    <a:pt x="925969" y="160337"/>
                  </a:lnTo>
                  <a:lnTo>
                    <a:pt x="963104" y="173494"/>
                  </a:lnTo>
                  <a:lnTo>
                    <a:pt x="981887" y="214617"/>
                  </a:lnTo>
                  <a:lnTo>
                    <a:pt x="987501" y="238556"/>
                  </a:lnTo>
                  <a:lnTo>
                    <a:pt x="992479" y="257911"/>
                  </a:lnTo>
                  <a:lnTo>
                    <a:pt x="996823" y="272300"/>
                  </a:lnTo>
                  <a:lnTo>
                    <a:pt x="1000531" y="281330"/>
                  </a:lnTo>
                  <a:lnTo>
                    <a:pt x="1037844" y="281330"/>
                  </a:lnTo>
                  <a:close/>
                </a:path>
                <a:path w="1544320" h="281940">
                  <a:moveTo>
                    <a:pt x="1293431" y="281305"/>
                  </a:moveTo>
                  <a:lnTo>
                    <a:pt x="1263472" y="193497"/>
                  </a:lnTo>
                  <a:lnTo>
                    <a:pt x="1253858" y="165315"/>
                  </a:lnTo>
                  <a:lnTo>
                    <a:pt x="1217637" y="59169"/>
                  </a:lnTo>
                  <a:lnTo>
                    <a:pt x="1217637" y="165315"/>
                  </a:lnTo>
                  <a:lnTo>
                    <a:pt x="1133551" y="165315"/>
                  </a:lnTo>
                  <a:lnTo>
                    <a:pt x="1160868" y="84543"/>
                  </a:lnTo>
                  <a:lnTo>
                    <a:pt x="1164780" y="71793"/>
                  </a:lnTo>
                  <a:lnTo>
                    <a:pt x="1168400" y="59105"/>
                  </a:lnTo>
                  <a:lnTo>
                    <a:pt x="1171778" y="46494"/>
                  </a:lnTo>
                  <a:lnTo>
                    <a:pt x="1174991" y="33997"/>
                  </a:lnTo>
                  <a:lnTo>
                    <a:pt x="1175804" y="33997"/>
                  </a:lnTo>
                  <a:lnTo>
                    <a:pt x="1185989" y="71564"/>
                  </a:lnTo>
                  <a:lnTo>
                    <a:pt x="1217637" y="165315"/>
                  </a:lnTo>
                  <a:lnTo>
                    <a:pt x="1217637" y="59169"/>
                  </a:lnTo>
                  <a:lnTo>
                    <a:pt x="1209052" y="33997"/>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91" y="2095"/>
                  </a:moveTo>
                  <a:lnTo>
                    <a:pt x="1510131" y="2095"/>
                  </a:lnTo>
                  <a:lnTo>
                    <a:pt x="1510131" y="118922"/>
                  </a:lnTo>
                  <a:lnTo>
                    <a:pt x="1510309" y="149961"/>
                  </a:lnTo>
                  <a:lnTo>
                    <a:pt x="1510957" y="178625"/>
                  </a:lnTo>
                  <a:lnTo>
                    <a:pt x="1512239" y="206133"/>
                  </a:lnTo>
                  <a:lnTo>
                    <a:pt x="1514284" y="233667"/>
                  </a:lnTo>
                  <a:lnTo>
                    <a:pt x="1513459" y="234086"/>
                  </a:lnTo>
                  <a:lnTo>
                    <a:pt x="1491183" y="190271"/>
                  </a:lnTo>
                  <a:lnTo>
                    <a:pt x="1463319" y="143370"/>
                  </a:lnTo>
                  <a:lnTo>
                    <a:pt x="1373835" y="2095"/>
                  </a:lnTo>
                  <a:lnTo>
                    <a:pt x="1334477" y="2095"/>
                  </a:lnTo>
                  <a:lnTo>
                    <a:pt x="1334477" y="281330"/>
                  </a:lnTo>
                  <a:lnTo>
                    <a:pt x="1368463" y="281330"/>
                  </a:lnTo>
                  <a:lnTo>
                    <a:pt x="1368463" y="161988"/>
                  </a:lnTo>
                  <a:lnTo>
                    <a:pt x="1367777" y="100215"/>
                  </a:lnTo>
                  <a:lnTo>
                    <a:pt x="1365554" y="46837"/>
                  </a:lnTo>
                  <a:lnTo>
                    <a:pt x="1366786" y="46393"/>
                  </a:lnTo>
                  <a:lnTo>
                    <a:pt x="1390865" y="92710"/>
                  </a:lnTo>
                  <a:lnTo>
                    <a:pt x="1418958" y="139623"/>
                  </a:lnTo>
                  <a:lnTo>
                    <a:pt x="1507642" y="281330"/>
                  </a:lnTo>
                  <a:lnTo>
                    <a:pt x="1544091" y="281330"/>
                  </a:lnTo>
                  <a:lnTo>
                    <a:pt x="1544091" y="2095"/>
                  </a:lnTo>
                  <a:close/>
                </a:path>
              </a:pathLst>
            </a:custGeom>
            <a:solidFill>
              <a:srgbClr val="404041"/>
            </a:solidFill>
          </p:spPr>
          <p:txBody>
            <a:bodyPr wrap="square" lIns="0" tIns="0" rIns="0" bIns="0" rtlCol="0"/>
            <a:lstStyle/>
            <a:p>
              <a:pPr algn="l" rtl="0"/>
              <a:endParaRPr/>
            </a:p>
          </p:txBody>
        </p:sp>
        <p:sp>
          <p:nvSpPr>
            <p:cNvPr id="85" name="object 85"/>
            <p:cNvSpPr/>
            <p:nvPr/>
          </p:nvSpPr>
          <p:spPr>
            <a:xfrm>
              <a:off x="6881968" y="10165265"/>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4" y="281763"/>
                  </a:lnTo>
                  <a:lnTo>
                    <a:pt x="144841" y="264094"/>
                  </a:lnTo>
                  <a:lnTo>
                    <a:pt x="163008" y="238347"/>
                  </a:lnTo>
                  <a:lnTo>
                    <a:pt x="169021" y="207553"/>
                  </a:lnTo>
                  <a:lnTo>
                    <a:pt x="164525" y="179998"/>
                  </a:lnTo>
                  <a:lnTo>
                    <a:pt x="151094" y="157991"/>
                  </a:lnTo>
                  <a:lnTo>
                    <a:pt x="128813"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86" name="object 86"/>
            <p:cNvSpPr/>
            <p:nvPr/>
          </p:nvSpPr>
          <p:spPr>
            <a:xfrm>
              <a:off x="5303913" y="9701383"/>
              <a:ext cx="1752600" cy="383540"/>
            </a:xfrm>
            <a:custGeom>
              <a:avLst/>
              <a:gdLst/>
              <a:ahLst/>
              <a:cxnLst/>
              <a:rect l="l" t="t" r="r" b="b"/>
              <a:pathLst>
                <a:path w="1752600" h="383540">
                  <a:moveTo>
                    <a:pt x="663079" y="99123"/>
                  </a:moveTo>
                  <a:lnTo>
                    <a:pt x="661568" y="91643"/>
                  </a:lnTo>
                  <a:lnTo>
                    <a:pt x="657453" y="85547"/>
                  </a:lnTo>
                  <a:lnTo>
                    <a:pt x="651357" y="81432"/>
                  </a:lnTo>
                  <a:lnTo>
                    <a:pt x="643915" y="79921"/>
                  </a:lnTo>
                  <a:lnTo>
                    <a:pt x="636574" y="81445"/>
                  </a:lnTo>
                  <a:lnTo>
                    <a:pt x="630453" y="85559"/>
                  </a:lnTo>
                  <a:lnTo>
                    <a:pt x="626249" y="91554"/>
                  </a:lnTo>
                  <a:lnTo>
                    <a:pt x="624687" y="98704"/>
                  </a:lnTo>
                  <a:lnTo>
                    <a:pt x="626173" y="106400"/>
                  </a:lnTo>
                  <a:lnTo>
                    <a:pt x="630250" y="112623"/>
                  </a:lnTo>
                  <a:lnTo>
                    <a:pt x="636358" y="116789"/>
                  </a:lnTo>
                  <a:lnTo>
                    <a:pt x="643915" y="118313"/>
                  </a:lnTo>
                  <a:lnTo>
                    <a:pt x="651357" y="116801"/>
                  </a:lnTo>
                  <a:lnTo>
                    <a:pt x="657453" y="112674"/>
                  </a:lnTo>
                  <a:lnTo>
                    <a:pt x="661568" y="106578"/>
                  </a:lnTo>
                  <a:lnTo>
                    <a:pt x="663079" y="99123"/>
                  </a:lnTo>
                  <a:close/>
                </a:path>
                <a:path w="1752600" h="383540">
                  <a:moveTo>
                    <a:pt x="664311" y="165214"/>
                  </a:moveTo>
                  <a:lnTo>
                    <a:pt x="622274" y="186029"/>
                  </a:lnTo>
                  <a:lnTo>
                    <a:pt x="623785" y="190563"/>
                  </a:lnTo>
                  <a:lnTo>
                    <a:pt x="624001" y="191160"/>
                  </a:lnTo>
                  <a:lnTo>
                    <a:pt x="627862" y="193979"/>
                  </a:lnTo>
                  <a:lnTo>
                    <a:pt x="627926" y="194970"/>
                  </a:lnTo>
                  <a:lnTo>
                    <a:pt x="627329" y="248513"/>
                  </a:lnTo>
                  <a:lnTo>
                    <a:pt x="608266" y="272973"/>
                  </a:lnTo>
                  <a:lnTo>
                    <a:pt x="390347" y="272973"/>
                  </a:lnTo>
                  <a:lnTo>
                    <a:pt x="382041" y="271259"/>
                  </a:lnTo>
                  <a:lnTo>
                    <a:pt x="373507" y="266344"/>
                  </a:lnTo>
                  <a:lnTo>
                    <a:pt x="366598" y="258635"/>
                  </a:lnTo>
                  <a:lnTo>
                    <a:pt x="363105" y="248513"/>
                  </a:lnTo>
                  <a:lnTo>
                    <a:pt x="363105" y="185051"/>
                  </a:lnTo>
                  <a:lnTo>
                    <a:pt x="365188" y="178663"/>
                  </a:lnTo>
                  <a:lnTo>
                    <a:pt x="366979" y="174663"/>
                  </a:lnTo>
                  <a:lnTo>
                    <a:pt x="367271" y="165214"/>
                  </a:lnTo>
                  <a:lnTo>
                    <a:pt x="325183" y="186029"/>
                  </a:lnTo>
                  <a:lnTo>
                    <a:pt x="326923" y="191160"/>
                  </a:lnTo>
                  <a:lnTo>
                    <a:pt x="329107" y="192709"/>
                  </a:lnTo>
                  <a:lnTo>
                    <a:pt x="330949" y="193979"/>
                  </a:lnTo>
                  <a:lnTo>
                    <a:pt x="330949" y="240792"/>
                  </a:lnTo>
                  <a:lnTo>
                    <a:pt x="330784" y="248513"/>
                  </a:lnTo>
                  <a:lnTo>
                    <a:pt x="330708" y="251752"/>
                  </a:lnTo>
                  <a:lnTo>
                    <a:pt x="330619" y="256146"/>
                  </a:lnTo>
                  <a:lnTo>
                    <a:pt x="330504" y="257340"/>
                  </a:lnTo>
                  <a:lnTo>
                    <a:pt x="328701" y="268363"/>
                  </a:lnTo>
                  <a:lnTo>
                    <a:pt x="328676" y="268579"/>
                  </a:lnTo>
                  <a:lnTo>
                    <a:pt x="323875"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86" y="183388"/>
                  </a:lnTo>
                  <a:lnTo>
                    <a:pt x="288937" y="183248"/>
                  </a:lnTo>
                  <a:lnTo>
                    <a:pt x="290741" y="179222"/>
                  </a:lnTo>
                  <a:lnTo>
                    <a:pt x="291045" y="169773"/>
                  </a:lnTo>
                  <a:lnTo>
                    <a:pt x="248958" y="190563"/>
                  </a:lnTo>
                  <a:lnTo>
                    <a:pt x="250698" y="195694"/>
                  </a:lnTo>
                  <a:lnTo>
                    <a:pt x="252895" y="197281"/>
                  </a:lnTo>
                  <a:lnTo>
                    <a:pt x="254723" y="198501"/>
                  </a:lnTo>
                  <a:lnTo>
                    <a:pt x="254723" y="240792"/>
                  </a:lnTo>
                  <a:lnTo>
                    <a:pt x="254558" y="248513"/>
                  </a:lnTo>
                  <a:lnTo>
                    <a:pt x="254520" y="250405"/>
                  </a:lnTo>
                  <a:lnTo>
                    <a:pt x="254393" y="256146"/>
                  </a:lnTo>
                  <a:lnTo>
                    <a:pt x="254279" y="257340"/>
                  </a:lnTo>
                  <a:lnTo>
                    <a:pt x="252476" y="268363"/>
                  </a:lnTo>
                  <a:lnTo>
                    <a:pt x="252450" y="268579"/>
                  </a:lnTo>
                  <a:lnTo>
                    <a:pt x="247650" y="275882"/>
                  </a:lnTo>
                  <a:lnTo>
                    <a:pt x="238683" y="278384"/>
                  </a:lnTo>
                  <a:lnTo>
                    <a:pt x="233337" y="276745"/>
                  </a:lnTo>
                  <a:lnTo>
                    <a:pt x="225602" y="272262"/>
                  </a:lnTo>
                  <a:lnTo>
                    <a:pt x="217487" y="265582"/>
                  </a:lnTo>
                  <a:lnTo>
                    <a:pt x="211061" y="257340"/>
                  </a:lnTo>
                  <a:lnTo>
                    <a:pt x="211061" y="194970"/>
                  </a:lnTo>
                  <a:lnTo>
                    <a:pt x="213131" y="188645"/>
                  </a:lnTo>
                  <a:lnTo>
                    <a:pt x="214922" y="184607"/>
                  </a:lnTo>
                  <a:lnTo>
                    <a:pt x="214972" y="183248"/>
                  </a:lnTo>
                  <a:lnTo>
                    <a:pt x="215099" y="179222"/>
                  </a:lnTo>
                  <a:lnTo>
                    <a:pt x="215226" y="175171"/>
                  </a:lnTo>
                  <a:lnTo>
                    <a:pt x="173672" y="195694"/>
                  </a:lnTo>
                  <a:lnTo>
                    <a:pt x="173189" y="195986"/>
                  </a:lnTo>
                  <a:lnTo>
                    <a:pt x="174866" y="201066"/>
                  </a:lnTo>
                  <a:lnTo>
                    <a:pt x="175780" y="201752"/>
                  </a:lnTo>
                  <a:lnTo>
                    <a:pt x="178714" y="203873"/>
                  </a:lnTo>
                  <a:lnTo>
                    <a:pt x="178625" y="294043"/>
                  </a:lnTo>
                  <a:lnTo>
                    <a:pt x="164160" y="334911"/>
                  </a:lnTo>
                  <a:lnTo>
                    <a:pt x="129082" y="353949"/>
                  </a:lnTo>
                  <a:lnTo>
                    <a:pt x="118554" y="354596"/>
                  </a:lnTo>
                  <a:lnTo>
                    <a:pt x="93573" y="350735"/>
                  </a:lnTo>
                  <a:lnTo>
                    <a:pt x="93357" y="350735"/>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00"/>
                  </a:lnTo>
                  <a:lnTo>
                    <a:pt x="199301" y="323405"/>
                  </a:lnTo>
                  <a:lnTo>
                    <a:pt x="211061" y="281051"/>
                  </a:lnTo>
                  <a:lnTo>
                    <a:pt x="222592" y="290474"/>
                  </a:lnTo>
                  <a:lnTo>
                    <a:pt x="231902" y="295617"/>
                  </a:lnTo>
                  <a:lnTo>
                    <a:pt x="232498" y="295922"/>
                  </a:lnTo>
                  <a:lnTo>
                    <a:pt x="240563" y="298335"/>
                  </a:lnTo>
                  <a:lnTo>
                    <a:pt x="247396" y="298919"/>
                  </a:lnTo>
                  <a:lnTo>
                    <a:pt x="259981" y="297510"/>
                  </a:lnTo>
                  <a:lnTo>
                    <a:pt x="270344" y="293357"/>
                  </a:lnTo>
                  <a:lnTo>
                    <a:pt x="278320" y="286588"/>
                  </a:lnTo>
                  <a:lnTo>
                    <a:pt x="281571" y="281051"/>
                  </a:lnTo>
                  <a:lnTo>
                    <a:pt x="283146" y="278384"/>
                  </a:lnTo>
                  <a:lnTo>
                    <a:pt x="283768" y="277317"/>
                  </a:lnTo>
                  <a:lnTo>
                    <a:pt x="296595" y="288734"/>
                  </a:lnTo>
                  <a:lnTo>
                    <a:pt x="307340" y="295262"/>
                  </a:lnTo>
                  <a:lnTo>
                    <a:pt x="316611" y="298335"/>
                  </a:lnTo>
                  <a:lnTo>
                    <a:pt x="317461" y="298335"/>
                  </a:lnTo>
                  <a:lnTo>
                    <a:pt x="323608" y="298919"/>
                  </a:lnTo>
                  <a:lnTo>
                    <a:pt x="335445" y="297688"/>
                  </a:lnTo>
                  <a:lnTo>
                    <a:pt x="345300" y="294043"/>
                  </a:lnTo>
                  <a:lnTo>
                    <a:pt x="353098" y="288036"/>
                  </a:lnTo>
                  <a:lnTo>
                    <a:pt x="358736" y="279717"/>
                  </a:lnTo>
                  <a:lnTo>
                    <a:pt x="371957" y="289306"/>
                  </a:lnTo>
                  <a:lnTo>
                    <a:pt x="385203" y="294043"/>
                  </a:lnTo>
                  <a:lnTo>
                    <a:pt x="385356" y="294043"/>
                  </a:lnTo>
                  <a:lnTo>
                    <a:pt x="395935" y="295617"/>
                  </a:lnTo>
                  <a:lnTo>
                    <a:pt x="619874" y="295617"/>
                  </a:lnTo>
                  <a:lnTo>
                    <a:pt x="637133" y="292608"/>
                  </a:lnTo>
                  <a:lnTo>
                    <a:pt x="649770" y="283718"/>
                  </a:lnTo>
                  <a:lnTo>
                    <a:pt x="651929" y="279717"/>
                  </a:lnTo>
                  <a:lnTo>
                    <a:pt x="652640" y="278384"/>
                  </a:lnTo>
                  <a:lnTo>
                    <a:pt x="655548" y="272973"/>
                  </a:lnTo>
                  <a:lnTo>
                    <a:pt x="657542" y="269265"/>
                  </a:lnTo>
                  <a:lnTo>
                    <a:pt x="660057" y="250405"/>
                  </a:lnTo>
                  <a:lnTo>
                    <a:pt x="660184" y="183388"/>
                  </a:lnTo>
                  <a:lnTo>
                    <a:pt x="664019" y="174663"/>
                  </a:lnTo>
                  <a:lnTo>
                    <a:pt x="664311" y="165214"/>
                  </a:lnTo>
                  <a:close/>
                </a:path>
                <a:path w="1752600" h="383540">
                  <a:moveTo>
                    <a:pt x="759574" y="7340"/>
                  </a:moveTo>
                  <a:lnTo>
                    <a:pt x="752271" y="0"/>
                  </a:lnTo>
                  <a:lnTo>
                    <a:pt x="750023" y="1143"/>
                  </a:lnTo>
                  <a:lnTo>
                    <a:pt x="729691" y="11798"/>
                  </a:lnTo>
                  <a:lnTo>
                    <a:pt x="706107" y="25146"/>
                  </a:lnTo>
                  <a:lnTo>
                    <a:pt x="712050" y="37922"/>
                  </a:lnTo>
                  <a:lnTo>
                    <a:pt x="716711" y="34810"/>
                  </a:lnTo>
                  <a:lnTo>
                    <a:pt x="718896" y="33782"/>
                  </a:lnTo>
                  <a:lnTo>
                    <a:pt x="721779" y="33782"/>
                  </a:lnTo>
                  <a:lnTo>
                    <a:pt x="722452" y="36474"/>
                  </a:lnTo>
                  <a:lnTo>
                    <a:pt x="722452" y="295630"/>
                  </a:lnTo>
                  <a:lnTo>
                    <a:pt x="754634" y="295630"/>
                  </a:lnTo>
                  <a:lnTo>
                    <a:pt x="754634" y="35725"/>
                  </a:lnTo>
                  <a:lnTo>
                    <a:pt x="754888" y="24168"/>
                  </a:lnTo>
                  <a:lnTo>
                    <a:pt x="755599" y="17132"/>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42" y="81445"/>
                  </a:lnTo>
                  <a:lnTo>
                    <a:pt x="1006221" y="85559"/>
                  </a:lnTo>
                  <a:lnTo>
                    <a:pt x="1002017" y="91554"/>
                  </a:lnTo>
                  <a:lnTo>
                    <a:pt x="1000455" y="98704"/>
                  </a:lnTo>
                  <a:lnTo>
                    <a:pt x="1001941" y="106400"/>
                  </a:lnTo>
                  <a:lnTo>
                    <a:pt x="1006017" y="112623"/>
                  </a:lnTo>
                  <a:lnTo>
                    <a:pt x="1012101"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22" y="85547"/>
                  </a:lnTo>
                  <a:lnTo>
                    <a:pt x="1076426" y="81432"/>
                  </a:lnTo>
                  <a:lnTo>
                    <a:pt x="1068971" y="79921"/>
                  </a:lnTo>
                  <a:lnTo>
                    <a:pt x="1061643" y="81445"/>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22" y="112674"/>
                  </a:lnTo>
                  <a:lnTo>
                    <a:pt x="1086637" y="106578"/>
                  </a:lnTo>
                  <a:lnTo>
                    <a:pt x="1088148" y="99123"/>
                  </a:lnTo>
                  <a:close/>
                </a:path>
                <a:path w="1752600" h="383540">
                  <a:moveTo>
                    <a:pt x="1305674" y="3644"/>
                  </a:moveTo>
                  <a:lnTo>
                    <a:pt x="1263599" y="24422"/>
                  </a:lnTo>
                  <a:lnTo>
                    <a:pt x="1265275" y="29565"/>
                  </a:lnTo>
                  <a:lnTo>
                    <a:pt x="1269149" y="32372"/>
                  </a:lnTo>
                  <a:lnTo>
                    <a:pt x="1269314" y="34429"/>
                  </a:lnTo>
                  <a:lnTo>
                    <a:pt x="1269314" y="232498"/>
                  </a:lnTo>
                  <a:lnTo>
                    <a:pt x="1268590" y="250151"/>
                  </a:lnTo>
                  <a:lnTo>
                    <a:pt x="1265720" y="262813"/>
                  </a:lnTo>
                  <a:lnTo>
                    <a:pt x="1259700" y="270433"/>
                  </a:lnTo>
                  <a:lnTo>
                    <a:pt x="1249565" y="272973"/>
                  </a:lnTo>
                  <a:lnTo>
                    <a:pt x="1112431" y="272973"/>
                  </a:lnTo>
                  <a:lnTo>
                    <a:pt x="1104569" y="271272"/>
                  </a:lnTo>
                  <a:lnTo>
                    <a:pt x="1095819" y="266280"/>
                  </a:lnTo>
                  <a:lnTo>
                    <a:pt x="1088580" y="258140"/>
                  </a:lnTo>
                  <a:lnTo>
                    <a:pt x="1085227" y="247002"/>
                  </a:lnTo>
                  <a:lnTo>
                    <a:pt x="1085227" y="185051"/>
                  </a:lnTo>
                  <a:lnTo>
                    <a:pt x="1087310" y="178663"/>
                  </a:lnTo>
                  <a:lnTo>
                    <a:pt x="1089075" y="174663"/>
                  </a:lnTo>
                  <a:lnTo>
                    <a:pt x="1089393" y="165214"/>
                  </a:lnTo>
                  <a:lnTo>
                    <a:pt x="1047330" y="186029"/>
                  </a:lnTo>
                  <a:lnTo>
                    <a:pt x="1049020" y="191147"/>
                  </a:lnTo>
                  <a:lnTo>
                    <a:pt x="1052906" y="193967"/>
                  </a:lnTo>
                  <a:lnTo>
                    <a:pt x="1053058" y="195986"/>
                  </a:lnTo>
                  <a:lnTo>
                    <a:pt x="1052969" y="246087"/>
                  </a:lnTo>
                  <a:lnTo>
                    <a:pt x="1038656" y="272973"/>
                  </a:lnTo>
                  <a:lnTo>
                    <a:pt x="901992" y="272973"/>
                  </a:lnTo>
                  <a:lnTo>
                    <a:pt x="893648" y="271246"/>
                  </a:lnTo>
                  <a:lnTo>
                    <a:pt x="885101" y="266344"/>
                  </a:lnTo>
                  <a:lnTo>
                    <a:pt x="878205" y="258673"/>
                  </a:lnTo>
                  <a:lnTo>
                    <a:pt x="874788" y="248678"/>
                  </a:lnTo>
                  <a:lnTo>
                    <a:pt x="874788" y="205574"/>
                  </a:lnTo>
                  <a:lnTo>
                    <a:pt x="882383" y="167322"/>
                  </a:lnTo>
                  <a:lnTo>
                    <a:pt x="841095" y="167322"/>
                  </a:lnTo>
                  <a:lnTo>
                    <a:pt x="834923" y="167132"/>
                  </a:lnTo>
                  <a:lnTo>
                    <a:pt x="838022" y="172377"/>
                  </a:lnTo>
                  <a:lnTo>
                    <a:pt x="839139" y="176936"/>
                  </a:lnTo>
                  <a:lnTo>
                    <a:pt x="840676" y="185635"/>
                  </a:lnTo>
                  <a:lnTo>
                    <a:pt x="842022" y="196011"/>
                  </a:lnTo>
                  <a:lnTo>
                    <a:pt x="842594" y="205574"/>
                  </a:lnTo>
                  <a:lnTo>
                    <a:pt x="842594" y="319925"/>
                  </a:lnTo>
                  <a:lnTo>
                    <a:pt x="841844" y="327025"/>
                  </a:lnTo>
                  <a:lnTo>
                    <a:pt x="836891" y="340995"/>
                  </a:lnTo>
                  <a:lnTo>
                    <a:pt x="823760" y="354660"/>
                  </a:lnTo>
                  <a:lnTo>
                    <a:pt x="798423" y="360819"/>
                  </a:lnTo>
                  <a:lnTo>
                    <a:pt x="790981" y="360273"/>
                  </a:lnTo>
                  <a:lnTo>
                    <a:pt x="783463" y="358736"/>
                  </a:lnTo>
                  <a:lnTo>
                    <a:pt x="776185" y="356273"/>
                  </a:lnTo>
                  <a:lnTo>
                    <a:pt x="769505" y="352996"/>
                  </a:lnTo>
                  <a:lnTo>
                    <a:pt x="764070" y="349821"/>
                  </a:lnTo>
                  <a:lnTo>
                    <a:pt x="764794" y="368287"/>
                  </a:lnTo>
                  <a:lnTo>
                    <a:pt x="778649" y="376186"/>
                  </a:lnTo>
                  <a:lnTo>
                    <a:pt x="789279" y="380542"/>
                  </a:lnTo>
                  <a:lnTo>
                    <a:pt x="799782" y="382803"/>
                  </a:lnTo>
                  <a:lnTo>
                    <a:pt x="811669" y="383451"/>
                  </a:lnTo>
                  <a:lnTo>
                    <a:pt x="836460" y="378828"/>
                  </a:lnTo>
                  <a:lnTo>
                    <a:pt x="856500" y="366128"/>
                  </a:lnTo>
                  <a:lnTo>
                    <a:pt x="869899" y="347154"/>
                  </a:lnTo>
                  <a:lnTo>
                    <a:pt x="874788" y="323659"/>
                  </a:lnTo>
                  <a:lnTo>
                    <a:pt x="874788" y="283425"/>
                  </a:lnTo>
                  <a:lnTo>
                    <a:pt x="887107" y="290842"/>
                  </a:lnTo>
                  <a:lnTo>
                    <a:pt x="898804" y="294436"/>
                  </a:lnTo>
                  <a:lnTo>
                    <a:pt x="907681" y="295579"/>
                  </a:lnTo>
                  <a:lnTo>
                    <a:pt x="1044943" y="295617"/>
                  </a:lnTo>
                  <a:lnTo>
                    <a:pt x="1056106" y="294462"/>
                  </a:lnTo>
                  <a:lnTo>
                    <a:pt x="1065580"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44" y="13093"/>
                  </a:lnTo>
                  <a:lnTo>
                    <a:pt x="1305674" y="3644"/>
                  </a:lnTo>
                  <a:close/>
                </a:path>
                <a:path w="1752600" h="383540">
                  <a:moveTo>
                    <a:pt x="1708353" y="99123"/>
                  </a:moveTo>
                  <a:lnTo>
                    <a:pt x="1706841" y="91643"/>
                  </a:lnTo>
                  <a:lnTo>
                    <a:pt x="1702727" y="85547"/>
                  </a:lnTo>
                  <a:lnTo>
                    <a:pt x="1696618" y="81432"/>
                  </a:lnTo>
                  <a:lnTo>
                    <a:pt x="1689150" y="79921"/>
                  </a:lnTo>
                  <a:lnTo>
                    <a:pt x="1681848" y="81445"/>
                  </a:lnTo>
                  <a:lnTo>
                    <a:pt x="1675726" y="85559"/>
                  </a:lnTo>
                  <a:lnTo>
                    <a:pt x="1671510" y="91554"/>
                  </a:lnTo>
                  <a:lnTo>
                    <a:pt x="1669948" y="98704"/>
                  </a:lnTo>
                  <a:lnTo>
                    <a:pt x="1671434" y="106400"/>
                  </a:lnTo>
                  <a:lnTo>
                    <a:pt x="1675511" y="112623"/>
                  </a:lnTo>
                  <a:lnTo>
                    <a:pt x="1681619" y="116789"/>
                  </a:lnTo>
                  <a:lnTo>
                    <a:pt x="1689150" y="118313"/>
                  </a:lnTo>
                  <a:lnTo>
                    <a:pt x="1696618" y="116801"/>
                  </a:lnTo>
                  <a:lnTo>
                    <a:pt x="1702727" y="112674"/>
                  </a:lnTo>
                  <a:lnTo>
                    <a:pt x="1706841" y="106578"/>
                  </a:lnTo>
                  <a:lnTo>
                    <a:pt x="1708353" y="99123"/>
                  </a:lnTo>
                  <a:close/>
                </a:path>
                <a:path w="1752600" h="383540">
                  <a:moveTo>
                    <a:pt x="1752257" y="205587"/>
                  </a:moveTo>
                  <a:lnTo>
                    <a:pt x="1748891" y="186232"/>
                  </a:lnTo>
                  <a:lnTo>
                    <a:pt x="1742706" y="178384"/>
                  </a:lnTo>
                  <a:lnTo>
                    <a:pt x="1738388" y="172910"/>
                  </a:lnTo>
                  <a:lnTo>
                    <a:pt x="1720189" y="165239"/>
                  </a:lnTo>
                  <a:lnTo>
                    <a:pt x="1720075" y="238328"/>
                  </a:lnTo>
                  <a:lnTo>
                    <a:pt x="1718246" y="255879"/>
                  </a:lnTo>
                  <a:lnTo>
                    <a:pt x="1713064" y="266433"/>
                  </a:lnTo>
                  <a:lnTo>
                    <a:pt x="1705013" y="271602"/>
                  </a:lnTo>
                  <a:lnTo>
                    <a:pt x="1694573" y="272961"/>
                  </a:lnTo>
                  <a:lnTo>
                    <a:pt x="1679397" y="269392"/>
                  </a:lnTo>
                  <a:lnTo>
                    <a:pt x="1665871" y="259308"/>
                  </a:lnTo>
                  <a:lnTo>
                    <a:pt x="1656156" y="243662"/>
                  </a:lnTo>
                  <a:lnTo>
                    <a:pt x="1652435" y="223393"/>
                  </a:lnTo>
                  <a:lnTo>
                    <a:pt x="1655737" y="206070"/>
                  </a:lnTo>
                  <a:lnTo>
                    <a:pt x="1664677" y="191744"/>
                  </a:lnTo>
                  <a:lnTo>
                    <a:pt x="1677835" y="181991"/>
                  </a:lnTo>
                  <a:lnTo>
                    <a:pt x="1693735" y="178384"/>
                  </a:lnTo>
                  <a:lnTo>
                    <a:pt x="1701914" y="178384"/>
                  </a:lnTo>
                  <a:lnTo>
                    <a:pt x="1719986" y="217754"/>
                  </a:lnTo>
                  <a:lnTo>
                    <a:pt x="1720075" y="238328"/>
                  </a:lnTo>
                  <a:lnTo>
                    <a:pt x="1720075" y="165239"/>
                  </a:lnTo>
                  <a:lnTo>
                    <a:pt x="1663915" y="167855"/>
                  </a:lnTo>
                  <a:lnTo>
                    <a:pt x="1624317" y="203098"/>
                  </a:lnTo>
                  <a:lnTo>
                    <a:pt x="1618602" y="229616"/>
                  </a:lnTo>
                  <a:lnTo>
                    <a:pt x="1619491" y="241769"/>
                  </a:lnTo>
                  <a:lnTo>
                    <a:pt x="1622107" y="253161"/>
                  </a:lnTo>
                  <a:lnTo>
                    <a:pt x="1626374" y="263626"/>
                  </a:lnTo>
                  <a:lnTo>
                    <a:pt x="1632242" y="272961"/>
                  </a:lnTo>
                  <a:lnTo>
                    <a:pt x="1405356" y="272961"/>
                  </a:lnTo>
                  <a:lnTo>
                    <a:pt x="1385620" y="232524"/>
                  </a:lnTo>
                  <a:lnTo>
                    <a:pt x="1385620" y="21755"/>
                  </a:lnTo>
                  <a:lnTo>
                    <a:pt x="1388287" y="15659"/>
                  </a:lnTo>
                  <a:lnTo>
                    <a:pt x="1389481" y="13081"/>
                  </a:lnTo>
                  <a:lnTo>
                    <a:pt x="1389773" y="3644"/>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95" y="279819"/>
                  </a:lnTo>
                  <a:lnTo>
                    <a:pt x="1744548" y="272961"/>
                  </a:lnTo>
                  <a:lnTo>
                    <a:pt x="1749323" y="265099"/>
                  </a:lnTo>
                  <a:lnTo>
                    <a:pt x="1752257" y="250304"/>
                  </a:lnTo>
                  <a:lnTo>
                    <a:pt x="1752257" y="205587"/>
                  </a:lnTo>
                  <a:close/>
                </a:path>
              </a:pathLst>
            </a:custGeom>
            <a:solidFill>
              <a:srgbClr val="404041"/>
            </a:solidFill>
          </p:spPr>
          <p:txBody>
            <a:bodyPr wrap="square" lIns="0" tIns="0" rIns="0" bIns="0" rtlCol="0"/>
            <a:lstStyle/>
            <a:p>
              <a:pPr algn="l" rtl="0"/>
              <a:endParaRPr/>
            </a:p>
          </p:txBody>
        </p:sp>
      </p:grpSp>
      <p:graphicFrame>
        <p:nvGraphicFramePr>
          <p:cNvPr id="13" name="Table 12">
            <a:extLst>
              <a:ext uri="{FF2B5EF4-FFF2-40B4-BE49-F238E27FC236}">
                <a16:creationId xmlns:a16="http://schemas.microsoft.com/office/drawing/2014/main" id="{FE98B346-2559-2D95-FD0C-612982FE621D}"/>
              </a:ext>
            </a:extLst>
          </p:cNvPr>
          <p:cNvGraphicFramePr>
            <a:graphicFrameLocks noGrp="1"/>
          </p:cNvGraphicFramePr>
          <p:nvPr>
            <p:extLst>
              <p:ext uri="{D42A27DB-BD31-4B8C-83A1-F6EECF244321}">
                <p14:modId xmlns:p14="http://schemas.microsoft.com/office/powerpoint/2010/main" val="3876453430"/>
              </p:ext>
            </p:extLst>
          </p:nvPr>
        </p:nvGraphicFramePr>
        <p:xfrm>
          <a:off x="1183230" y="2358019"/>
          <a:ext cx="18167888" cy="6935659"/>
        </p:xfrm>
        <a:graphic>
          <a:graphicData uri="http://schemas.openxmlformats.org/drawingml/2006/table">
            <a:tbl>
              <a:tblPr firstRow="1" bandRow="1">
                <a:tableStyleId>{5C22544A-7EE6-4342-B048-85BDC9FD1C3A}</a:tableStyleId>
              </a:tblPr>
              <a:tblGrid>
                <a:gridCol w="4541972">
                  <a:extLst>
                    <a:ext uri="{9D8B030D-6E8A-4147-A177-3AD203B41FA5}">
                      <a16:colId xmlns:a16="http://schemas.microsoft.com/office/drawing/2014/main" val="1818152903"/>
                    </a:ext>
                  </a:extLst>
                </a:gridCol>
                <a:gridCol w="4541972">
                  <a:extLst>
                    <a:ext uri="{9D8B030D-6E8A-4147-A177-3AD203B41FA5}">
                      <a16:colId xmlns:a16="http://schemas.microsoft.com/office/drawing/2014/main" val="1121058322"/>
                    </a:ext>
                  </a:extLst>
                </a:gridCol>
                <a:gridCol w="4541972">
                  <a:extLst>
                    <a:ext uri="{9D8B030D-6E8A-4147-A177-3AD203B41FA5}">
                      <a16:colId xmlns:a16="http://schemas.microsoft.com/office/drawing/2014/main" val="3148160803"/>
                    </a:ext>
                  </a:extLst>
                </a:gridCol>
                <a:gridCol w="4541972">
                  <a:extLst>
                    <a:ext uri="{9D8B030D-6E8A-4147-A177-3AD203B41FA5}">
                      <a16:colId xmlns:a16="http://schemas.microsoft.com/office/drawing/2014/main" val="955254072"/>
                    </a:ext>
                  </a:extLst>
                </a:gridCol>
              </a:tblGrid>
              <a:tr h="611059">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latin typeface="Dubai" panose="020B0503030403030204" pitchFamily="34" charset="-78"/>
                          <a:cs typeface="Dubai" panose="020B0503030403030204" pitchFamily="34" charset="-78"/>
                        </a:rPr>
                        <a:t>Location details from airport to other destinations - 4 seater</a:t>
                      </a:r>
                    </a:p>
                  </a:txBody>
                  <a:tcPr anchor="ctr">
                    <a:solidFill>
                      <a:srgbClr val="2C2D65"/>
                    </a:solidFill>
                  </a:tcPr>
                </a:tc>
                <a:tc hMerge="1">
                  <a:txBody>
                    <a:bodyPr/>
                    <a:lstStyle/>
                    <a:p>
                      <a:endParaRPr lang="en-GB" dirty="0"/>
                    </a:p>
                  </a:txBody>
                  <a:tcPr/>
                </a:tc>
                <a:tc hMerge="1">
                  <a:txBody>
                    <a:bodyPr/>
                    <a:lstStyle/>
                    <a:p>
                      <a:endParaRPr lang="en-GB" dirty="0"/>
                    </a:p>
                  </a:txBody>
                  <a:tcPr/>
                </a:tc>
                <a:tc hMerge="1">
                  <a:txBody>
                    <a:bodyPr/>
                    <a:lstStyle/>
                    <a:p>
                      <a:pPr marL="0" algn="l" rtl="0"/>
                      <a:endParaRPr lang="en-GB" dirty="0"/>
                    </a:p>
                  </a:txBody>
                  <a:tcPr/>
                </a:tc>
                <a:extLst>
                  <a:ext uri="{0D108BD9-81ED-4DB2-BD59-A6C34878D82A}">
                    <a16:rowId xmlns:a16="http://schemas.microsoft.com/office/drawing/2014/main" val="746380889"/>
                  </a:ext>
                </a:extLst>
              </a:tr>
              <a:tr h="457200">
                <a:tc>
                  <a:txBody>
                    <a:bodyPr/>
                    <a:lstStyle/>
                    <a:p>
                      <a:pPr marL="0" algn="ctr" rtl="0"/>
                      <a:r>
                        <a:rPr lang="en-GB" b="1" dirty="0">
                          <a:solidFill>
                            <a:srgbClr val="142A6E"/>
                          </a:solidFill>
                          <a:latin typeface="Dubai" panose="020B0503030403030204" pitchFamily="34" charset="-78"/>
                          <a:cs typeface="Dubai" panose="020B0503030403030204" pitchFamily="34" charset="-78"/>
                        </a:rPr>
                        <a:t>Sn. No</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Zone B</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Sub-zone</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Price (AED)</a:t>
                      </a:r>
                    </a:p>
                  </a:txBody>
                  <a:tcPr anchor="ctr">
                    <a:solidFill>
                      <a:srgbClr val="FFE000"/>
                    </a:solidFill>
                  </a:tcPr>
                </a:tc>
                <a:extLst>
                  <a:ext uri="{0D108BD9-81ED-4DB2-BD59-A6C34878D82A}">
                    <a16:rowId xmlns:a16="http://schemas.microsoft.com/office/drawing/2014/main" val="2538854758"/>
                  </a:ext>
                </a:extLst>
              </a:tr>
              <a:tr h="4572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1</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Central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Downtown Dubai</a:t>
                      </a:r>
                    </a:p>
                  </a:txBody>
                  <a:tcPr marL="0" marR="0" marT="0" marB="0" anchor="ctr"/>
                </a:tc>
                <a:tc>
                  <a:txBody>
                    <a:bodyPr/>
                    <a:lstStyle/>
                    <a:p>
                      <a:pPr marL="389255" marR="378460" algn="ctr">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4161125889"/>
                  </a:ext>
                </a:extLst>
              </a:tr>
              <a:tr h="6096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2</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Central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Business Bay</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2282121548"/>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3</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Central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DIFC</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2858809753"/>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4</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Deira</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Al Mamzar &amp; Al Wuheida</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592007721"/>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5</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Bur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Al Karama</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3599703973"/>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6</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Bur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Al Raffa &amp; Mankhool</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290970665"/>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7</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Bur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Oud Metha &amp; Healthcare City</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346738025"/>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8</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Bur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Al Jaddaf</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1846865765"/>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9</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North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Al Nahda (1 &amp; 2)</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4177560543"/>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10</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North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Al Qusais (1,2,3 &amp; Industrial)</a:t>
                      </a:r>
                    </a:p>
                  </a:txBody>
                  <a:tcPr marL="0" marR="0" marT="0" marB="0" anchor="ctr"/>
                </a:tc>
                <a:tc>
                  <a:txBody>
                    <a:bodyPr/>
                    <a:lstStyle/>
                    <a:p>
                      <a:pPr marL="0" marR="0" algn="ctr">
                        <a:spcBef>
                          <a:spcPts val="0"/>
                        </a:spcBef>
                        <a:spcAft>
                          <a:spcPts val="0"/>
                        </a:spcAft>
                      </a:pPr>
                      <a:r>
                        <a:rPr lang="en-GB" sz="160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1912296474"/>
                  </a:ext>
                </a:extLst>
              </a:tr>
              <a:tr h="533400">
                <a:tc>
                  <a:txBody>
                    <a:bodyPr/>
                    <a:lstStyle/>
                    <a:p>
                      <a:pPr marL="15875" marR="0" algn="ctr">
                        <a:spcAft>
                          <a:spcPts val="0"/>
                        </a:spcAft>
                      </a:pPr>
                      <a:r>
                        <a:rPr lang="en-GB" sz="1600">
                          <a:effectLst/>
                          <a:latin typeface="Dubai" panose="020B0503030403030204" pitchFamily="34" charset="-78"/>
                          <a:cs typeface="Dubai" panose="020B0503030403030204" pitchFamily="34" charset="-78"/>
                        </a:rPr>
                        <a:t>11</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North Dubai</a:t>
                      </a:r>
                    </a:p>
                  </a:txBody>
                  <a:tcPr marL="0" marR="0" marT="0" marB="0" anchor="ctr"/>
                </a:tc>
                <a:tc>
                  <a:txBody>
                    <a:bodyPr/>
                    <a:lstStyle/>
                    <a:p>
                      <a:pPr marL="15875" marR="0">
                        <a:spcAft>
                          <a:spcPts val="0"/>
                        </a:spcAft>
                      </a:pPr>
                      <a:r>
                        <a:rPr lang="en-GB" sz="1600">
                          <a:effectLst/>
                          <a:latin typeface="Dubai" panose="020B0503030403030204" pitchFamily="34" charset="-78"/>
                          <a:cs typeface="Dubai" panose="020B0503030403030204" pitchFamily="34" charset="-78"/>
                        </a:rPr>
                        <a:t>Al Mamzar</a:t>
                      </a:r>
                    </a:p>
                  </a:txBody>
                  <a:tcPr marL="0" marR="0" marT="0" marB="0" anchor="ctr"/>
                </a:tc>
                <a:tc>
                  <a:txBody>
                    <a:bodyPr/>
                    <a:lstStyle/>
                    <a:p>
                      <a:pPr marL="0" marR="0" algn="ctr">
                        <a:spcBef>
                          <a:spcPts val="0"/>
                        </a:spcBef>
                        <a:spcAft>
                          <a:spcPts val="0"/>
                        </a:spcAft>
                      </a:pPr>
                      <a:r>
                        <a:rPr lang="en-GB" sz="1600" dirty="0">
                          <a:effectLst/>
                          <a:latin typeface="Dubai" panose="020B0503030403030204" pitchFamily="34" charset="-78"/>
                          <a:cs typeface="Dubai" panose="020B0503030403030204" pitchFamily="34" charset="-78"/>
                        </a:rPr>
                        <a:t>260</a:t>
                      </a:r>
                    </a:p>
                  </a:txBody>
                  <a:tcPr marL="0" marR="0" marT="0" marB="0" anchor="ctr"/>
                </a:tc>
                <a:extLst>
                  <a:ext uri="{0D108BD9-81ED-4DB2-BD59-A6C34878D82A}">
                    <a16:rowId xmlns:a16="http://schemas.microsoft.com/office/drawing/2014/main" val="3420562787"/>
                  </a:ext>
                </a:extLst>
              </a:tr>
            </a:tbl>
          </a:graphicData>
        </a:graphic>
      </p:graphicFrame>
      <p:sp>
        <p:nvSpPr>
          <p:cNvPr id="14" name="TextBox 13">
            <a:extLst>
              <a:ext uri="{FF2B5EF4-FFF2-40B4-BE49-F238E27FC236}">
                <a16:creationId xmlns:a16="http://schemas.microsoft.com/office/drawing/2014/main" id="{209A30CE-51E5-2123-2AB0-643D55B44248}"/>
              </a:ext>
            </a:extLst>
          </p:cNvPr>
          <p:cNvSpPr txBox="1"/>
          <p:nvPr/>
        </p:nvSpPr>
        <p:spPr>
          <a:xfrm>
            <a:off x="14166850" y="9428158"/>
            <a:ext cx="10052050" cy="1600438"/>
          </a:xfrm>
          <a:prstGeom prst="rect">
            <a:avLst/>
          </a:prstGeom>
          <a:noFill/>
        </p:spPr>
        <p:txBody>
          <a:bodyPr wrap="square">
            <a:spAutoFit/>
          </a:bodyPr>
          <a:lstStyle/>
          <a:p>
            <a:pPr marL="10160" marR="0" algn="l">
              <a:spcAft>
                <a:spcPts val="0"/>
              </a:spcAft>
            </a:pPr>
            <a:r>
              <a:rPr lang="en-GB" sz="1800" b="1" i="0" u="none" strike="noStrike" dirty="0">
                <a:solidFill>
                  <a:srgbClr val="212121"/>
                </a:solidFill>
                <a:effectLst/>
                <a:latin typeface="Dubai" panose="020B0503030403030204" pitchFamily="34" charset="-78"/>
                <a:cs typeface="Dubai" panose="020B0503030403030204" pitchFamily="34" charset="-78"/>
              </a:rPr>
              <a:t>Remarks:</a:t>
            </a:r>
            <a:endParaRPr lang="en-GB" b="1" i="0" u="none" strike="noStrike" dirty="0">
              <a:solidFill>
                <a:srgbClr val="212121"/>
              </a:solidFill>
              <a:effectLst/>
              <a:latin typeface="Dubai" panose="020B0503030403030204" pitchFamily="34" charset="-78"/>
              <a:cs typeface="Dubai" panose="020B0503030403030204" pitchFamily="34" charset="-78"/>
            </a:endParaRPr>
          </a:p>
          <a:p>
            <a:pPr marL="295910" marR="0" indent="-285750" algn="l">
              <a:spcAft>
                <a:spcPts val="0"/>
              </a:spcAft>
              <a:buFont typeface="Arial" panose="020B0604020202020204" pitchFamily="34" charset="0"/>
              <a:buChar char="•"/>
            </a:pPr>
            <a:r>
              <a:rPr lang="en-GB" b="0" i="0" u="none" strike="noStrike" dirty="0">
                <a:solidFill>
                  <a:srgbClr val="212121"/>
                </a:solidFill>
                <a:effectLst/>
                <a:latin typeface="Dubai" panose="020B0503030403030204" pitchFamily="34" charset="-78"/>
                <a:cs typeface="Dubai" panose="020B0503030403030204" pitchFamily="34" charset="-78"/>
              </a:rPr>
              <a:t>All above rates are exclusive of 5% VAT</a:t>
            </a:r>
          </a:p>
          <a:p>
            <a:pPr marL="295910" marR="0" indent="-285750" algn="l">
              <a:spcAft>
                <a:spcPts val="0"/>
              </a:spcAft>
              <a:buFont typeface="Arial" panose="020B0604020202020204" pitchFamily="34" charset="0"/>
              <a:buChar char="•"/>
            </a:pPr>
            <a:r>
              <a:rPr lang="en-GB" dirty="0">
                <a:solidFill>
                  <a:srgbClr val="212121"/>
                </a:solidFill>
                <a:latin typeface="Dubai" panose="020B0503030403030204" pitchFamily="34" charset="-78"/>
                <a:cs typeface="Dubai" panose="020B0503030403030204" pitchFamily="34" charset="-78"/>
              </a:rPr>
              <a:t>A</a:t>
            </a:r>
            <a:r>
              <a:rPr lang="en-GB" b="0" i="0" u="none" strike="noStrike" dirty="0">
                <a:solidFill>
                  <a:srgbClr val="212121"/>
                </a:solidFill>
                <a:effectLst/>
                <a:latin typeface="Dubai" panose="020B0503030403030204" pitchFamily="34" charset="-78"/>
                <a:cs typeface="Dubai" panose="020B0503030403030204" pitchFamily="34" charset="-78"/>
              </a:rPr>
              <a:t>ll above tariffs include driver, fuel and </a:t>
            </a:r>
            <a:r>
              <a:rPr lang="en-GB" dirty="0">
                <a:solidFill>
                  <a:srgbClr val="212121"/>
                </a:solidFill>
                <a:latin typeface="Dubai" panose="020B0503030403030204" pitchFamily="34" charset="-78"/>
                <a:cs typeface="Dubai" panose="020B0503030403030204" pitchFamily="34" charset="-78"/>
              </a:rPr>
              <a:t>S</a:t>
            </a:r>
            <a:r>
              <a:rPr lang="en-GB" b="0" i="0" u="none" strike="noStrike" dirty="0">
                <a:solidFill>
                  <a:srgbClr val="212121"/>
                </a:solidFill>
                <a:effectLst/>
                <a:latin typeface="Dubai" panose="020B0503030403030204" pitchFamily="34" charset="-78"/>
                <a:cs typeface="Dubai" panose="020B0503030403030204" pitchFamily="34" charset="-78"/>
              </a:rPr>
              <a:t>alik/DARB</a:t>
            </a:r>
          </a:p>
          <a:p>
            <a:pPr marL="10160" marR="0" algn="l">
              <a:spcAft>
                <a:spcPts val="0"/>
              </a:spcAft>
            </a:pPr>
            <a:r>
              <a:rPr lang="en-GB" sz="800" b="0" i="0" u="none" strike="noStrike" dirty="0">
                <a:solidFill>
                  <a:srgbClr val="212121"/>
                </a:solidFill>
                <a:effectLst/>
                <a:latin typeface="Dubai" panose="020B0503030403030204" pitchFamily="34" charset="-78"/>
                <a:cs typeface="Dubai" panose="020B0503030403030204" pitchFamily="34" charset="-78"/>
              </a:rPr>
              <a:t> </a:t>
            </a:r>
            <a:endParaRPr lang="en-GB" b="0" i="0" u="none" strike="noStrike" dirty="0">
              <a:solidFill>
                <a:srgbClr val="212121"/>
              </a:solidFill>
              <a:effectLst/>
              <a:latin typeface="Dubai" panose="020B0503030403030204" pitchFamily="34" charset="-78"/>
              <a:cs typeface="Dubai" panose="020B0503030403030204" pitchFamily="34" charset="-78"/>
            </a:endParaRPr>
          </a:p>
          <a:p>
            <a:br>
              <a:rPr lang="en-GB" dirty="0">
                <a:latin typeface="Dubai" panose="020B0503030403030204" pitchFamily="34" charset="-78"/>
                <a:cs typeface="Dubai" panose="020B0503030403030204" pitchFamily="34" charset="-78"/>
              </a:rPr>
            </a:br>
            <a:endParaRPr lang="en-GB"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631955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90485" y="3613827"/>
            <a:ext cx="9998075" cy="7694930"/>
          </a:xfrm>
          <a:custGeom>
            <a:avLst/>
            <a:gdLst/>
            <a:ahLst/>
            <a:cxnLst/>
            <a:rect l="l" t="t" r="r" b="b"/>
            <a:pathLst>
              <a:path w="9998075" h="7694930">
                <a:moveTo>
                  <a:pt x="9997628" y="0"/>
                </a:moveTo>
                <a:lnTo>
                  <a:pt x="4132361" y="0"/>
                </a:lnTo>
                <a:lnTo>
                  <a:pt x="0" y="7694729"/>
                </a:lnTo>
                <a:lnTo>
                  <a:pt x="5865274" y="7694729"/>
                </a:lnTo>
                <a:lnTo>
                  <a:pt x="9997628" y="0"/>
                </a:lnTo>
                <a:close/>
              </a:path>
            </a:pathLst>
          </a:custGeom>
          <a:solidFill>
            <a:srgbClr val="F7F7F7"/>
          </a:solidFill>
        </p:spPr>
        <p:txBody>
          <a:bodyPr wrap="square" lIns="0" tIns="0" rIns="0" bIns="0" rtlCol="0"/>
          <a:lstStyle/>
          <a:p>
            <a:endParaRPr/>
          </a:p>
        </p:txBody>
      </p:sp>
      <p:sp>
        <p:nvSpPr>
          <p:cNvPr id="3" name="object 3"/>
          <p:cNvSpPr/>
          <p:nvPr/>
        </p:nvSpPr>
        <p:spPr>
          <a:xfrm>
            <a:off x="19593583" y="10357941"/>
            <a:ext cx="510540" cy="951230"/>
          </a:xfrm>
          <a:custGeom>
            <a:avLst/>
            <a:gdLst/>
            <a:ahLst/>
            <a:cxnLst/>
            <a:rect l="l" t="t" r="r" b="b"/>
            <a:pathLst>
              <a:path w="510540" h="951229">
                <a:moveTo>
                  <a:pt x="510515" y="0"/>
                </a:moveTo>
                <a:lnTo>
                  <a:pt x="0" y="950614"/>
                </a:lnTo>
                <a:lnTo>
                  <a:pt x="510515" y="950614"/>
                </a:lnTo>
                <a:lnTo>
                  <a:pt x="510515"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63285" y="6529"/>
            <a:ext cx="11573510" cy="11340465"/>
            <a:chOff x="8546338" y="-15705"/>
            <a:chExt cx="11573510" cy="11340465"/>
          </a:xfrm>
        </p:grpSpPr>
        <p:sp>
          <p:nvSpPr>
            <p:cNvPr id="5" name="object 5"/>
            <p:cNvSpPr/>
            <p:nvPr/>
          </p:nvSpPr>
          <p:spPr>
            <a:xfrm>
              <a:off x="8546325" y="2380"/>
              <a:ext cx="11558270" cy="11306175"/>
            </a:xfrm>
            <a:custGeom>
              <a:avLst/>
              <a:gdLst/>
              <a:ahLst/>
              <a:cxnLst/>
              <a:rect l="l" t="t" r="r" b="b"/>
              <a:pathLst>
                <a:path w="11558269" h="11306175">
                  <a:moveTo>
                    <a:pt x="9693123" y="0"/>
                  </a:moveTo>
                  <a:lnTo>
                    <a:pt x="6071844" y="0"/>
                  </a:lnTo>
                  <a:lnTo>
                    <a:pt x="0" y="11306175"/>
                  </a:lnTo>
                  <a:lnTo>
                    <a:pt x="3621290" y="11306175"/>
                  </a:lnTo>
                  <a:lnTo>
                    <a:pt x="9693123" y="0"/>
                  </a:lnTo>
                  <a:close/>
                </a:path>
                <a:path w="11558269" h="11306175">
                  <a:moveTo>
                    <a:pt x="11557775" y="0"/>
                  </a:moveTo>
                  <a:lnTo>
                    <a:pt x="10224732" y="0"/>
                  </a:lnTo>
                  <a:lnTo>
                    <a:pt x="4152887" y="11306175"/>
                  </a:lnTo>
                  <a:lnTo>
                    <a:pt x="10508018" y="11306175"/>
                  </a:lnTo>
                  <a:lnTo>
                    <a:pt x="11557775" y="9351480"/>
                  </a:lnTo>
                  <a:lnTo>
                    <a:pt x="11557775" y="0"/>
                  </a:lnTo>
                  <a:close/>
                </a:path>
              </a:pathLst>
            </a:custGeom>
            <a:solidFill>
              <a:srgbClr val="142B6E"/>
            </a:solidFill>
          </p:spPr>
          <p:txBody>
            <a:bodyPr wrap="square" lIns="0" tIns="0" rIns="0" bIns="0" rtlCol="0"/>
            <a:lstStyle/>
            <a:p>
              <a:endParaRPr/>
            </a:p>
          </p:txBody>
        </p:sp>
        <p:sp>
          <p:nvSpPr>
            <p:cNvPr id="6" name="object 6"/>
            <p:cNvSpPr/>
            <p:nvPr/>
          </p:nvSpPr>
          <p:spPr>
            <a:xfrm>
              <a:off x="10149116" y="2380"/>
              <a:ext cx="9955530" cy="11306175"/>
            </a:xfrm>
            <a:custGeom>
              <a:avLst/>
              <a:gdLst/>
              <a:ahLst/>
              <a:cxnLst/>
              <a:rect l="l" t="t" r="r" b="b"/>
              <a:pathLst>
                <a:path w="9955530" h="11306175">
                  <a:moveTo>
                    <a:pt x="3925913" y="0"/>
                  </a:moveTo>
                  <a:lnTo>
                    <a:pt x="1918411" y="0"/>
                  </a:lnTo>
                  <a:lnTo>
                    <a:pt x="0" y="3572230"/>
                  </a:lnTo>
                  <a:lnTo>
                    <a:pt x="2007501" y="3572230"/>
                  </a:lnTo>
                  <a:lnTo>
                    <a:pt x="3925913" y="0"/>
                  </a:lnTo>
                  <a:close/>
                </a:path>
                <a:path w="9955530" h="11306175">
                  <a:moveTo>
                    <a:pt x="9954971" y="10353180"/>
                  </a:moveTo>
                  <a:lnTo>
                    <a:pt x="9443174" y="11306175"/>
                  </a:lnTo>
                  <a:lnTo>
                    <a:pt x="9954971" y="11306175"/>
                  </a:lnTo>
                  <a:lnTo>
                    <a:pt x="9954971" y="10353180"/>
                  </a:lnTo>
                  <a:close/>
                </a:path>
              </a:pathLst>
            </a:custGeom>
            <a:solidFill>
              <a:srgbClr val="FFDF00"/>
            </a:solidFill>
          </p:spPr>
          <p:txBody>
            <a:bodyPr wrap="square" lIns="0" tIns="0" rIns="0" bIns="0" rtlCol="0"/>
            <a:lstStyle/>
            <a:p>
              <a:endParaRPr/>
            </a:p>
          </p:txBody>
        </p:sp>
        <p:sp>
          <p:nvSpPr>
            <p:cNvPr id="7" name="object 7"/>
            <p:cNvSpPr/>
            <p:nvPr/>
          </p:nvSpPr>
          <p:spPr>
            <a:xfrm>
              <a:off x="12784154" y="0"/>
              <a:ext cx="1581785" cy="2913380"/>
            </a:xfrm>
            <a:custGeom>
              <a:avLst/>
              <a:gdLst/>
              <a:ahLst/>
              <a:cxnLst/>
              <a:rect l="l" t="t" r="r" b="b"/>
              <a:pathLst>
                <a:path w="1581784" h="2913380">
                  <a:moveTo>
                    <a:pt x="1581518" y="0"/>
                  </a:moveTo>
                  <a:lnTo>
                    <a:pt x="0" y="2913011"/>
                  </a:lnTo>
                </a:path>
              </a:pathLst>
            </a:custGeom>
            <a:ln w="31412">
              <a:solidFill>
                <a:srgbClr val="FFDF00"/>
              </a:solidFill>
            </a:ln>
          </p:spPr>
          <p:txBody>
            <a:bodyPr wrap="square" lIns="0" tIns="0" rIns="0" bIns="0" rtlCol="0"/>
            <a:lstStyle/>
            <a:p>
              <a:endParaRPr/>
            </a:p>
          </p:txBody>
        </p:sp>
        <p:sp>
          <p:nvSpPr>
            <p:cNvPr id="8" name="object 8"/>
            <p:cNvSpPr/>
            <p:nvPr/>
          </p:nvSpPr>
          <p:spPr>
            <a:xfrm>
              <a:off x="19303899" y="9834661"/>
              <a:ext cx="800735" cy="1474470"/>
            </a:xfrm>
            <a:custGeom>
              <a:avLst/>
              <a:gdLst/>
              <a:ahLst/>
              <a:cxnLst/>
              <a:rect l="l" t="t" r="r" b="b"/>
              <a:pathLst>
                <a:path w="800734" h="1474470">
                  <a:moveTo>
                    <a:pt x="800200" y="0"/>
                  </a:moveTo>
                  <a:lnTo>
                    <a:pt x="0" y="1473895"/>
                  </a:lnTo>
                </a:path>
              </a:pathLst>
            </a:custGeom>
            <a:ln w="31412">
              <a:solidFill>
                <a:srgbClr val="FFDF00"/>
              </a:solidFill>
            </a:ln>
          </p:spPr>
          <p:txBody>
            <a:bodyPr wrap="square" lIns="0" tIns="0" rIns="0" bIns="0" rtlCol="0"/>
            <a:lstStyle/>
            <a:p>
              <a:endParaRPr/>
            </a:p>
          </p:txBody>
        </p:sp>
        <p:pic>
          <p:nvPicPr>
            <p:cNvPr id="9" name="object 9"/>
            <p:cNvPicPr/>
            <p:nvPr/>
          </p:nvPicPr>
          <p:blipFill>
            <a:blip r:embed="rId3" cstate="print"/>
            <a:stretch>
              <a:fillRect/>
            </a:stretch>
          </p:blipFill>
          <p:spPr>
            <a:xfrm>
              <a:off x="9884516" y="397893"/>
              <a:ext cx="9508920" cy="10910662"/>
            </a:xfrm>
            <a:prstGeom prst="rect">
              <a:avLst/>
            </a:prstGeom>
          </p:spPr>
        </p:pic>
      </p:grpSp>
      <p:sp>
        <p:nvSpPr>
          <p:cNvPr id="11" name="object 11"/>
          <p:cNvSpPr txBox="1"/>
          <p:nvPr/>
        </p:nvSpPr>
        <p:spPr>
          <a:xfrm>
            <a:off x="1195788" y="2238021"/>
            <a:ext cx="7833882" cy="7063793"/>
          </a:xfrm>
          <a:prstGeom prst="rect">
            <a:avLst/>
          </a:prstGeom>
        </p:spPr>
        <p:txBody>
          <a:bodyPr vert="horz" wrap="square" lIns="0" tIns="12065" rIns="0" bIns="0" rtlCol="0">
            <a:spAutoFit/>
          </a:bodyPr>
          <a:lstStyle/>
          <a:p>
            <a:pPr marL="12700" marR="259079" algn="just">
              <a:lnSpc>
                <a:spcPct val="128099"/>
              </a:lnSpc>
              <a:spcBef>
                <a:spcPts val="95"/>
              </a:spcBef>
            </a:pPr>
            <a:r>
              <a:rPr sz="1600" dirty="0">
                <a:solidFill>
                  <a:srgbClr val="142B6E"/>
                </a:solidFill>
                <a:latin typeface="Dubai" panose="020B0503030403030204" pitchFamily="34" charset="-78"/>
                <a:cs typeface="Dubai" panose="020B0503030403030204" pitchFamily="34" charset="-78"/>
              </a:rPr>
              <a:t>Each business must maintain </a:t>
            </a:r>
            <a:r>
              <a:rPr lang="en-US" sz="1600" dirty="0">
                <a:solidFill>
                  <a:srgbClr val="142B6E"/>
                </a:solidFill>
                <a:latin typeface="Dubai" panose="020B0503030403030204" pitchFamily="34" charset="-78"/>
                <a:cs typeface="Dubai" panose="020B0503030403030204" pitchFamily="34" charset="-78"/>
              </a:rPr>
              <a:t>a</a:t>
            </a:r>
            <a:r>
              <a:rPr sz="1600" dirty="0">
                <a:solidFill>
                  <a:srgbClr val="142B6E"/>
                </a:solidFill>
                <a:latin typeface="Dubai" panose="020B0503030403030204" pitchFamily="34" charset="-78"/>
                <a:cs typeface="Dubai" panose="020B0503030403030204" pitchFamily="34" charset="-78"/>
              </a:rPr>
              <a:t> minimum eWallet balance of AED 1000</a:t>
            </a:r>
            <a:r>
              <a:rPr lang="en-US" sz="1600" dirty="0">
                <a:solidFill>
                  <a:srgbClr val="142B6E"/>
                </a:solidFill>
                <a:latin typeface="Dubai" panose="020B0503030403030204" pitchFamily="34" charset="-78"/>
                <a:cs typeface="Dubai" panose="020B0503030403030204" pitchFamily="34" charset="-78"/>
              </a:rPr>
              <a:t>. </a:t>
            </a:r>
            <a:r>
              <a:rPr lang="en-GB" sz="1600" dirty="0">
                <a:solidFill>
                  <a:srgbClr val="142B6E"/>
                </a:solidFill>
                <a:latin typeface="Dubai" panose="020B0503030403030204" pitchFamily="34" charset="-78"/>
                <a:cs typeface="Dubai" panose="020B0503030403030204" pitchFamily="34" charset="-78"/>
              </a:rPr>
              <a:t>Charges for all services at DXB Greet &amp; Go are deducted directly from your eWallet Balance at the time of booking</a:t>
            </a:r>
            <a:endParaRPr sz="1600" dirty="0">
              <a:latin typeface="Dubai" panose="020B0503030403030204" pitchFamily="34" charset="-78"/>
              <a:cs typeface="Dubai" panose="020B0503030403030204" pitchFamily="34" charset="-78"/>
            </a:endParaRPr>
          </a:p>
          <a:p>
            <a:pPr marL="12700" marR="106045" algn="just">
              <a:lnSpc>
                <a:spcPct val="128099"/>
              </a:lnSpc>
              <a:spcBef>
                <a:spcPts val="5"/>
              </a:spcBef>
            </a:pPr>
            <a:endParaRPr lang="en-US" dirty="0">
              <a:latin typeface="Dubai" panose="020B0503030403030204" pitchFamily="34" charset="-78"/>
              <a:cs typeface="Dubai" panose="020B0503030403030204" pitchFamily="34" charset="-78"/>
            </a:endParaRPr>
          </a:p>
          <a:p>
            <a:pPr marL="12700" marR="106045" algn="just">
              <a:lnSpc>
                <a:spcPct val="128099"/>
              </a:lnSpc>
              <a:spcBef>
                <a:spcPts val="5"/>
              </a:spcBef>
            </a:pPr>
            <a:r>
              <a:rPr lang="en-US" b="1" dirty="0">
                <a:solidFill>
                  <a:srgbClr val="142A6E"/>
                </a:solidFill>
                <a:latin typeface="Dubai" panose="020B0503030403030204" pitchFamily="34" charset="-78"/>
                <a:cs typeface="Dubai" panose="020B0503030403030204" pitchFamily="34" charset="-78"/>
              </a:rPr>
              <a:t>Service category 1: For Greet &amp; Go service:</a:t>
            </a:r>
          </a:p>
          <a:p>
            <a:pPr marL="298450" marR="106045" indent="-285750" algn="just">
              <a:lnSpc>
                <a:spcPct val="128099"/>
              </a:lnSpc>
              <a:spcBef>
                <a:spcPts val="5"/>
              </a:spcBef>
              <a:buFont typeface="Arial" panose="020B0604020202020204" pitchFamily="34" charset="0"/>
              <a:buChar char="•"/>
            </a:pPr>
            <a:r>
              <a:rPr lang="en-US" sz="1600" dirty="0">
                <a:solidFill>
                  <a:srgbClr val="142B6E"/>
                </a:solidFill>
                <a:latin typeface="Dubai" panose="020B0503030403030204" pitchFamily="34" charset="-78"/>
                <a:cs typeface="Dubai" panose="020B0503030403030204" pitchFamily="34" charset="-78"/>
              </a:rPr>
              <a:t>Individual booking up to 7 guests – service fee is AED 30 (system will not allow to book 8 guests, in this case, small group booking must be created) </a:t>
            </a:r>
          </a:p>
          <a:p>
            <a:pPr marL="298450" marR="106045" indent="-285750" algn="just">
              <a:lnSpc>
                <a:spcPct val="128099"/>
              </a:lnSpc>
              <a:spcBef>
                <a:spcPts val="5"/>
              </a:spcBef>
              <a:buFont typeface="Arial" panose="020B0604020202020204" pitchFamily="34" charset="0"/>
              <a:buChar char="•"/>
            </a:pPr>
            <a:r>
              <a:rPr lang="en-US" sz="1600" dirty="0">
                <a:solidFill>
                  <a:srgbClr val="142B6E"/>
                </a:solidFill>
                <a:latin typeface="Dubai" panose="020B0503030403030204" pitchFamily="34" charset="-78"/>
                <a:cs typeface="Dubai" panose="020B0503030403030204" pitchFamily="34" charset="-78"/>
              </a:rPr>
              <a:t>Small group up to 8-25 guests – service fee is AED 40 (system will not allow to book 26 guests, in this case, large group booking must be created) </a:t>
            </a:r>
          </a:p>
          <a:p>
            <a:pPr marL="298450" marR="106045" indent="-285750" algn="just">
              <a:lnSpc>
                <a:spcPct val="128099"/>
              </a:lnSpc>
              <a:spcBef>
                <a:spcPts val="5"/>
              </a:spcBef>
              <a:buFont typeface="Arial" panose="020B0604020202020204" pitchFamily="34" charset="0"/>
              <a:buChar char="•"/>
            </a:pPr>
            <a:r>
              <a:rPr lang="en-US" sz="1600" dirty="0">
                <a:solidFill>
                  <a:srgbClr val="142B6E"/>
                </a:solidFill>
                <a:latin typeface="Dubai" panose="020B0503030403030204" pitchFamily="34" charset="-78"/>
                <a:cs typeface="Dubai" panose="020B0503030403030204" pitchFamily="34" charset="-78"/>
              </a:rPr>
              <a:t>Large group up to 26-50 guests – service fee AED 50 (system will not allow to book 51 guests, in this case, individual, small group booking must be created, subject to number of guests in addition to 50) </a:t>
            </a:r>
          </a:p>
          <a:p>
            <a:pPr marL="12700" marR="106045" algn="just">
              <a:lnSpc>
                <a:spcPct val="128099"/>
              </a:lnSpc>
              <a:spcBef>
                <a:spcPts val="5"/>
              </a:spcBef>
            </a:pPr>
            <a:r>
              <a:rPr lang="en-US" sz="1600" dirty="0">
                <a:solidFill>
                  <a:srgbClr val="142B6E"/>
                </a:solidFill>
                <a:latin typeface="Dubai" panose="020B0503030403030204" pitchFamily="34" charset="-78"/>
                <a:cs typeface="Dubai" panose="020B0503030403030204" pitchFamily="34" charset="-78"/>
              </a:rPr>
              <a:t> </a:t>
            </a:r>
          </a:p>
          <a:p>
            <a:pPr marL="12700" marR="106045" algn="just">
              <a:lnSpc>
                <a:spcPct val="128099"/>
              </a:lnSpc>
              <a:spcBef>
                <a:spcPts val="5"/>
              </a:spcBef>
            </a:pPr>
            <a:r>
              <a:rPr lang="en-US" sz="1600" dirty="0">
                <a:solidFill>
                  <a:srgbClr val="142B6E"/>
                </a:solidFill>
                <a:latin typeface="Dubai" panose="020B0503030403030204" pitchFamily="34" charset="-78"/>
                <a:cs typeface="Dubai" panose="020B0503030403030204" pitchFamily="34" charset="-78"/>
              </a:rPr>
              <a:t>Groups can use the same QR code, which will be applicable for multiple guests.</a:t>
            </a:r>
          </a:p>
          <a:p>
            <a:pPr marL="12700" marR="106045" algn="just">
              <a:lnSpc>
                <a:spcPct val="128099"/>
              </a:lnSpc>
              <a:spcBef>
                <a:spcPts val="5"/>
              </a:spcBef>
            </a:pPr>
            <a:endParaRPr lang="en-US" sz="1600" dirty="0">
              <a:solidFill>
                <a:srgbClr val="142B6E"/>
              </a:solidFill>
              <a:latin typeface="Dubai" panose="020B0503030403030204" pitchFamily="34" charset="-78"/>
              <a:cs typeface="Dubai" panose="020B0503030403030204" pitchFamily="34" charset="-78"/>
            </a:endParaRPr>
          </a:p>
          <a:p>
            <a:pPr marL="12700" marR="106045" algn="just">
              <a:lnSpc>
                <a:spcPct val="128099"/>
              </a:lnSpc>
              <a:spcBef>
                <a:spcPts val="5"/>
              </a:spcBef>
            </a:pPr>
            <a:r>
              <a:rPr lang="en-US" b="1" dirty="0">
                <a:solidFill>
                  <a:srgbClr val="142A6E"/>
                </a:solidFill>
                <a:latin typeface="Dubai" panose="020B0503030403030204" pitchFamily="34" charset="-78"/>
                <a:cs typeface="Dubai" panose="020B0503030403030204" pitchFamily="34" charset="-78"/>
              </a:rPr>
              <a:t>Service category 2: For Greet &amp; Go + Limousine service:</a:t>
            </a:r>
            <a:endParaRPr dirty="0">
              <a:solidFill>
                <a:srgbClr val="142A6E"/>
              </a:solidFill>
              <a:latin typeface="Dubai" panose="020B0503030403030204" pitchFamily="34" charset="-78"/>
              <a:cs typeface="Dubai" panose="020B0503030403030204" pitchFamily="34" charset="-78"/>
            </a:endParaRPr>
          </a:p>
          <a:p>
            <a:pPr marL="12700" marR="5080" algn="just">
              <a:lnSpc>
                <a:spcPct val="128099"/>
              </a:lnSpc>
              <a:spcBef>
                <a:spcPts val="5"/>
              </a:spcBef>
            </a:pPr>
            <a:r>
              <a:rPr lang="en-US" sz="1600" dirty="0">
                <a:solidFill>
                  <a:srgbClr val="142B6E"/>
                </a:solidFill>
                <a:latin typeface="Dubai" panose="020B0503030403030204" pitchFamily="34" charset="-78"/>
                <a:cs typeface="Dubai" panose="020B0503030403030204" pitchFamily="34" charset="-78"/>
              </a:rPr>
              <a:t>The service fee is as above (excluding VAT), for wait time up to 15 minutes, plus limousine service provided by Valtrans with charges</a:t>
            </a:r>
            <a:r>
              <a:rPr lang="en-US" sz="1600" dirty="0">
                <a:latin typeface="Dubai" panose="020B0503030403030204" pitchFamily="34" charset="-78"/>
                <a:cs typeface="Dubai" panose="020B0503030403030204" pitchFamily="34" charset="-78"/>
              </a:rPr>
              <a:t> </a:t>
            </a:r>
            <a:r>
              <a:rPr sz="1600" dirty="0">
                <a:solidFill>
                  <a:srgbClr val="142B6E"/>
                </a:solidFill>
                <a:latin typeface="Dubai" panose="020B0503030403030204" pitchFamily="34" charset="-78"/>
                <a:cs typeface="Dubai" panose="020B0503030403030204" pitchFamily="34" charset="-78"/>
              </a:rPr>
              <a:t>applicable as per the pricing list/location</a:t>
            </a:r>
            <a:r>
              <a:rPr lang="en-US" sz="1600" dirty="0">
                <a:solidFill>
                  <a:srgbClr val="142B6E"/>
                </a:solidFill>
                <a:latin typeface="Dubai" panose="020B0503030403030204" pitchFamily="34" charset="-78"/>
                <a:cs typeface="Dubai" panose="020B0503030403030204" pitchFamily="34" charset="-78"/>
              </a:rPr>
              <a:t> </a:t>
            </a:r>
            <a:r>
              <a:rPr lang="en-US" sz="1600" b="1" i="1" dirty="0">
                <a:solidFill>
                  <a:srgbClr val="142B6E"/>
                </a:solidFill>
                <a:latin typeface="Dubai" panose="020B0503030403030204" pitchFamily="34" charset="-78"/>
                <a:cs typeface="Dubai" panose="020B0503030403030204" pitchFamily="34" charset="-78"/>
              </a:rPr>
              <a:t>(page 26 onwards).</a:t>
            </a:r>
          </a:p>
          <a:p>
            <a:pPr marL="12700" marR="5080" algn="just">
              <a:lnSpc>
                <a:spcPct val="128099"/>
              </a:lnSpc>
              <a:spcBef>
                <a:spcPts val="5"/>
              </a:spcBef>
            </a:pPr>
            <a:endParaRPr lang="en-US" sz="1600" b="1" i="1" dirty="0">
              <a:solidFill>
                <a:srgbClr val="142B6E"/>
              </a:solidFill>
              <a:latin typeface="Dubai" panose="020B0503030403030204" pitchFamily="34" charset="-78"/>
              <a:cs typeface="Dubai" panose="020B0503030403030204" pitchFamily="34" charset="-78"/>
            </a:endParaRPr>
          </a:p>
          <a:p>
            <a:pPr marL="12700" marR="5080" algn="just">
              <a:lnSpc>
                <a:spcPct val="128099"/>
              </a:lnSpc>
              <a:spcBef>
                <a:spcPts val="5"/>
              </a:spcBef>
            </a:pPr>
            <a:r>
              <a:rPr lang="en-GB" sz="1600" dirty="0">
                <a:solidFill>
                  <a:srgbClr val="142A6E"/>
                </a:solidFill>
                <a:latin typeface="Dubai" panose="020B0503030403030204" pitchFamily="34" charset="-78"/>
                <a:cs typeface="Dubai" panose="020B0503030403030204" pitchFamily="34" charset="-78"/>
              </a:rPr>
              <a:t>If the driver does not arrive within the 15-minute window, Valtrans will dispatch a vehicle from their Limo Service to avoid any delay for the guest.</a:t>
            </a:r>
          </a:p>
        </p:txBody>
      </p:sp>
      <p:grpSp>
        <p:nvGrpSpPr>
          <p:cNvPr id="12" name="object 12"/>
          <p:cNvGrpSpPr/>
          <p:nvPr/>
        </p:nvGrpSpPr>
        <p:grpSpPr>
          <a:xfrm>
            <a:off x="1213972" y="9568684"/>
            <a:ext cx="2879725" cy="1000760"/>
            <a:chOff x="1213972" y="9568684"/>
            <a:chExt cx="2879725" cy="1000760"/>
          </a:xfrm>
        </p:grpSpPr>
        <p:sp>
          <p:nvSpPr>
            <p:cNvPr id="13" name="object 13"/>
            <p:cNvSpPr/>
            <p:nvPr/>
          </p:nvSpPr>
          <p:spPr>
            <a:xfrm>
              <a:off x="1213967" y="9568694"/>
              <a:ext cx="2879725" cy="1000760"/>
            </a:xfrm>
            <a:custGeom>
              <a:avLst/>
              <a:gdLst/>
              <a:ahLst/>
              <a:cxnLst/>
              <a:rect l="l" t="t" r="r" b="b"/>
              <a:pathLst>
                <a:path w="2879725" h="1000759">
                  <a:moveTo>
                    <a:pt x="678395" y="455904"/>
                  </a:moveTo>
                  <a:lnTo>
                    <a:pt x="648563" y="404647"/>
                  </a:lnTo>
                  <a:lnTo>
                    <a:pt x="542798" y="222935"/>
                  </a:lnTo>
                  <a:lnTo>
                    <a:pt x="423481" y="222935"/>
                  </a:lnTo>
                  <a:lnTo>
                    <a:pt x="529247" y="404647"/>
                  </a:lnTo>
                  <a:lnTo>
                    <a:pt x="410845" y="404647"/>
                  </a:lnTo>
                  <a:lnTo>
                    <a:pt x="397484" y="361251"/>
                  </a:lnTo>
                  <a:lnTo>
                    <a:pt x="378358" y="325437"/>
                  </a:lnTo>
                  <a:lnTo>
                    <a:pt x="349211" y="288683"/>
                  </a:lnTo>
                  <a:lnTo>
                    <a:pt x="315823" y="261124"/>
                  </a:lnTo>
                  <a:lnTo>
                    <a:pt x="312686" y="259448"/>
                  </a:lnTo>
                  <a:lnTo>
                    <a:pt x="312686" y="455904"/>
                  </a:lnTo>
                  <a:lnTo>
                    <a:pt x="303568" y="509981"/>
                  </a:lnTo>
                  <a:lnTo>
                    <a:pt x="277964" y="551078"/>
                  </a:lnTo>
                  <a:lnTo>
                    <a:pt x="238531" y="577202"/>
                  </a:lnTo>
                  <a:lnTo>
                    <a:pt x="187883" y="586346"/>
                  </a:lnTo>
                  <a:lnTo>
                    <a:pt x="107353" y="586346"/>
                  </a:lnTo>
                  <a:lnTo>
                    <a:pt x="107353" y="325437"/>
                  </a:lnTo>
                  <a:lnTo>
                    <a:pt x="187883" y="325437"/>
                  </a:lnTo>
                  <a:lnTo>
                    <a:pt x="238531"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84" y="550557"/>
                  </a:lnTo>
                  <a:lnTo>
                    <a:pt x="410845" y="507149"/>
                  </a:lnTo>
                  <a:lnTo>
                    <a:pt x="529247" y="507149"/>
                  </a:lnTo>
                  <a:lnTo>
                    <a:pt x="423481" y="688848"/>
                  </a:lnTo>
                  <a:lnTo>
                    <a:pt x="542798" y="688848"/>
                  </a:lnTo>
                  <a:lnTo>
                    <a:pt x="648563" y="507149"/>
                  </a:lnTo>
                  <a:lnTo>
                    <a:pt x="678395" y="455904"/>
                  </a:lnTo>
                  <a:close/>
                </a:path>
                <a:path w="2879725" h="1000759">
                  <a:moveTo>
                    <a:pt x="2879356" y="0"/>
                  </a:moveTo>
                  <a:lnTo>
                    <a:pt x="1022781"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14" name="object 14"/>
            <p:cNvSpPr/>
            <p:nvPr/>
          </p:nvSpPr>
          <p:spPr>
            <a:xfrm>
              <a:off x="1753161" y="9956241"/>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15" name="object 15"/>
            <p:cNvSpPr/>
            <p:nvPr/>
          </p:nvSpPr>
          <p:spPr>
            <a:xfrm>
              <a:off x="1792956" y="9894122"/>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24"/>
                  </a:lnTo>
                  <a:lnTo>
                    <a:pt x="622431" y="184955"/>
                  </a:lnTo>
                  <a:lnTo>
                    <a:pt x="623288"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8" y="182371"/>
                  </a:lnTo>
                  <a:lnTo>
                    <a:pt x="630523" y="160564"/>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16" name="object 16"/>
            <p:cNvPicPr/>
            <p:nvPr/>
          </p:nvPicPr>
          <p:blipFill>
            <a:blip r:embed="rId4" cstate="print"/>
            <a:stretch>
              <a:fillRect/>
            </a:stretch>
          </p:blipFill>
          <p:spPr>
            <a:xfrm>
              <a:off x="2793566" y="10197526"/>
              <a:ext cx="118781" cy="162518"/>
            </a:xfrm>
            <a:prstGeom prst="rect">
              <a:avLst/>
            </a:prstGeom>
          </p:spPr>
        </p:pic>
        <p:pic>
          <p:nvPicPr>
            <p:cNvPr id="17" name="object 17"/>
            <p:cNvPicPr/>
            <p:nvPr/>
          </p:nvPicPr>
          <p:blipFill>
            <a:blip r:embed="rId5" cstate="print"/>
            <a:stretch>
              <a:fillRect/>
            </a:stretch>
          </p:blipFill>
          <p:spPr>
            <a:xfrm>
              <a:off x="2936301" y="10197718"/>
              <a:ext cx="208110" cy="120530"/>
            </a:xfrm>
            <a:prstGeom prst="rect">
              <a:avLst/>
            </a:prstGeom>
          </p:spPr>
        </p:pic>
        <p:pic>
          <p:nvPicPr>
            <p:cNvPr id="18" name="object 18"/>
            <p:cNvPicPr/>
            <p:nvPr/>
          </p:nvPicPr>
          <p:blipFill>
            <a:blip r:embed="rId6" cstate="print"/>
            <a:stretch>
              <a:fillRect/>
            </a:stretch>
          </p:blipFill>
          <p:spPr>
            <a:xfrm>
              <a:off x="3163645" y="10169275"/>
              <a:ext cx="226576" cy="148973"/>
            </a:xfrm>
            <a:prstGeom prst="rect">
              <a:avLst/>
            </a:prstGeom>
          </p:spPr>
        </p:pic>
        <p:pic>
          <p:nvPicPr>
            <p:cNvPr id="19" name="object 19"/>
            <p:cNvPicPr/>
            <p:nvPr/>
          </p:nvPicPr>
          <p:blipFill>
            <a:blip r:embed="rId7" cstate="print"/>
            <a:stretch>
              <a:fillRect/>
            </a:stretch>
          </p:blipFill>
          <p:spPr>
            <a:xfrm>
              <a:off x="3455395" y="10155548"/>
              <a:ext cx="160016" cy="162120"/>
            </a:xfrm>
            <a:prstGeom prst="rect">
              <a:avLst/>
            </a:prstGeom>
          </p:spPr>
        </p:pic>
        <p:pic>
          <p:nvPicPr>
            <p:cNvPr id="20" name="object 20"/>
            <p:cNvPicPr/>
            <p:nvPr/>
          </p:nvPicPr>
          <p:blipFill>
            <a:blip r:embed="rId8" cstate="print"/>
            <a:stretch>
              <a:fillRect/>
            </a:stretch>
          </p:blipFill>
          <p:spPr>
            <a:xfrm>
              <a:off x="3675865" y="10197526"/>
              <a:ext cx="118792" cy="162518"/>
            </a:xfrm>
            <a:prstGeom prst="rect">
              <a:avLst/>
            </a:prstGeom>
          </p:spPr>
        </p:pic>
        <p:pic>
          <p:nvPicPr>
            <p:cNvPr id="21" name="object 21"/>
            <p:cNvPicPr/>
            <p:nvPr/>
          </p:nvPicPr>
          <p:blipFill>
            <a:blip r:embed="rId9" cstate="print"/>
            <a:stretch>
              <a:fillRect/>
            </a:stretch>
          </p:blipFill>
          <p:spPr>
            <a:xfrm>
              <a:off x="3816246" y="10197530"/>
              <a:ext cx="128802" cy="120917"/>
            </a:xfrm>
            <a:prstGeom prst="rect">
              <a:avLst/>
            </a:prstGeom>
          </p:spPr>
        </p:pic>
        <p:sp>
          <p:nvSpPr>
            <p:cNvPr id="22" name="object 22"/>
            <p:cNvSpPr/>
            <p:nvPr/>
          </p:nvSpPr>
          <p:spPr>
            <a:xfrm>
              <a:off x="2801490" y="9919464"/>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70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23" name="object 23"/>
          <p:cNvSpPr/>
          <p:nvPr/>
        </p:nvSpPr>
        <p:spPr>
          <a:xfrm>
            <a:off x="4492302" y="9709622"/>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42"/>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24" name="object 24"/>
          <p:cNvSpPr/>
          <p:nvPr/>
        </p:nvSpPr>
        <p:spPr>
          <a:xfrm>
            <a:off x="5283365" y="10175957"/>
            <a:ext cx="1544320" cy="281940"/>
          </a:xfrm>
          <a:custGeom>
            <a:avLst/>
            <a:gdLst/>
            <a:ahLst/>
            <a:cxnLst/>
            <a:rect l="l" t="t" r="r" b="b"/>
            <a:pathLst>
              <a:path w="1544320" h="281940">
                <a:moveTo>
                  <a:pt x="230759" y="2095"/>
                </a:moveTo>
                <a:lnTo>
                  <a:pt x="192227" y="2095"/>
                </a:lnTo>
                <a:lnTo>
                  <a:pt x="145008" y="140042"/>
                </a:lnTo>
                <a:lnTo>
                  <a:pt x="135877" y="167132"/>
                </a:lnTo>
                <a:lnTo>
                  <a:pt x="127342" y="193586"/>
                </a:lnTo>
                <a:lnTo>
                  <a:pt x="119659" y="219278"/>
                </a:lnTo>
                <a:lnTo>
                  <a:pt x="113118" y="244030"/>
                </a:lnTo>
                <a:lnTo>
                  <a:pt x="112280" y="244030"/>
                </a:lnTo>
                <a:lnTo>
                  <a:pt x="106159" y="219214"/>
                </a:lnTo>
                <a:lnTo>
                  <a:pt x="99072" y="193700"/>
                </a:lnTo>
                <a:lnTo>
                  <a:pt x="91122" y="167246"/>
                </a:lnTo>
                <a:lnTo>
                  <a:pt x="38925" y="2095"/>
                </a:lnTo>
                <a:lnTo>
                  <a:pt x="0" y="2095"/>
                </a:lnTo>
                <a:lnTo>
                  <a:pt x="91160" y="281330"/>
                </a:lnTo>
                <a:lnTo>
                  <a:pt x="130924" y="281330"/>
                </a:lnTo>
                <a:lnTo>
                  <a:pt x="230759" y="2095"/>
                </a:lnTo>
                <a:close/>
              </a:path>
              <a:path w="1544320" h="281940">
                <a:moveTo>
                  <a:pt x="449910" y="281305"/>
                </a:moveTo>
                <a:lnTo>
                  <a:pt x="419950" y="193497"/>
                </a:lnTo>
                <a:lnTo>
                  <a:pt x="410337" y="165315"/>
                </a:lnTo>
                <a:lnTo>
                  <a:pt x="374129" y="59232"/>
                </a:lnTo>
                <a:lnTo>
                  <a:pt x="374129" y="165315"/>
                </a:lnTo>
                <a:lnTo>
                  <a:pt x="290017" y="165315"/>
                </a:lnTo>
                <a:lnTo>
                  <a:pt x="317334" y="84543"/>
                </a:lnTo>
                <a:lnTo>
                  <a:pt x="321246" y="71793"/>
                </a:lnTo>
                <a:lnTo>
                  <a:pt x="324878" y="59105"/>
                </a:lnTo>
                <a:lnTo>
                  <a:pt x="328269" y="46494"/>
                </a:lnTo>
                <a:lnTo>
                  <a:pt x="331470" y="33997"/>
                </a:lnTo>
                <a:lnTo>
                  <a:pt x="332270" y="33997"/>
                </a:lnTo>
                <a:lnTo>
                  <a:pt x="342468" y="71564"/>
                </a:lnTo>
                <a:lnTo>
                  <a:pt x="374129" y="165315"/>
                </a:lnTo>
                <a:lnTo>
                  <a:pt x="374129" y="59232"/>
                </a:lnTo>
                <a:lnTo>
                  <a:pt x="365518" y="33997"/>
                </a:lnTo>
                <a:lnTo>
                  <a:pt x="354634" y="2095"/>
                </a:lnTo>
                <a:lnTo>
                  <a:pt x="311137" y="2095"/>
                </a:lnTo>
                <a:lnTo>
                  <a:pt x="216281" y="281305"/>
                </a:lnTo>
                <a:lnTo>
                  <a:pt x="253555" y="281305"/>
                </a:lnTo>
                <a:lnTo>
                  <a:pt x="282549" y="193497"/>
                </a:lnTo>
                <a:lnTo>
                  <a:pt x="381584" y="193497"/>
                </a:lnTo>
                <a:lnTo>
                  <a:pt x="411416" y="281305"/>
                </a:lnTo>
                <a:lnTo>
                  <a:pt x="449910" y="281305"/>
                </a:lnTo>
                <a:close/>
              </a:path>
              <a:path w="1544320" h="281940">
                <a:moveTo>
                  <a:pt x="646328" y="251015"/>
                </a:moveTo>
                <a:lnTo>
                  <a:pt x="526999" y="251015"/>
                </a:lnTo>
                <a:lnTo>
                  <a:pt x="526999" y="2095"/>
                </a:lnTo>
                <a:lnTo>
                  <a:pt x="490956" y="2095"/>
                </a:lnTo>
                <a:lnTo>
                  <a:pt x="490956" y="251015"/>
                </a:lnTo>
                <a:lnTo>
                  <a:pt x="490956" y="281495"/>
                </a:lnTo>
                <a:lnTo>
                  <a:pt x="646328" y="281495"/>
                </a:lnTo>
                <a:lnTo>
                  <a:pt x="646328" y="251015"/>
                </a:lnTo>
                <a:close/>
              </a:path>
              <a:path w="1544320" h="281940">
                <a:moveTo>
                  <a:pt x="824890" y="2286"/>
                </a:moveTo>
                <a:lnTo>
                  <a:pt x="618147" y="2286"/>
                </a:lnTo>
                <a:lnTo>
                  <a:pt x="618147" y="32766"/>
                </a:lnTo>
                <a:lnTo>
                  <a:pt x="703072" y="32766"/>
                </a:lnTo>
                <a:lnTo>
                  <a:pt x="703072" y="281686"/>
                </a:lnTo>
                <a:lnTo>
                  <a:pt x="739546" y="281686"/>
                </a:lnTo>
                <a:lnTo>
                  <a:pt x="739546" y="32766"/>
                </a:lnTo>
                <a:lnTo>
                  <a:pt x="824890" y="32766"/>
                </a:lnTo>
                <a:lnTo>
                  <a:pt x="824890" y="2286"/>
                </a:lnTo>
                <a:close/>
              </a:path>
              <a:path w="1544320" h="281940">
                <a:moveTo>
                  <a:pt x="1037831" y="281330"/>
                </a:moveTo>
                <a:lnTo>
                  <a:pt x="1033297" y="270268"/>
                </a:lnTo>
                <a:lnTo>
                  <a:pt x="1028293" y="253555"/>
                </a:lnTo>
                <a:lnTo>
                  <a:pt x="1022680" y="231559"/>
                </a:lnTo>
                <a:lnTo>
                  <a:pt x="1016292" y="204660"/>
                </a:lnTo>
                <a:lnTo>
                  <a:pt x="1010107" y="184670"/>
                </a:lnTo>
                <a:lnTo>
                  <a:pt x="1001369" y="168414"/>
                </a:lnTo>
                <a:lnTo>
                  <a:pt x="993749" y="160337"/>
                </a:lnTo>
                <a:lnTo>
                  <a:pt x="989825" y="156197"/>
                </a:lnTo>
                <a:lnTo>
                  <a:pt x="975271" y="148336"/>
                </a:lnTo>
                <a:lnTo>
                  <a:pt x="975271" y="147091"/>
                </a:lnTo>
                <a:lnTo>
                  <a:pt x="995895" y="136956"/>
                </a:lnTo>
                <a:lnTo>
                  <a:pt x="1000175" y="133007"/>
                </a:lnTo>
                <a:lnTo>
                  <a:pt x="1012596" y="121564"/>
                </a:lnTo>
                <a:lnTo>
                  <a:pt x="1023772" y="101130"/>
                </a:lnTo>
                <a:lnTo>
                  <a:pt x="1027861" y="75844"/>
                </a:lnTo>
                <a:lnTo>
                  <a:pt x="1026414" y="60198"/>
                </a:lnTo>
                <a:lnTo>
                  <a:pt x="1022172" y="45897"/>
                </a:lnTo>
                <a:lnTo>
                  <a:pt x="1015301" y="33299"/>
                </a:lnTo>
                <a:lnTo>
                  <a:pt x="1010348" y="27762"/>
                </a:lnTo>
                <a:lnTo>
                  <a:pt x="1005941" y="22821"/>
                </a:lnTo>
                <a:lnTo>
                  <a:pt x="991831" y="12928"/>
                </a:lnTo>
                <a:lnTo>
                  <a:pt x="991831" y="79971"/>
                </a:lnTo>
                <a:lnTo>
                  <a:pt x="987526" y="101130"/>
                </a:lnTo>
                <a:lnTo>
                  <a:pt x="987412" y="101714"/>
                </a:lnTo>
                <a:lnTo>
                  <a:pt x="974788" y="118452"/>
                </a:lnTo>
                <a:lnTo>
                  <a:pt x="954951" y="129209"/>
                </a:lnTo>
                <a:lnTo>
                  <a:pt x="928865" y="133007"/>
                </a:lnTo>
                <a:lnTo>
                  <a:pt x="891997" y="133007"/>
                </a:lnTo>
                <a:lnTo>
                  <a:pt x="891997" y="31089"/>
                </a:lnTo>
                <a:lnTo>
                  <a:pt x="897559" y="29870"/>
                </a:lnTo>
                <a:lnTo>
                  <a:pt x="905446" y="28803"/>
                </a:lnTo>
                <a:lnTo>
                  <a:pt x="915530" y="28041"/>
                </a:lnTo>
                <a:lnTo>
                  <a:pt x="927633" y="27762"/>
                </a:lnTo>
                <a:lnTo>
                  <a:pt x="954239" y="31089"/>
                </a:lnTo>
                <a:lnTo>
                  <a:pt x="953871" y="31089"/>
                </a:lnTo>
                <a:lnTo>
                  <a:pt x="974026" y="40513"/>
                </a:lnTo>
                <a:lnTo>
                  <a:pt x="987158" y="56667"/>
                </a:lnTo>
                <a:lnTo>
                  <a:pt x="991831" y="79971"/>
                </a:lnTo>
                <a:lnTo>
                  <a:pt x="991831" y="12928"/>
                </a:lnTo>
                <a:lnTo>
                  <a:pt x="991387" y="12611"/>
                </a:lnTo>
                <a:lnTo>
                  <a:pt x="973455" y="5499"/>
                </a:lnTo>
                <a:lnTo>
                  <a:pt x="951560" y="1346"/>
                </a:lnTo>
                <a:lnTo>
                  <a:pt x="925144" y="0"/>
                </a:lnTo>
                <a:lnTo>
                  <a:pt x="906399" y="381"/>
                </a:lnTo>
                <a:lnTo>
                  <a:pt x="888047" y="1511"/>
                </a:lnTo>
                <a:lnTo>
                  <a:pt x="870953" y="3340"/>
                </a:lnTo>
                <a:lnTo>
                  <a:pt x="855941" y="5829"/>
                </a:lnTo>
                <a:lnTo>
                  <a:pt x="855941" y="281330"/>
                </a:lnTo>
                <a:lnTo>
                  <a:pt x="891997" y="281330"/>
                </a:lnTo>
                <a:lnTo>
                  <a:pt x="891997" y="160337"/>
                </a:lnTo>
                <a:lnTo>
                  <a:pt x="925957" y="160337"/>
                </a:lnTo>
                <a:lnTo>
                  <a:pt x="963091" y="173494"/>
                </a:lnTo>
                <a:lnTo>
                  <a:pt x="981887" y="214617"/>
                </a:lnTo>
                <a:lnTo>
                  <a:pt x="987488" y="238556"/>
                </a:lnTo>
                <a:lnTo>
                  <a:pt x="992466" y="257911"/>
                </a:lnTo>
                <a:lnTo>
                  <a:pt x="996810" y="272300"/>
                </a:lnTo>
                <a:lnTo>
                  <a:pt x="1000518" y="281330"/>
                </a:lnTo>
                <a:lnTo>
                  <a:pt x="1037831" y="281330"/>
                </a:lnTo>
                <a:close/>
              </a:path>
              <a:path w="1544320" h="281940">
                <a:moveTo>
                  <a:pt x="1293418" y="281305"/>
                </a:moveTo>
                <a:lnTo>
                  <a:pt x="1263459" y="193497"/>
                </a:lnTo>
                <a:lnTo>
                  <a:pt x="1253845" y="165315"/>
                </a:lnTo>
                <a:lnTo>
                  <a:pt x="1217625" y="59169"/>
                </a:lnTo>
                <a:lnTo>
                  <a:pt x="1217625" y="165315"/>
                </a:lnTo>
                <a:lnTo>
                  <a:pt x="1133538" y="165315"/>
                </a:lnTo>
                <a:lnTo>
                  <a:pt x="1160856" y="84543"/>
                </a:lnTo>
                <a:lnTo>
                  <a:pt x="1164767" y="71793"/>
                </a:lnTo>
                <a:lnTo>
                  <a:pt x="1168387" y="59105"/>
                </a:lnTo>
                <a:lnTo>
                  <a:pt x="1171778" y="46494"/>
                </a:lnTo>
                <a:lnTo>
                  <a:pt x="1174978" y="33997"/>
                </a:lnTo>
                <a:lnTo>
                  <a:pt x="1175791" y="33997"/>
                </a:lnTo>
                <a:lnTo>
                  <a:pt x="1185976" y="71564"/>
                </a:lnTo>
                <a:lnTo>
                  <a:pt x="1217625" y="165315"/>
                </a:lnTo>
                <a:lnTo>
                  <a:pt x="1217625" y="59169"/>
                </a:lnTo>
                <a:lnTo>
                  <a:pt x="1209040" y="33997"/>
                </a:lnTo>
                <a:lnTo>
                  <a:pt x="1198156" y="2095"/>
                </a:lnTo>
                <a:lnTo>
                  <a:pt x="1154658" y="2095"/>
                </a:lnTo>
                <a:lnTo>
                  <a:pt x="1059802" y="281305"/>
                </a:lnTo>
                <a:lnTo>
                  <a:pt x="1097076" y="281305"/>
                </a:lnTo>
                <a:lnTo>
                  <a:pt x="1126070" y="193497"/>
                </a:lnTo>
                <a:lnTo>
                  <a:pt x="1225105" y="193497"/>
                </a:lnTo>
                <a:lnTo>
                  <a:pt x="1254937" y="281305"/>
                </a:lnTo>
                <a:lnTo>
                  <a:pt x="1293418" y="281305"/>
                </a:lnTo>
                <a:close/>
              </a:path>
              <a:path w="1544320" h="281940">
                <a:moveTo>
                  <a:pt x="1544078" y="2095"/>
                </a:moveTo>
                <a:lnTo>
                  <a:pt x="1510118" y="2095"/>
                </a:lnTo>
                <a:lnTo>
                  <a:pt x="1510118" y="118922"/>
                </a:lnTo>
                <a:lnTo>
                  <a:pt x="1510296" y="149961"/>
                </a:lnTo>
                <a:lnTo>
                  <a:pt x="1510957" y="178625"/>
                </a:lnTo>
                <a:lnTo>
                  <a:pt x="1512227" y="206133"/>
                </a:lnTo>
                <a:lnTo>
                  <a:pt x="1514284" y="233667"/>
                </a:lnTo>
                <a:lnTo>
                  <a:pt x="1513446" y="234086"/>
                </a:lnTo>
                <a:lnTo>
                  <a:pt x="1491170" y="190271"/>
                </a:lnTo>
                <a:lnTo>
                  <a:pt x="1463306" y="143370"/>
                </a:lnTo>
                <a:lnTo>
                  <a:pt x="1373822" y="2095"/>
                </a:lnTo>
                <a:lnTo>
                  <a:pt x="1334477" y="2095"/>
                </a:lnTo>
                <a:lnTo>
                  <a:pt x="1334477" y="281330"/>
                </a:lnTo>
                <a:lnTo>
                  <a:pt x="1368450" y="281330"/>
                </a:lnTo>
                <a:lnTo>
                  <a:pt x="1368450" y="161988"/>
                </a:lnTo>
                <a:lnTo>
                  <a:pt x="1367777" y="100215"/>
                </a:lnTo>
                <a:lnTo>
                  <a:pt x="1365542" y="46837"/>
                </a:lnTo>
                <a:lnTo>
                  <a:pt x="1366774" y="46393"/>
                </a:lnTo>
                <a:lnTo>
                  <a:pt x="1390853" y="92710"/>
                </a:lnTo>
                <a:lnTo>
                  <a:pt x="1418945" y="139623"/>
                </a:lnTo>
                <a:lnTo>
                  <a:pt x="1507629" y="281330"/>
                </a:lnTo>
                <a:lnTo>
                  <a:pt x="1544078" y="281330"/>
                </a:lnTo>
                <a:lnTo>
                  <a:pt x="1544078" y="2095"/>
                </a:lnTo>
                <a:close/>
              </a:path>
            </a:pathLst>
          </a:custGeom>
          <a:solidFill>
            <a:srgbClr val="404041"/>
          </a:solidFill>
        </p:spPr>
        <p:txBody>
          <a:bodyPr wrap="square" lIns="0" tIns="0" rIns="0" bIns="0" rtlCol="0"/>
          <a:lstStyle/>
          <a:p>
            <a:endParaRPr/>
          </a:p>
        </p:txBody>
      </p:sp>
      <p:sp>
        <p:nvSpPr>
          <p:cNvPr id="25" name="object 25"/>
          <p:cNvSpPr/>
          <p:nvPr/>
        </p:nvSpPr>
        <p:spPr>
          <a:xfrm>
            <a:off x="6876370" y="10173496"/>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6" y="281763"/>
                </a:lnTo>
                <a:lnTo>
                  <a:pt x="144846" y="264094"/>
                </a:lnTo>
                <a:lnTo>
                  <a:pt x="163017" y="238347"/>
                </a:lnTo>
                <a:lnTo>
                  <a:pt x="169031" y="207553"/>
                </a:lnTo>
                <a:lnTo>
                  <a:pt x="164534" y="179998"/>
                </a:lnTo>
                <a:lnTo>
                  <a:pt x="151100" y="157991"/>
                </a:lnTo>
                <a:lnTo>
                  <a:pt x="128815"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26" name="object 26"/>
          <p:cNvSpPr/>
          <p:nvPr/>
        </p:nvSpPr>
        <p:spPr>
          <a:xfrm>
            <a:off x="5298313" y="9709613"/>
            <a:ext cx="1752600" cy="383540"/>
          </a:xfrm>
          <a:custGeom>
            <a:avLst/>
            <a:gdLst/>
            <a:ahLst/>
            <a:cxnLst/>
            <a:rect l="l" t="t" r="r" b="b"/>
            <a:pathLst>
              <a:path w="1752600" h="383540">
                <a:moveTo>
                  <a:pt x="663092" y="99123"/>
                </a:moveTo>
                <a:lnTo>
                  <a:pt x="661581" y="91643"/>
                </a:lnTo>
                <a:lnTo>
                  <a:pt x="657466" y="85547"/>
                </a:lnTo>
                <a:lnTo>
                  <a:pt x="651370" y="81432"/>
                </a:lnTo>
                <a:lnTo>
                  <a:pt x="643915" y="79921"/>
                </a:lnTo>
                <a:lnTo>
                  <a:pt x="636587" y="81457"/>
                </a:lnTo>
                <a:lnTo>
                  <a:pt x="630453" y="85559"/>
                </a:lnTo>
                <a:lnTo>
                  <a:pt x="626249" y="91554"/>
                </a:lnTo>
                <a:lnTo>
                  <a:pt x="624687" y="98704"/>
                </a:lnTo>
                <a:lnTo>
                  <a:pt x="626173" y="106400"/>
                </a:lnTo>
                <a:lnTo>
                  <a:pt x="630262" y="112623"/>
                </a:lnTo>
                <a:lnTo>
                  <a:pt x="636358" y="116789"/>
                </a:lnTo>
                <a:lnTo>
                  <a:pt x="643915" y="118313"/>
                </a:lnTo>
                <a:lnTo>
                  <a:pt x="651370" y="116801"/>
                </a:lnTo>
                <a:lnTo>
                  <a:pt x="657466" y="112674"/>
                </a:lnTo>
                <a:lnTo>
                  <a:pt x="661581" y="106578"/>
                </a:lnTo>
                <a:lnTo>
                  <a:pt x="663092" y="99123"/>
                </a:lnTo>
                <a:close/>
              </a:path>
              <a:path w="1752600" h="383540">
                <a:moveTo>
                  <a:pt x="664324" y="165214"/>
                </a:moveTo>
                <a:lnTo>
                  <a:pt x="622274" y="186029"/>
                </a:lnTo>
                <a:lnTo>
                  <a:pt x="623785" y="190576"/>
                </a:lnTo>
                <a:lnTo>
                  <a:pt x="624001" y="191173"/>
                </a:lnTo>
                <a:lnTo>
                  <a:pt x="627862" y="193979"/>
                </a:lnTo>
                <a:lnTo>
                  <a:pt x="627938" y="194970"/>
                </a:lnTo>
                <a:lnTo>
                  <a:pt x="627341" y="248513"/>
                </a:lnTo>
                <a:lnTo>
                  <a:pt x="608266" y="272973"/>
                </a:lnTo>
                <a:lnTo>
                  <a:pt x="390347" y="272973"/>
                </a:lnTo>
                <a:lnTo>
                  <a:pt x="382041" y="271259"/>
                </a:lnTo>
                <a:lnTo>
                  <a:pt x="373519" y="266344"/>
                </a:lnTo>
                <a:lnTo>
                  <a:pt x="366598" y="258635"/>
                </a:lnTo>
                <a:lnTo>
                  <a:pt x="363118" y="248513"/>
                </a:lnTo>
                <a:lnTo>
                  <a:pt x="363118" y="185051"/>
                </a:lnTo>
                <a:lnTo>
                  <a:pt x="365188" y="178663"/>
                </a:lnTo>
                <a:lnTo>
                  <a:pt x="366979" y="174663"/>
                </a:lnTo>
                <a:lnTo>
                  <a:pt x="367271" y="165214"/>
                </a:lnTo>
                <a:lnTo>
                  <a:pt x="325183" y="186029"/>
                </a:lnTo>
                <a:lnTo>
                  <a:pt x="326923" y="191173"/>
                </a:lnTo>
                <a:lnTo>
                  <a:pt x="329107" y="192709"/>
                </a:lnTo>
                <a:lnTo>
                  <a:pt x="330962" y="193979"/>
                </a:lnTo>
                <a:lnTo>
                  <a:pt x="330962" y="240804"/>
                </a:lnTo>
                <a:lnTo>
                  <a:pt x="330784" y="248513"/>
                </a:lnTo>
                <a:lnTo>
                  <a:pt x="330708" y="251752"/>
                </a:lnTo>
                <a:lnTo>
                  <a:pt x="330619" y="256146"/>
                </a:lnTo>
                <a:lnTo>
                  <a:pt x="330504" y="257340"/>
                </a:lnTo>
                <a:lnTo>
                  <a:pt x="328701" y="268363"/>
                </a:lnTo>
                <a:lnTo>
                  <a:pt x="328676" y="268579"/>
                </a:lnTo>
                <a:lnTo>
                  <a:pt x="323888"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99" y="183388"/>
                </a:lnTo>
                <a:lnTo>
                  <a:pt x="288937" y="183248"/>
                </a:lnTo>
                <a:lnTo>
                  <a:pt x="290741" y="179222"/>
                </a:lnTo>
                <a:lnTo>
                  <a:pt x="291045" y="169773"/>
                </a:lnTo>
                <a:lnTo>
                  <a:pt x="248958" y="190576"/>
                </a:lnTo>
                <a:lnTo>
                  <a:pt x="250698" y="195707"/>
                </a:lnTo>
                <a:lnTo>
                  <a:pt x="252895" y="197281"/>
                </a:lnTo>
                <a:lnTo>
                  <a:pt x="254736" y="198513"/>
                </a:lnTo>
                <a:lnTo>
                  <a:pt x="254736" y="240804"/>
                </a:lnTo>
                <a:lnTo>
                  <a:pt x="254558" y="248513"/>
                </a:lnTo>
                <a:lnTo>
                  <a:pt x="254520" y="250405"/>
                </a:lnTo>
                <a:lnTo>
                  <a:pt x="254393" y="256146"/>
                </a:lnTo>
                <a:lnTo>
                  <a:pt x="238683" y="278384"/>
                </a:lnTo>
                <a:lnTo>
                  <a:pt x="233349" y="276745"/>
                </a:lnTo>
                <a:lnTo>
                  <a:pt x="225602" y="272262"/>
                </a:lnTo>
                <a:lnTo>
                  <a:pt x="217500" y="265582"/>
                </a:lnTo>
                <a:lnTo>
                  <a:pt x="211061" y="257340"/>
                </a:lnTo>
                <a:lnTo>
                  <a:pt x="211061" y="194970"/>
                </a:lnTo>
                <a:lnTo>
                  <a:pt x="213131" y="188645"/>
                </a:lnTo>
                <a:lnTo>
                  <a:pt x="214934" y="184607"/>
                </a:lnTo>
                <a:lnTo>
                  <a:pt x="214972" y="183248"/>
                </a:lnTo>
                <a:lnTo>
                  <a:pt x="215099" y="179222"/>
                </a:lnTo>
                <a:lnTo>
                  <a:pt x="215226" y="175171"/>
                </a:lnTo>
                <a:lnTo>
                  <a:pt x="173672" y="195707"/>
                </a:lnTo>
                <a:lnTo>
                  <a:pt x="173202" y="195986"/>
                </a:lnTo>
                <a:lnTo>
                  <a:pt x="174866" y="201079"/>
                </a:lnTo>
                <a:lnTo>
                  <a:pt x="175780" y="201752"/>
                </a:lnTo>
                <a:lnTo>
                  <a:pt x="178727" y="203885"/>
                </a:lnTo>
                <a:lnTo>
                  <a:pt x="178625" y="294043"/>
                </a:lnTo>
                <a:lnTo>
                  <a:pt x="164160" y="334911"/>
                </a:lnTo>
                <a:lnTo>
                  <a:pt x="129082" y="353949"/>
                </a:lnTo>
                <a:lnTo>
                  <a:pt x="118554" y="354596"/>
                </a:lnTo>
                <a:lnTo>
                  <a:pt x="93573" y="350735"/>
                </a:lnTo>
                <a:lnTo>
                  <a:pt x="93370" y="350735"/>
                </a:lnTo>
                <a:lnTo>
                  <a:pt x="52578" y="326288"/>
                </a:lnTo>
                <a:lnTo>
                  <a:pt x="28524" y="291668"/>
                </a:lnTo>
                <a:lnTo>
                  <a:pt x="26974" y="284645"/>
                </a:lnTo>
                <a:lnTo>
                  <a:pt x="27254" y="281051"/>
                </a:lnTo>
                <a:lnTo>
                  <a:pt x="27355" y="279717"/>
                </a:lnTo>
                <a:lnTo>
                  <a:pt x="27813" y="278384"/>
                </a:lnTo>
                <a:lnTo>
                  <a:pt x="29375" y="273926"/>
                </a:lnTo>
                <a:lnTo>
                  <a:pt x="32575" y="269836"/>
                </a:lnTo>
                <a:lnTo>
                  <a:pt x="47383" y="261645"/>
                </a:lnTo>
                <a:lnTo>
                  <a:pt x="41363" y="250405"/>
                </a:lnTo>
                <a:lnTo>
                  <a:pt x="4013" y="277710"/>
                </a:lnTo>
                <a:lnTo>
                  <a:pt x="0" y="287337"/>
                </a:lnTo>
                <a:lnTo>
                  <a:pt x="101" y="296570"/>
                </a:lnTo>
                <a:lnTo>
                  <a:pt x="18973" y="332320"/>
                </a:lnTo>
                <a:lnTo>
                  <a:pt x="60401" y="367157"/>
                </a:lnTo>
                <a:lnTo>
                  <a:pt x="118554" y="383463"/>
                </a:lnTo>
                <a:lnTo>
                  <a:pt x="135509" y="379615"/>
                </a:lnTo>
                <a:lnTo>
                  <a:pt x="168186" y="358013"/>
                </a:lnTo>
                <a:lnTo>
                  <a:pt x="199313" y="323405"/>
                </a:lnTo>
                <a:lnTo>
                  <a:pt x="211061" y="281051"/>
                </a:lnTo>
                <a:lnTo>
                  <a:pt x="222592" y="290474"/>
                </a:lnTo>
                <a:lnTo>
                  <a:pt x="231902" y="295630"/>
                </a:lnTo>
                <a:lnTo>
                  <a:pt x="232511" y="295922"/>
                </a:lnTo>
                <a:lnTo>
                  <a:pt x="240576" y="298335"/>
                </a:lnTo>
                <a:lnTo>
                  <a:pt x="247396" y="298919"/>
                </a:lnTo>
                <a:lnTo>
                  <a:pt x="259994" y="297510"/>
                </a:lnTo>
                <a:lnTo>
                  <a:pt x="283768" y="277317"/>
                </a:lnTo>
                <a:lnTo>
                  <a:pt x="296595" y="288734"/>
                </a:lnTo>
                <a:lnTo>
                  <a:pt x="307352" y="295262"/>
                </a:lnTo>
                <a:lnTo>
                  <a:pt x="316611" y="298335"/>
                </a:lnTo>
                <a:lnTo>
                  <a:pt x="317474" y="298335"/>
                </a:lnTo>
                <a:lnTo>
                  <a:pt x="323608" y="298919"/>
                </a:lnTo>
                <a:lnTo>
                  <a:pt x="335445" y="297700"/>
                </a:lnTo>
                <a:lnTo>
                  <a:pt x="345300" y="294043"/>
                </a:lnTo>
                <a:lnTo>
                  <a:pt x="353098" y="288036"/>
                </a:lnTo>
                <a:lnTo>
                  <a:pt x="358736" y="279717"/>
                </a:lnTo>
                <a:lnTo>
                  <a:pt x="371957" y="289306"/>
                </a:lnTo>
                <a:lnTo>
                  <a:pt x="385216" y="294043"/>
                </a:lnTo>
                <a:lnTo>
                  <a:pt x="385368" y="294043"/>
                </a:lnTo>
                <a:lnTo>
                  <a:pt x="395935" y="295630"/>
                </a:lnTo>
                <a:lnTo>
                  <a:pt x="619874" y="295630"/>
                </a:lnTo>
                <a:lnTo>
                  <a:pt x="637133" y="292608"/>
                </a:lnTo>
                <a:lnTo>
                  <a:pt x="649782" y="283718"/>
                </a:lnTo>
                <a:lnTo>
                  <a:pt x="651929" y="279717"/>
                </a:lnTo>
                <a:lnTo>
                  <a:pt x="652653" y="278384"/>
                </a:lnTo>
                <a:lnTo>
                  <a:pt x="655548" y="272973"/>
                </a:lnTo>
                <a:lnTo>
                  <a:pt x="657542" y="269265"/>
                </a:lnTo>
                <a:lnTo>
                  <a:pt x="660069" y="250405"/>
                </a:lnTo>
                <a:lnTo>
                  <a:pt x="660184" y="183388"/>
                </a:lnTo>
                <a:lnTo>
                  <a:pt x="664019" y="174663"/>
                </a:lnTo>
                <a:lnTo>
                  <a:pt x="664324" y="165214"/>
                </a:lnTo>
                <a:close/>
              </a:path>
              <a:path w="1752600" h="383540">
                <a:moveTo>
                  <a:pt x="759587" y="7340"/>
                </a:moveTo>
                <a:lnTo>
                  <a:pt x="752271" y="0"/>
                </a:lnTo>
                <a:lnTo>
                  <a:pt x="750036" y="1143"/>
                </a:lnTo>
                <a:lnTo>
                  <a:pt x="729691" y="11798"/>
                </a:lnTo>
                <a:lnTo>
                  <a:pt x="706107" y="25146"/>
                </a:lnTo>
                <a:lnTo>
                  <a:pt x="712050" y="37922"/>
                </a:lnTo>
                <a:lnTo>
                  <a:pt x="716711" y="34810"/>
                </a:lnTo>
                <a:lnTo>
                  <a:pt x="718896" y="33782"/>
                </a:lnTo>
                <a:lnTo>
                  <a:pt x="721779" y="33782"/>
                </a:lnTo>
                <a:lnTo>
                  <a:pt x="722452" y="36474"/>
                </a:lnTo>
                <a:lnTo>
                  <a:pt x="722452" y="295617"/>
                </a:lnTo>
                <a:lnTo>
                  <a:pt x="754634" y="295617"/>
                </a:lnTo>
                <a:lnTo>
                  <a:pt x="754634" y="35725"/>
                </a:lnTo>
                <a:lnTo>
                  <a:pt x="754888" y="24168"/>
                </a:lnTo>
                <a:lnTo>
                  <a:pt x="755599" y="17145"/>
                </a:lnTo>
                <a:lnTo>
                  <a:pt x="756767" y="12865"/>
                </a:lnTo>
                <a:lnTo>
                  <a:pt x="759587" y="7340"/>
                </a:lnTo>
                <a:close/>
              </a:path>
              <a:path w="1752600" h="383540">
                <a:moveTo>
                  <a:pt x="1038885" y="99123"/>
                </a:moveTo>
                <a:lnTo>
                  <a:pt x="1037361" y="91643"/>
                </a:lnTo>
                <a:lnTo>
                  <a:pt x="1033233" y="85547"/>
                </a:lnTo>
                <a:lnTo>
                  <a:pt x="1027125" y="81432"/>
                </a:lnTo>
                <a:lnTo>
                  <a:pt x="1019644" y="79921"/>
                </a:lnTo>
                <a:lnTo>
                  <a:pt x="1012342" y="81457"/>
                </a:lnTo>
                <a:lnTo>
                  <a:pt x="1006221" y="85559"/>
                </a:lnTo>
                <a:lnTo>
                  <a:pt x="1002017" y="91554"/>
                </a:lnTo>
                <a:lnTo>
                  <a:pt x="1000467" y="98704"/>
                </a:lnTo>
                <a:lnTo>
                  <a:pt x="1001941" y="106400"/>
                </a:lnTo>
                <a:lnTo>
                  <a:pt x="1006017" y="112623"/>
                </a:lnTo>
                <a:lnTo>
                  <a:pt x="1012113" y="116789"/>
                </a:lnTo>
                <a:lnTo>
                  <a:pt x="1019644" y="118313"/>
                </a:lnTo>
                <a:lnTo>
                  <a:pt x="1027125" y="116801"/>
                </a:lnTo>
                <a:lnTo>
                  <a:pt x="1033233" y="112674"/>
                </a:lnTo>
                <a:lnTo>
                  <a:pt x="1037361" y="106578"/>
                </a:lnTo>
                <a:lnTo>
                  <a:pt x="1038885" y="99123"/>
                </a:lnTo>
                <a:close/>
              </a:path>
              <a:path w="1752600" h="383540">
                <a:moveTo>
                  <a:pt x="1088148" y="99123"/>
                </a:moveTo>
                <a:lnTo>
                  <a:pt x="1086637" y="91643"/>
                </a:lnTo>
                <a:lnTo>
                  <a:pt x="1082535" y="85547"/>
                </a:lnTo>
                <a:lnTo>
                  <a:pt x="1076426" y="81432"/>
                </a:lnTo>
                <a:lnTo>
                  <a:pt x="1068971" y="79921"/>
                </a:lnTo>
                <a:lnTo>
                  <a:pt x="1061656" y="81457"/>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35" y="112674"/>
                </a:lnTo>
                <a:lnTo>
                  <a:pt x="1086637" y="106578"/>
                </a:lnTo>
                <a:lnTo>
                  <a:pt x="1088148" y="99123"/>
                </a:lnTo>
                <a:close/>
              </a:path>
              <a:path w="1752600" h="383540">
                <a:moveTo>
                  <a:pt x="1305674" y="3644"/>
                </a:moveTo>
                <a:lnTo>
                  <a:pt x="1263599" y="24422"/>
                </a:lnTo>
                <a:lnTo>
                  <a:pt x="1265275" y="29565"/>
                </a:lnTo>
                <a:lnTo>
                  <a:pt x="1269149" y="32372"/>
                </a:lnTo>
                <a:lnTo>
                  <a:pt x="1269326" y="34429"/>
                </a:lnTo>
                <a:lnTo>
                  <a:pt x="1269326" y="232498"/>
                </a:lnTo>
                <a:lnTo>
                  <a:pt x="1268590" y="250151"/>
                </a:lnTo>
                <a:lnTo>
                  <a:pt x="1265720" y="262813"/>
                </a:lnTo>
                <a:lnTo>
                  <a:pt x="1259713" y="270433"/>
                </a:lnTo>
                <a:lnTo>
                  <a:pt x="1249578" y="272973"/>
                </a:lnTo>
                <a:lnTo>
                  <a:pt x="1112431" y="272973"/>
                </a:lnTo>
                <a:lnTo>
                  <a:pt x="1104569" y="271272"/>
                </a:lnTo>
                <a:lnTo>
                  <a:pt x="1095819" y="266280"/>
                </a:lnTo>
                <a:lnTo>
                  <a:pt x="1088580" y="258140"/>
                </a:lnTo>
                <a:lnTo>
                  <a:pt x="1085227" y="247015"/>
                </a:lnTo>
                <a:lnTo>
                  <a:pt x="1085227" y="185051"/>
                </a:lnTo>
                <a:lnTo>
                  <a:pt x="1087310" y="178663"/>
                </a:lnTo>
                <a:lnTo>
                  <a:pt x="1089075" y="174663"/>
                </a:lnTo>
                <a:lnTo>
                  <a:pt x="1089406" y="165214"/>
                </a:lnTo>
                <a:lnTo>
                  <a:pt x="1047343" y="186029"/>
                </a:lnTo>
                <a:lnTo>
                  <a:pt x="1049020" y="191147"/>
                </a:lnTo>
                <a:lnTo>
                  <a:pt x="1052906" y="193979"/>
                </a:lnTo>
                <a:lnTo>
                  <a:pt x="1053071" y="195986"/>
                </a:lnTo>
                <a:lnTo>
                  <a:pt x="1052969" y="246100"/>
                </a:lnTo>
                <a:lnTo>
                  <a:pt x="1038656" y="272973"/>
                </a:lnTo>
                <a:lnTo>
                  <a:pt x="901992" y="272973"/>
                </a:lnTo>
                <a:lnTo>
                  <a:pt x="893648" y="271246"/>
                </a:lnTo>
                <a:lnTo>
                  <a:pt x="885101" y="266344"/>
                </a:lnTo>
                <a:lnTo>
                  <a:pt x="878205" y="258673"/>
                </a:lnTo>
                <a:lnTo>
                  <a:pt x="874788" y="248678"/>
                </a:lnTo>
                <a:lnTo>
                  <a:pt x="874788" y="205574"/>
                </a:lnTo>
                <a:lnTo>
                  <a:pt x="882383" y="167322"/>
                </a:lnTo>
                <a:lnTo>
                  <a:pt x="841108" y="167322"/>
                </a:lnTo>
                <a:lnTo>
                  <a:pt x="834923" y="167132"/>
                </a:lnTo>
                <a:lnTo>
                  <a:pt x="838022" y="172377"/>
                </a:lnTo>
                <a:lnTo>
                  <a:pt x="839152" y="176936"/>
                </a:lnTo>
                <a:lnTo>
                  <a:pt x="840676" y="185635"/>
                </a:lnTo>
                <a:lnTo>
                  <a:pt x="842022" y="196011"/>
                </a:lnTo>
                <a:lnTo>
                  <a:pt x="842606" y="205574"/>
                </a:lnTo>
                <a:lnTo>
                  <a:pt x="842606" y="319925"/>
                </a:lnTo>
                <a:lnTo>
                  <a:pt x="841844" y="327025"/>
                </a:lnTo>
                <a:lnTo>
                  <a:pt x="836891" y="340995"/>
                </a:lnTo>
                <a:lnTo>
                  <a:pt x="823760" y="354660"/>
                </a:lnTo>
                <a:lnTo>
                  <a:pt x="798423" y="360819"/>
                </a:lnTo>
                <a:lnTo>
                  <a:pt x="790981" y="360286"/>
                </a:lnTo>
                <a:lnTo>
                  <a:pt x="783463" y="358736"/>
                </a:lnTo>
                <a:lnTo>
                  <a:pt x="776185" y="356273"/>
                </a:lnTo>
                <a:lnTo>
                  <a:pt x="769505" y="352996"/>
                </a:lnTo>
                <a:lnTo>
                  <a:pt x="764070" y="349821"/>
                </a:lnTo>
                <a:lnTo>
                  <a:pt x="764794" y="368287"/>
                </a:lnTo>
                <a:lnTo>
                  <a:pt x="778649" y="376186"/>
                </a:lnTo>
                <a:lnTo>
                  <a:pt x="789279" y="380542"/>
                </a:lnTo>
                <a:lnTo>
                  <a:pt x="799795" y="382803"/>
                </a:lnTo>
                <a:lnTo>
                  <a:pt x="811669" y="383451"/>
                </a:lnTo>
                <a:lnTo>
                  <a:pt x="836472" y="378828"/>
                </a:lnTo>
                <a:lnTo>
                  <a:pt x="856500" y="366128"/>
                </a:lnTo>
                <a:lnTo>
                  <a:pt x="869899" y="347154"/>
                </a:lnTo>
                <a:lnTo>
                  <a:pt x="874788" y="323672"/>
                </a:lnTo>
                <a:lnTo>
                  <a:pt x="874788" y="283425"/>
                </a:lnTo>
                <a:lnTo>
                  <a:pt x="887107" y="290842"/>
                </a:lnTo>
                <a:lnTo>
                  <a:pt x="898804" y="294436"/>
                </a:lnTo>
                <a:lnTo>
                  <a:pt x="907681" y="295579"/>
                </a:lnTo>
                <a:lnTo>
                  <a:pt x="1044943" y="295630"/>
                </a:lnTo>
                <a:lnTo>
                  <a:pt x="1056106" y="294462"/>
                </a:lnTo>
                <a:lnTo>
                  <a:pt x="1065593" y="291007"/>
                </a:lnTo>
                <a:lnTo>
                  <a:pt x="1073302" y="285305"/>
                </a:lnTo>
                <a:lnTo>
                  <a:pt x="1079169" y="277431"/>
                </a:lnTo>
                <a:lnTo>
                  <a:pt x="1090803" y="287439"/>
                </a:lnTo>
                <a:lnTo>
                  <a:pt x="1102969" y="292912"/>
                </a:lnTo>
                <a:lnTo>
                  <a:pt x="1113548" y="295198"/>
                </a:lnTo>
                <a:lnTo>
                  <a:pt x="1121981" y="295630"/>
                </a:lnTo>
                <a:lnTo>
                  <a:pt x="1261186" y="295630"/>
                </a:lnTo>
                <a:lnTo>
                  <a:pt x="1278458" y="292608"/>
                </a:lnTo>
                <a:lnTo>
                  <a:pt x="1291094" y="283718"/>
                </a:lnTo>
                <a:lnTo>
                  <a:pt x="1298867" y="269265"/>
                </a:lnTo>
                <a:lnTo>
                  <a:pt x="1301508" y="249516"/>
                </a:lnTo>
                <a:lnTo>
                  <a:pt x="1301508" y="21729"/>
                </a:lnTo>
                <a:lnTo>
                  <a:pt x="1305344" y="13093"/>
                </a:lnTo>
                <a:lnTo>
                  <a:pt x="1305674" y="3644"/>
                </a:lnTo>
                <a:close/>
              </a:path>
              <a:path w="1752600" h="383540">
                <a:moveTo>
                  <a:pt x="1708353" y="99123"/>
                </a:moveTo>
                <a:lnTo>
                  <a:pt x="1706841" y="91643"/>
                </a:lnTo>
                <a:lnTo>
                  <a:pt x="1702727" y="85547"/>
                </a:lnTo>
                <a:lnTo>
                  <a:pt x="1696631" y="81432"/>
                </a:lnTo>
                <a:lnTo>
                  <a:pt x="1689163" y="79921"/>
                </a:lnTo>
                <a:lnTo>
                  <a:pt x="1681848" y="81457"/>
                </a:lnTo>
                <a:lnTo>
                  <a:pt x="1675726" y="85559"/>
                </a:lnTo>
                <a:lnTo>
                  <a:pt x="1671523" y="91554"/>
                </a:lnTo>
                <a:lnTo>
                  <a:pt x="1669948" y="98704"/>
                </a:lnTo>
                <a:lnTo>
                  <a:pt x="1671447" y="106400"/>
                </a:lnTo>
                <a:lnTo>
                  <a:pt x="1675523" y="112623"/>
                </a:lnTo>
                <a:lnTo>
                  <a:pt x="1681619" y="116789"/>
                </a:lnTo>
                <a:lnTo>
                  <a:pt x="1689163" y="118313"/>
                </a:lnTo>
                <a:lnTo>
                  <a:pt x="1696631" y="116801"/>
                </a:lnTo>
                <a:lnTo>
                  <a:pt x="1702727" y="112674"/>
                </a:lnTo>
                <a:lnTo>
                  <a:pt x="1706841" y="106578"/>
                </a:lnTo>
                <a:lnTo>
                  <a:pt x="1708353" y="99123"/>
                </a:lnTo>
                <a:close/>
              </a:path>
              <a:path w="1752600" h="383540">
                <a:moveTo>
                  <a:pt x="1752269" y="205587"/>
                </a:moveTo>
                <a:lnTo>
                  <a:pt x="1748891" y="186232"/>
                </a:lnTo>
                <a:lnTo>
                  <a:pt x="1742706" y="178384"/>
                </a:lnTo>
                <a:lnTo>
                  <a:pt x="1738388" y="172923"/>
                </a:lnTo>
                <a:lnTo>
                  <a:pt x="1720189" y="165239"/>
                </a:lnTo>
                <a:lnTo>
                  <a:pt x="1720075" y="238340"/>
                </a:lnTo>
                <a:lnTo>
                  <a:pt x="1718246" y="255879"/>
                </a:lnTo>
                <a:lnTo>
                  <a:pt x="1713064" y="266433"/>
                </a:lnTo>
                <a:lnTo>
                  <a:pt x="1705013" y="271602"/>
                </a:lnTo>
                <a:lnTo>
                  <a:pt x="1694573" y="272961"/>
                </a:lnTo>
                <a:lnTo>
                  <a:pt x="1679409" y="269392"/>
                </a:lnTo>
                <a:lnTo>
                  <a:pt x="1665871" y="259308"/>
                </a:lnTo>
                <a:lnTo>
                  <a:pt x="1656156" y="243662"/>
                </a:lnTo>
                <a:lnTo>
                  <a:pt x="1652435" y="223393"/>
                </a:lnTo>
                <a:lnTo>
                  <a:pt x="1655737" y="206070"/>
                </a:lnTo>
                <a:lnTo>
                  <a:pt x="1664690" y="191744"/>
                </a:lnTo>
                <a:lnTo>
                  <a:pt x="1677835" y="181991"/>
                </a:lnTo>
                <a:lnTo>
                  <a:pt x="1693735" y="178384"/>
                </a:lnTo>
                <a:lnTo>
                  <a:pt x="1701914" y="178384"/>
                </a:lnTo>
                <a:lnTo>
                  <a:pt x="1707781" y="180289"/>
                </a:lnTo>
                <a:lnTo>
                  <a:pt x="1711680" y="184200"/>
                </a:lnTo>
                <a:lnTo>
                  <a:pt x="1716570" y="192316"/>
                </a:lnTo>
                <a:lnTo>
                  <a:pt x="1718957" y="203098"/>
                </a:lnTo>
                <a:lnTo>
                  <a:pt x="1719084" y="203657"/>
                </a:lnTo>
                <a:lnTo>
                  <a:pt x="1719999" y="217754"/>
                </a:lnTo>
                <a:lnTo>
                  <a:pt x="1720075" y="238340"/>
                </a:lnTo>
                <a:lnTo>
                  <a:pt x="1720075" y="165239"/>
                </a:lnTo>
                <a:lnTo>
                  <a:pt x="1663928" y="167855"/>
                </a:lnTo>
                <a:lnTo>
                  <a:pt x="1624317" y="203098"/>
                </a:lnTo>
                <a:lnTo>
                  <a:pt x="1618602" y="229628"/>
                </a:lnTo>
                <a:lnTo>
                  <a:pt x="1619491" y="241769"/>
                </a:lnTo>
                <a:lnTo>
                  <a:pt x="1622107" y="253161"/>
                </a:lnTo>
                <a:lnTo>
                  <a:pt x="1626374" y="263626"/>
                </a:lnTo>
                <a:lnTo>
                  <a:pt x="1632254" y="272961"/>
                </a:lnTo>
                <a:lnTo>
                  <a:pt x="1405369" y="272961"/>
                </a:lnTo>
                <a:lnTo>
                  <a:pt x="1385620" y="232524"/>
                </a:lnTo>
                <a:lnTo>
                  <a:pt x="1385620" y="21755"/>
                </a:lnTo>
                <a:lnTo>
                  <a:pt x="1388287" y="15659"/>
                </a:lnTo>
                <a:lnTo>
                  <a:pt x="1389481" y="13081"/>
                </a:lnTo>
                <a:lnTo>
                  <a:pt x="1389773" y="3644"/>
                </a:lnTo>
                <a:lnTo>
                  <a:pt x="1347685" y="24434"/>
                </a:lnTo>
                <a:lnTo>
                  <a:pt x="1349425" y="29616"/>
                </a:lnTo>
                <a:lnTo>
                  <a:pt x="1353273" y="32372"/>
                </a:lnTo>
                <a:lnTo>
                  <a:pt x="1353439" y="34404"/>
                </a:lnTo>
                <a:lnTo>
                  <a:pt x="1353540" y="250304"/>
                </a:lnTo>
                <a:lnTo>
                  <a:pt x="1376489" y="292595"/>
                </a:lnTo>
                <a:lnTo>
                  <a:pt x="1393774" y="295617"/>
                </a:lnTo>
                <a:lnTo>
                  <a:pt x="1703666" y="295617"/>
                </a:lnTo>
                <a:lnTo>
                  <a:pt x="1725244" y="291109"/>
                </a:lnTo>
                <a:lnTo>
                  <a:pt x="1740395" y="279819"/>
                </a:lnTo>
                <a:lnTo>
                  <a:pt x="1744560" y="272961"/>
                </a:lnTo>
                <a:lnTo>
                  <a:pt x="1749336" y="265099"/>
                </a:lnTo>
                <a:lnTo>
                  <a:pt x="1752269" y="250304"/>
                </a:lnTo>
                <a:lnTo>
                  <a:pt x="1752269" y="205587"/>
                </a:lnTo>
                <a:close/>
              </a:path>
            </a:pathLst>
          </a:custGeom>
          <a:solidFill>
            <a:srgbClr val="404041"/>
          </a:solidFill>
        </p:spPr>
        <p:txBody>
          <a:bodyPr wrap="square" lIns="0" tIns="0" rIns="0" bIns="0" rtlCol="0"/>
          <a:lstStyle/>
          <a:p>
            <a:endParaRPr/>
          </a:p>
        </p:txBody>
      </p:sp>
      <p:sp>
        <p:nvSpPr>
          <p:cNvPr id="29" name="object 11">
            <a:extLst>
              <a:ext uri="{FF2B5EF4-FFF2-40B4-BE49-F238E27FC236}">
                <a16:creationId xmlns:a16="http://schemas.microsoft.com/office/drawing/2014/main" id="{BD2628DA-0D55-5D42-6D04-AB189A71861C}"/>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Service fee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Limo pricing structure</a:t>
            </a:r>
          </a:p>
        </p:txBody>
      </p:sp>
      <p:grpSp>
        <p:nvGrpSpPr>
          <p:cNvPr id="7" name="Group 6">
            <a:extLst>
              <a:ext uri="{FF2B5EF4-FFF2-40B4-BE49-F238E27FC236}">
                <a16:creationId xmlns:a16="http://schemas.microsoft.com/office/drawing/2014/main" id="{6A93F837-452D-586B-70B8-0C3A820E3317}"/>
              </a:ext>
            </a:extLst>
          </p:cNvPr>
          <p:cNvGrpSpPr/>
          <p:nvPr/>
        </p:nvGrpSpPr>
        <p:grpSpPr>
          <a:xfrm>
            <a:off x="1187766" y="9930787"/>
            <a:ext cx="5836943" cy="1000760"/>
            <a:chOff x="1219570" y="9560453"/>
            <a:chExt cx="5836943" cy="1000760"/>
          </a:xfrm>
        </p:grpSpPr>
        <p:grpSp>
          <p:nvGrpSpPr>
            <p:cNvPr id="72" name="object 72"/>
            <p:cNvGrpSpPr/>
            <p:nvPr/>
          </p:nvGrpSpPr>
          <p:grpSpPr>
            <a:xfrm>
              <a:off x="1219570" y="9560453"/>
              <a:ext cx="2879725" cy="1000760"/>
              <a:chOff x="1219570" y="9560453"/>
              <a:chExt cx="2879725" cy="1000760"/>
            </a:xfrm>
          </p:grpSpPr>
          <p:sp>
            <p:nvSpPr>
              <p:cNvPr id="73" name="object 73"/>
              <p:cNvSpPr/>
              <p:nvPr/>
            </p:nvSpPr>
            <p:spPr>
              <a:xfrm>
                <a:off x="1219568" y="9560464"/>
                <a:ext cx="2879725" cy="1000760"/>
              </a:xfrm>
              <a:custGeom>
                <a:avLst/>
                <a:gdLst/>
                <a:ahLst/>
                <a:cxnLst/>
                <a:rect l="l" t="t" r="r" b="b"/>
                <a:pathLst>
                  <a:path w="2879725" h="1000759">
                    <a:moveTo>
                      <a:pt x="678383"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18" y="577202"/>
                    </a:lnTo>
                    <a:lnTo>
                      <a:pt x="187883" y="586346"/>
                    </a:lnTo>
                    <a:lnTo>
                      <a:pt x="107353" y="586346"/>
                    </a:lnTo>
                    <a:lnTo>
                      <a:pt x="107353" y="325437"/>
                    </a:lnTo>
                    <a:lnTo>
                      <a:pt x="187883" y="325437"/>
                    </a:lnTo>
                    <a:lnTo>
                      <a:pt x="238518"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97" y="550545"/>
                    </a:lnTo>
                    <a:lnTo>
                      <a:pt x="410857" y="507149"/>
                    </a:lnTo>
                    <a:lnTo>
                      <a:pt x="529247" y="507149"/>
                    </a:lnTo>
                    <a:lnTo>
                      <a:pt x="423481" y="688848"/>
                    </a:lnTo>
                    <a:lnTo>
                      <a:pt x="542798" y="688848"/>
                    </a:lnTo>
                    <a:lnTo>
                      <a:pt x="648563" y="507149"/>
                    </a:lnTo>
                    <a:lnTo>
                      <a:pt x="678383"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74" name="object 74"/>
              <p:cNvSpPr/>
              <p:nvPr/>
            </p:nvSpPr>
            <p:spPr>
              <a:xfrm>
                <a:off x="1758759" y="9948010"/>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75" name="object 75"/>
              <p:cNvSpPr/>
              <p:nvPr/>
            </p:nvSpPr>
            <p:spPr>
              <a:xfrm>
                <a:off x="1798554" y="988589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76" name="object 76"/>
              <p:cNvPicPr/>
              <p:nvPr/>
            </p:nvPicPr>
            <p:blipFill>
              <a:blip r:embed="rId2" cstate="print"/>
              <a:stretch>
                <a:fillRect/>
              </a:stretch>
            </p:blipFill>
            <p:spPr>
              <a:xfrm>
                <a:off x="2799164" y="10189295"/>
                <a:ext cx="118781" cy="162518"/>
              </a:xfrm>
              <a:prstGeom prst="rect">
                <a:avLst/>
              </a:prstGeom>
            </p:spPr>
          </p:pic>
          <p:pic>
            <p:nvPicPr>
              <p:cNvPr id="77" name="object 77"/>
              <p:cNvPicPr/>
              <p:nvPr/>
            </p:nvPicPr>
            <p:blipFill>
              <a:blip r:embed="rId3" cstate="print"/>
              <a:stretch>
                <a:fillRect/>
              </a:stretch>
            </p:blipFill>
            <p:spPr>
              <a:xfrm>
                <a:off x="2941899" y="10189486"/>
                <a:ext cx="208110" cy="120530"/>
              </a:xfrm>
              <a:prstGeom prst="rect">
                <a:avLst/>
              </a:prstGeom>
            </p:spPr>
          </p:pic>
          <p:pic>
            <p:nvPicPr>
              <p:cNvPr id="78" name="object 78"/>
              <p:cNvPicPr/>
              <p:nvPr/>
            </p:nvPicPr>
            <p:blipFill>
              <a:blip r:embed="rId4" cstate="print"/>
              <a:stretch>
                <a:fillRect/>
              </a:stretch>
            </p:blipFill>
            <p:spPr>
              <a:xfrm>
                <a:off x="3169242" y="10161043"/>
                <a:ext cx="226576" cy="148973"/>
              </a:xfrm>
              <a:prstGeom prst="rect">
                <a:avLst/>
              </a:prstGeom>
            </p:spPr>
          </p:pic>
          <p:pic>
            <p:nvPicPr>
              <p:cNvPr id="79" name="object 79"/>
              <p:cNvPicPr/>
              <p:nvPr/>
            </p:nvPicPr>
            <p:blipFill>
              <a:blip r:embed="rId5" cstate="print"/>
              <a:stretch>
                <a:fillRect/>
              </a:stretch>
            </p:blipFill>
            <p:spPr>
              <a:xfrm>
                <a:off x="3460993" y="10147317"/>
                <a:ext cx="160016" cy="162120"/>
              </a:xfrm>
              <a:prstGeom prst="rect">
                <a:avLst/>
              </a:prstGeom>
            </p:spPr>
          </p:pic>
          <p:pic>
            <p:nvPicPr>
              <p:cNvPr id="80" name="object 80"/>
              <p:cNvPicPr/>
              <p:nvPr/>
            </p:nvPicPr>
            <p:blipFill>
              <a:blip r:embed="rId6" cstate="print"/>
              <a:stretch>
                <a:fillRect/>
              </a:stretch>
            </p:blipFill>
            <p:spPr>
              <a:xfrm>
                <a:off x="3681462" y="10189295"/>
                <a:ext cx="118792" cy="162518"/>
              </a:xfrm>
              <a:prstGeom prst="rect">
                <a:avLst/>
              </a:prstGeom>
            </p:spPr>
          </p:pic>
          <p:pic>
            <p:nvPicPr>
              <p:cNvPr id="81" name="object 81"/>
              <p:cNvPicPr/>
              <p:nvPr/>
            </p:nvPicPr>
            <p:blipFill>
              <a:blip r:embed="rId7" cstate="print"/>
              <a:stretch>
                <a:fillRect/>
              </a:stretch>
            </p:blipFill>
            <p:spPr>
              <a:xfrm>
                <a:off x="3821843" y="10189299"/>
                <a:ext cx="128802" cy="120917"/>
              </a:xfrm>
              <a:prstGeom prst="rect">
                <a:avLst/>
              </a:prstGeom>
            </p:spPr>
          </p:pic>
          <p:sp>
            <p:nvSpPr>
              <p:cNvPr id="82" name="object 82"/>
              <p:cNvSpPr/>
              <p:nvPr/>
            </p:nvSpPr>
            <p:spPr>
              <a:xfrm>
                <a:off x="2807088" y="9911233"/>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83" name="object 83"/>
            <p:cNvSpPr/>
            <p:nvPr/>
          </p:nvSpPr>
          <p:spPr>
            <a:xfrm>
              <a:off x="4497900" y="9701391"/>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pPr algn="l" rtl="0"/>
              <a:endParaRPr/>
            </a:p>
          </p:txBody>
        </p:sp>
        <p:sp>
          <p:nvSpPr>
            <p:cNvPr id="84" name="object 84"/>
            <p:cNvSpPr/>
            <p:nvPr/>
          </p:nvSpPr>
          <p:spPr>
            <a:xfrm>
              <a:off x="5288953" y="10167728"/>
              <a:ext cx="1544320" cy="281940"/>
            </a:xfrm>
            <a:custGeom>
              <a:avLst/>
              <a:gdLst/>
              <a:ahLst/>
              <a:cxnLst/>
              <a:rect l="l" t="t" r="r" b="b"/>
              <a:pathLst>
                <a:path w="1544320" h="281940">
                  <a:moveTo>
                    <a:pt x="230759" y="2095"/>
                  </a:moveTo>
                  <a:lnTo>
                    <a:pt x="192227" y="2095"/>
                  </a:lnTo>
                  <a:lnTo>
                    <a:pt x="145021" y="140042"/>
                  </a:lnTo>
                  <a:lnTo>
                    <a:pt x="135890" y="167119"/>
                  </a:lnTo>
                  <a:lnTo>
                    <a:pt x="127355" y="193586"/>
                  </a:lnTo>
                  <a:lnTo>
                    <a:pt x="119672" y="219265"/>
                  </a:lnTo>
                  <a:lnTo>
                    <a:pt x="113118" y="244030"/>
                  </a:lnTo>
                  <a:lnTo>
                    <a:pt x="112280" y="244030"/>
                  </a:lnTo>
                  <a:lnTo>
                    <a:pt x="106172"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15"/>
                  </a:lnTo>
                  <a:lnTo>
                    <a:pt x="374129" y="59194"/>
                  </a:lnTo>
                  <a:lnTo>
                    <a:pt x="374129" y="165315"/>
                  </a:lnTo>
                  <a:lnTo>
                    <a:pt x="290029" y="165315"/>
                  </a:lnTo>
                  <a:lnTo>
                    <a:pt x="317347" y="84543"/>
                  </a:lnTo>
                  <a:lnTo>
                    <a:pt x="321259" y="71793"/>
                  </a:lnTo>
                  <a:lnTo>
                    <a:pt x="324891" y="59105"/>
                  </a:lnTo>
                  <a:lnTo>
                    <a:pt x="328282" y="46494"/>
                  </a:lnTo>
                  <a:lnTo>
                    <a:pt x="331470" y="33997"/>
                  </a:lnTo>
                  <a:lnTo>
                    <a:pt x="332282" y="33997"/>
                  </a:lnTo>
                  <a:lnTo>
                    <a:pt x="342480" y="71564"/>
                  </a:lnTo>
                  <a:lnTo>
                    <a:pt x="374129" y="165315"/>
                  </a:lnTo>
                  <a:lnTo>
                    <a:pt x="374129" y="59194"/>
                  </a:lnTo>
                  <a:lnTo>
                    <a:pt x="365531" y="33997"/>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28" y="251002"/>
                  </a:moveTo>
                  <a:lnTo>
                    <a:pt x="527011" y="251002"/>
                  </a:lnTo>
                  <a:lnTo>
                    <a:pt x="527011" y="2082"/>
                  </a:lnTo>
                  <a:lnTo>
                    <a:pt x="490969" y="2082"/>
                  </a:lnTo>
                  <a:lnTo>
                    <a:pt x="490969" y="251002"/>
                  </a:lnTo>
                  <a:lnTo>
                    <a:pt x="490969" y="281482"/>
                  </a:lnTo>
                  <a:lnTo>
                    <a:pt x="646328" y="281482"/>
                  </a:lnTo>
                  <a:lnTo>
                    <a:pt x="646328" y="251002"/>
                  </a:lnTo>
                  <a:close/>
                </a:path>
                <a:path w="1544320" h="281940">
                  <a:moveTo>
                    <a:pt x="824903" y="2273"/>
                  </a:moveTo>
                  <a:lnTo>
                    <a:pt x="618147" y="2273"/>
                  </a:lnTo>
                  <a:lnTo>
                    <a:pt x="618147" y="32753"/>
                  </a:lnTo>
                  <a:lnTo>
                    <a:pt x="703084" y="32753"/>
                  </a:lnTo>
                  <a:lnTo>
                    <a:pt x="703084" y="281673"/>
                  </a:lnTo>
                  <a:lnTo>
                    <a:pt x="739546" y="281673"/>
                  </a:lnTo>
                  <a:lnTo>
                    <a:pt x="739546" y="32753"/>
                  </a:lnTo>
                  <a:lnTo>
                    <a:pt x="824903" y="32753"/>
                  </a:lnTo>
                  <a:lnTo>
                    <a:pt x="824903" y="2273"/>
                  </a:lnTo>
                  <a:close/>
                </a:path>
                <a:path w="1544320" h="281940">
                  <a:moveTo>
                    <a:pt x="1037844" y="281330"/>
                  </a:moveTo>
                  <a:lnTo>
                    <a:pt x="1033297" y="270268"/>
                  </a:lnTo>
                  <a:lnTo>
                    <a:pt x="1028306" y="253542"/>
                  </a:lnTo>
                  <a:lnTo>
                    <a:pt x="1022692" y="231546"/>
                  </a:lnTo>
                  <a:lnTo>
                    <a:pt x="1016304" y="204660"/>
                  </a:lnTo>
                  <a:lnTo>
                    <a:pt x="1010119" y="184670"/>
                  </a:lnTo>
                  <a:lnTo>
                    <a:pt x="1001369" y="168414"/>
                  </a:lnTo>
                  <a:lnTo>
                    <a:pt x="993749" y="160337"/>
                  </a:lnTo>
                  <a:lnTo>
                    <a:pt x="989838" y="156197"/>
                  </a:lnTo>
                  <a:lnTo>
                    <a:pt x="975283" y="148336"/>
                  </a:lnTo>
                  <a:lnTo>
                    <a:pt x="975283" y="147091"/>
                  </a:lnTo>
                  <a:lnTo>
                    <a:pt x="995908" y="136956"/>
                  </a:lnTo>
                  <a:lnTo>
                    <a:pt x="1000188" y="133007"/>
                  </a:lnTo>
                  <a:lnTo>
                    <a:pt x="1012596" y="121564"/>
                  </a:lnTo>
                  <a:lnTo>
                    <a:pt x="1023785" y="101130"/>
                  </a:lnTo>
                  <a:lnTo>
                    <a:pt x="1027874" y="75844"/>
                  </a:lnTo>
                  <a:lnTo>
                    <a:pt x="1026426" y="60198"/>
                  </a:lnTo>
                  <a:lnTo>
                    <a:pt x="1005941" y="22821"/>
                  </a:lnTo>
                  <a:lnTo>
                    <a:pt x="991844" y="12915"/>
                  </a:lnTo>
                  <a:lnTo>
                    <a:pt x="991844" y="79971"/>
                  </a:lnTo>
                  <a:lnTo>
                    <a:pt x="987539" y="101130"/>
                  </a:lnTo>
                  <a:lnTo>
                    <a:pt x="987425" y="101714"/>
                  </a:lnTo>
                  <a:lnTo>
                    <a:pt x="974801" y="118452"/>
                  </a:lnTo>
                  <a:lnTo>
                    <a:pt x="954963" y="129197"/>
                  </a:lnTo>
                  <a:lnTo>
                    <a:pt x="928865" y="133007"/>
                  </a:lnTo>
                  <a:lnTo>
                    <a:pt x="892009" y="133007"/>
                  </a:lnTo>
                  <a:lnTo>
                    <a:pt x="892009" y="31089"/>
                  </a:lnTo>
                  <a:lnTo>
                    <a:pt x="897559" y="29870"/>
                  </a:lnTo>
                  <a:lnTo>
                    <a:pt x="905459" y="28803"/>
                  </a:lnTo>
                  <a:lnTo>
                    <a:pt x="915530" y="28041"/>
                  </a:lnTo>
                  <a:lnTo>
                    <a:pt x="927646" y="27762"/>
                  </a:lnTo>
                  <a:lnTo>
                    <a:pt x="954252" y="31089"/>
                  </a:lnTo>
                  <a:lnTo>
                    <a:pt x="953884" y="31089"/>
                  </a:lnTo>
                  <a:lnTo>
                    <a:pt x="974026" y="40513"/>
                  </a:lnTo>
                  <a:lnTo>
                    <a:pt x="987171" y="56667"/>
                  </a:lnTo>
                  <a:lnTo>
                    <a:pt x="991844" y="79971"/>
                  </a:lnTo>
                  <a:lnTo>
                    <a:pt x="991844" y="12915"/>
                  </a:lnTo>
                  <a:lnTo>
                    <a:pt x="991400" y="12598"/>
                  </a:lnTo>
                  <a:lnTo>
                    <a:pt x="973467" y="5499"/>
                  </a:lnTo>
                  <a:lnTo>
                    <a:pt x="951572" y="1346"/>
                  </a:lnTo>
                  <a:lnTo>
                    <a:pt x="925156" y="0"/>
                  </a:lnTo>
                  <a:lnTo>
                    <a:pt x="906411" y="381"/>
                  </a:lnTo>
                  <a:lnTo>
                    <a:pt x="888060" y="1511"/>
                  </a:lnTo>
                  <a:lnTo>
                    <a:pt x="870953" y="3340"/>
                  </a:lnTo>
                  <a:lnTo>
                    <a:pt x="855954" y="5829"/>
                  </a:lnTo>
                  <a:lnTo>
                    <a:pt x="855954" y="281330"/>
                  </a:lnTo>
                  <a:lnTo>
                    <a:pt x="892009" y="281330"/>
                  </a:lnTo>
                  <a:lnTo>
                    <a:pt x="892009" y="160337"/>
                  </a:lnTo>
                  <a:lnTo>
                    <a:pt x="925969" y="160337"/>
                  </a:lnTo>
                  <a:lnTo>
                    <a:pt x="963104" y="173494"/>
                  </a:lnTo>
                  <a:lnTo>
                    <a:pt x="981887" y="214617"/>
                  </a:lnTo>
                  <a:lnTo>
                    <a:pt x="987501" y="238556"/>
                  </a:lnTo>
                  <a:lnTo>
                    <a:pt x="992479" y="257911"/>
                  </a:lnTo>
                  <a:lnTo>
                    <a:pt x="996823" y="272300"/>
                  </a:lnTo>
                  <a:lnTo>
                    <a:pt x="1000531" y="281330"/>
                  </a:lnTo>
                  <a:lnTo>
                    <a:pt x="1037844" y="281330"/>
                  </a:lnTo>
                  <a:close/>
                </a:path>
                <a:path w="1544320" h="281940">
                  <a:moveTo>
                    <a:pt x="1293431" y="281305"/>
                  </a:moveTo>
                  <a:lnTo>
                    <a:pt x="1263472" y="193497"/>
                  </a:lnTo>
                  <a:lnTo>
                    <a:pt x="1253858" y="165315"/>
                  </a:lnTo>
                  <a:lnTo>
                    <a:pt x="1217637" y="59169"/>
                  </a:lnTo>
                  <a:lnTo>
                    <a:pt x="1217637" y="165315"/>
                  </a:lnTo>
                  <a:lnTo>
                    <a:pt x="1133551" y="165315"/>
                  </a:lnTo>
                  <a:lnTo>
                    <a:pt x="1160868" y="84543"/>
                  </a:lnTo>
                  <a:lnTo>
                    <a:pt x="1164780" y="71793"/>
                  </a:lnTo>
                  <a:lnTo>
                    <a:pt x="1168400" y="59105"/>
                  </a:lnTo>
                  <a:lnTo>
                    <a:pt x="1171778" y="46494"/>
                  </a:lnTo>
                  <a:lnTo>
                    <a:pt x="1174991" y="33997"/>
                  </a:lnTo>
                  <a:lnTo>
                    <a:pt x="1175804" y="33997"/>
                  </a:lnTo>
                  <a:lnTo>
                    <a:pt x="1185989" y="71564"/>
                  </a:lnTo>
                  <a:lnTo>
                    <a:pt x="1217637" y="165315"/>
                  </a:lnTo>
                  <a:lnTo>
                    <a:pt x="1217637" y="59169"/>
                  </a:lnTo>
                  <a:lnTo>
                    <a:pt x="1209052" y="33997"/>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91" y="2095"/>
                  </a:moveTo>
                  <a:lnTo>
                    <a:pt x="1510131" y="2095"/>
                  </a:lnTo>
                  <a:lnTo>
                    <a:pt x="1510131" y="118922"/>
                  </a:lnTo>
                  <a:lnTo>
                    <a:pt x="1510309" y="149961"/>
                  </a:lnTo>
                  <a:lnTo>
                    <a:pt x="1510957" y="178625"/>
                  </a:lnTo>
                  <a:lnTo>
                    <a:pt x="1512239" y="206133"/>
                  </a:lnTo>
                  <a:lnTo>
                    <a:pt x="1514284" y="233667"/>
                  </a:lnTo>
                  <a:lnTo>
                    <a:pt x="1513459" y="234086"/>
                  </a:lnTo>
                  <a:lnTo>
                    <a:pt x="1491183" y="190271"/>
                  </a:lnTo>
                  <a:lnTo>
                    <a:pt x="1463319" y="143370"/>
                  </a:lnTo>
                  <a:lnTo>
                    <a:pt x="1373835" y="2095"/>
                  </a:lnTo>
                  <a:lnTo>
                    <a:pt x="1334477" y="2095"/>
                  </a:lnTo>
                  <a:lnTo>
                    <a:pt x="1334477" y="281330"/>
                  </a:lnTo>
                  <a:lnTo>
                    <a:pt x="1368463" y="281330"/>
                  </a:lnTo>
                  <a:lnTo>
                    <a:pt x="1368463" y="161988"/>
                  </a:lnTo>
                  <a:lnTo>
                    <a:pt x="1367777" y="100215"/>
                  </a:lnTo>
                  <a:lnTo>
                    <a:pt x="1365554" y="46837"/>
                  </a:lnTo>
                  <a:lnTo>
                    <a:pt x="1366786" y="46393"/>
                  </a:lnTo>
                  <a:lnTo>
                    <a:pt x="1390865" y="92710"/>
                  </a:lnTo>
                  <a:lnTo>
                    <a:pt x="1418958" y="139623"/>
                  </a:lnTo>
                  <a:lnTo>
                    <a:pt x="1507642" y="281330"/>
                  </a:lnTo>
                  <a:lnTo>
                    <a:pt x="1544091" y="281330"/>
                  </a:lnTo>
                  <a:lnTo>
                    <a:pt x="1544091" y="2095"/>
                  </a:lnTo>
                  <a:close/>
                </a:path>
              </a:pathLst>
            </a:custGeom>
            <a:solidFill>
              <a:srgbClr val="404041"/>
            </a:solidFill>
          </p:spPr>
          <p:txBody>
            <a:bodyPr wrap="square" lIns="0" tIns="0" rIns="0" bIns="0" rtlCol="0"/>
            <a:lstStyle/>
            <a:p>
              <a:pPr algn="l" rtl="0"/>
              <a:endParaRPr/>
            </a:p>
          </p:txBody>
        </p:sp>
        <p:sp>
          <p:nvSpPr>
            <p:cNvPr id="85" name="object 85"/>
            <p:cNvSpPr/>
            <p:nvPr/>
          </p:nvSpPr>
          <p:spPr>
            <a:xfrm>
              <a:off x="6881968" y="10165265"/>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4" y="281763"/>
                  </a:lnTo>
                  <a:lnTo>
                    <a:pt x="144841" y="264094"/>
                  </a:lnTo>
                  <a:lnTo>
                    <a:pt x="163008" y="238347"/>
                  </a:lnTo>
                  <a:lnTo>
                    <a:pt x="169021" y="207553"/>
                  </a:lnTo>
                  <a:lnTo>
                    <a:pt x="164525" y="179998"/>
                  </a:lnTo>
                  <a:lnTo>
                    <a:pt x="151094" y="157991"/>
                  </a:lnTo>
                  <a:lnTo>
                    <a:pt x="128813"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86" name="object 86"/>
            <p:cNvSpPr/>
            <p:nvPr/>
          </p:nvSpPr>
          <p:spPr>
            <a:xfrm>
              <a:off x="5303913" y="9701383"/>
              <a:ext cx="1752600" cy="383540"/>
            </a:xfrm>
            <a:custGeom>
              <a:avLst/>
              <a:gdLst/>
              <a:ahLst/>
              <a:cxnLst/>
              <a:rect l="l" t="t" r="r" b="b"/>
              <a:pathLst>
                <a:path w="1752600" h="383540">
                  <a:moveTo>
                    <a:pt x="663079" y="99123"/>
                  </a:moveTo>
                  <a:lnTo>
                    <a:pt x="661568" y="91643"/>
                  </a:lnTo>
                  <a:lnTo>
                    <a:pt x="657453" y="85547"/>
                  </a:lnTo>
                  <a:lnTo>
                    <a:pt x="651357" y="81432"/>
                  </a:lnTo>
                  <a:lnTo>
                    <a:pt x="643915" y="79921"/>
                  </a:lnTo>
                  <a:lnTo>
                    <a:pt x="636574" y="81445"/>
                  </a:lnTo>
                  <a:lnTo>
                    <a:pt x="630453" y="85559"/>
                  </a:lnTo>
                  <a:lnTo>
                    <a:pt x="626249" y="91554"/>
                  </a:lnTo>
                  <a:lnTo>
                    <a:pt x="624687" y="98704"/>
                  </a:lnTo>
                  <a:lnTo>
                    <a:pt x="626173" y="106400"/>
                  </a:lnTo>
                  <a:lnTo>
                    <a:pt x="630250" y="112623"/>
                  </a:lnTo>
                  <a:lnTo>
                    <a:pt x="636358" y="116789"/>
                  </a:lnTo>
                  <a:lnTo>
                    <a:pt x="643915" y="118313"/>
                  </a:lnTo>
                  <a:lnTo>
                    <a:pt x="651357" y="116801"/>
                  </a:lnTo>
                  <a:lnTo>
                    <a:pt x="657453" y="112674"/>
                  </a:lnTo>
                  <a:lnTo>
                    <a:pt x="661568" y="106578"/>
                  </a:lnTo>
                  <a:lnTo>
                    <a:pt x="663079" y="99123"/>
                  </a:lnTo>
                  <a:close/>
                </a:path>
                <a:path w="1752600" h="383540">
                  <a:moveTo>
                    <a:pt x="664311" y="165214"/>
                  </a:moveTo>
                  <a:lnTo>
                    <a:pt x="622274" y="186029"/>
                  </a:lnTo>
                  <a:lnTo>
                    <a:pt x="623785" y="190563"/>
                  </a:lnTo>
                  <a:lnTo>
                    <a:pt x="624001" y="191160"/>
                  </a:lnTo>
                  <a:lnTo>
                    <a:pt x="627862" y="193979"/>
                  </a:lnTo>
                  <a:lnTo>
                    <a:pt x="627926" y="194970"/>
                  </a:lnTo>
                  <a:lnTo>
                    <a:pt x="627329" y="248513"/>
                  </a:lnTo>
                  <a:lnTo>
                    <a:pt x="608266" y="272973"/>
                  </a:lnTo>
                  <a:lnTo>
                    <a:pt x="390347" y="272973"/>
                  </a:lnTo>
                  <a:lnTo>
                    <a:pt x="382041" y="271259"/>
                  </a:lnTo>
                  <a:lnTo>
                    <a:pt x="373507" y="266344"/>
                  </a:lnTo>
                  <a:lnTo>
                    <a:pt x="366598" y="258635"/>
                  </a:lnTo>
                  <a:lnTo>
                    <a:pt x="363105" y="248513"/>
                  </a:lnTo>
                  <a:lnTo>
                    <a:pt x="363105" y="185051"/>
                  </a:lnTo>
                  <a:lnTo>
                    <a:pt x="365188" y="178663"/>
                  </a:lnTo>
                  <a:lnTo>
                    <a:pt x="366979" y="174663"/>
                  </a:lnTo>
                  <a:lnTo>
                    <a:pt x="367271" y="165214"/>
                  </a:lnTo>
                  <a:lnTo>
                    <a:pt x="325183" y="186029"/>
                  </a:lnTo>
                  <a:lnTo>
                    <a:pt x="326923" y="191160"/>
                  </a:lnTo>
                  <a:lnTo>
                    <a:pt x="329107" y="192709"/>
                  </a:lnTo>
                  <a:lnTo>
                    <a:pt x="330949" y="193979"/>
                  </a:lnTo>
                  <a:lnTo>
                    <a:pt x="330949" y="240792"/>
                  </a:lnTo>
                  <a:lnTo>
                    <a:pt x="330784" y="248513"/>
                  </a:lnTo>
                  <a:lnTo>
                    <a:pt x="330708" y="251752"/>
                  </a:lnTo>
                  <a:lnTo>
                    <a:pt x="330619" y="256146"/>
                  </a:lnTo>
                  <a:lnTo>
                    <a:pt x="330504" y="257340"/>
                  </a:lnTo>
                  <a:lnTo>
                    <a:pt x="328701" y="268363"/>
                  </a:lnTo>
                  <a:lnTo>
                    <a:pt x="328676" y="268579"/>
                  </a:lnTo>
                  <a:lnTo>
                    <a:pt x="323875"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86" y="183388"/>
                  </a:lnTo>
                  <a:lnTo>
                    <a:pt x="288937" y="183248"/>
                  </a:lnTo>
                  <a:lnTo>
                    <a:pt x="290741" y="179222"/>
                  </a:lnTo>
                  <a:lnTo>
                    <a:pt x="291045" y="169773"/>
                  </a:lnTo>
                  <a:lnTo>
                    <a:pt x="248958" y="190563"/>
                  </a:lnTo>
                  <a:lnTo>
                    <a:pt x="250698" y="195694"/>
                  </a:lnTo>
                  <a:lnTo>
                    <a:pt x="252895" y="197281"/>
                  </a:lnTo>
                  <a:lnTo>
                    <a:pt x="254723" y="198501"/>
                  </a:lnTo>
                  <a:lnTo>
                    <a:pt x="254723" y="240792"/>
                  </a:lnTo>
                  <a:lnTo>
                    <a:pt x="254558" y="248513"/>
                  </a:lnTo>
                  <a:lnTo>
                    <a:pt x="254520" y="250405"/>
                  </a:lnTo>
                  <a:lnTo>
                    <a:pt x="254393" y="256146"/>
                  </a:lnTo>
                  <a:lnTo>
                    <a:pt x="254279" y="257340"/>
                  </a:lnTo>
                  <a:lnTo>
                    <a:pt x="252476" y="268363"/>
                  </a:lnTo>
                  <a:lnTo>
                    <a:pt x="252450" y="268579"/>
                  </a:lnTo>
                  <a:lnTo>
                    <a:pt x="247650" y="275882"/>
                  </a:lnTo>
                  <a:lnTo>
                    <a:pt x="238683" y="278384"/>
                  </a:lnTo>
                  <a:lnTo>
                    <a:pt x="233337" y="276745"/>
                  </a:lnTo>
                  <a:lnTo>
                    <a:pt x="225602" y="272262"/>
                  </a:lnTo>
                  <a:lnTo>
                    <a:pt x="217487" y="265582"/>
                  </a:lnTo>
                  <a:lnTo>
                    <a:pt x="211061" y="257340"/>
                  </a:lnTo>
                  <a:lnTo>
                    <a:pt x="211061" y="194970"/>
                  </a:lnTo>
                  <a:lnTo>
                    <a:pt x="213131" y="188645"/>
                  </a:lnTo>
                  <a:lnTo>
                    <a:pt x="214922" y="184607"/>
                  </a:lnTo>
                  <a:lnTo>
                    <a:pt x="214972" y="183248"/>
                  </a:lnTo>
                  <a:lnTo>
                    <a:pt x="215099" y="179222"/>
                  </a:lnTo>
                  <a:lnTo>
                    <a:pt x="215226" y="175171"/>
                  </a:lnTo>
                  <a:lnTo>
                    <a:pt x="173672" y="195694"/>
                  </a:lnTo>
                  <a:lnTo>
                    <a:pt x="173189" y="195986"/>
                  </a:lnTo>
                  <a:lnTo>
                    <a:pt x="174866" y="201066"/>
                  </a:lnTo>
                  <a:lnTo>
                    <a:pt x="175780" y="201752"/>
                  </a:lnTo>
                  <a:lnTo>
                    <a:pt x="178714" y="203873"/>
                  </a:lnTo>
                  <a:lnTo>
                    <a:pt x="178625" y="294043"/>
                  </a:lnTo>
                  <a:lnTo>
                    <a:pt x="164160" y="334911"/>
                  </a:lnTo>
                  <a:lnTo>
                    <a:pt x="129082" y="353949"/>
                  </a:lnTo>
                  <a:lnTo>
                    <a:pt x="118554" y="354596"/>
                  </a:lnTo>
                  <a:lnTo>
                    <a:pt x="93573" y="350735"/>
                  </a:lnTo>
                  <a:lnTo>
                    <a:pt x="93357" y="350735"/>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00"/>
                  </a:lnTo>
                  <a:lnTo>
                    <a:pt x="199301" y="323405"/>
                  </a:lnTo>
                  <a:lnTo>
                    <a:pt x="211061" y="281051"/>
                  </a:lnTo>
                  <a:lnTo>
                    <a:pt x="222592" y="290474"/>
                  </a:lnTo>
                  <a:lnTo>
                    <a:pt x="231902" y="295617"/>
                  </a:lnTo>
                  <a:lnTo>
                    <a:pt x="232498" y="295922"/>
                  </a:lnTo>
                  <a:lnTo>
                    <a:pt x="240563" y="298335"/>
                  </a:lnTo>
                  <a:lnTo>
                    <a:pt x="247396" y="298919"/>
                  </a:lnTo>
                  <a:lnTo>
                    <a:pt x="259981" y="297510"/>
                  </a:lnTo>
                  <a:lnTo>
                    <a:pt x="270344" y="293357"/>
                  </a:lnTo>
                  <a:lnTo>
                    <a:pt x="278320" y="286588"/>
                  </a:lnTo>
                  <a:lnTo>
                    <a:pt x="281571" y="281051"/>
                  </a:lnTo>
                  <a:lnTo>
                    <a:pt x="283146" y="278384"/>
                  </a:lnTo>
                  <a:lnTo>
                    <a:pt x="283768" y="277317"/>
                  </a:lnTo>
                  <a:lnTo>
                    <a:pt x="296595" y="288734"/>
                  </a:lnTo>
                  <a:lnTo>
                    <a:pt x="307340" y="295262"/>
                  </a:lnTo>
                  <a:lnTo>
                    <a:pt x="316611" y="298335"/>
                  </a:lnTo>
                  <a:lnTo>
                    <a:pt x="317461" y="298335"/>
                  </a:lnTo>
                  <a:lnTo>
                    <a:pt x="323608" y="298919"/>
                  </a:lnTo>
                  <a:lnTo>
                    <a:pt x="335445" y="297688"/>
                  </a:lnTo>
                  <a:lnTo>
                    <a:pt x="345300" y="294043"/>
                  </a:lnTo>
                  <a:lnTo>
                    <a:pt x="353098" y="288036"/>
                  </a:lnTo>
                  <a:lnTo>
                    <a:pt x="358736" y="279717"/>
                  </a:lnTo>
                  <a:lnTo>
                    <a:pt x="371957" y="289306"/>
                  </a:lnTo>
                  <a:lnTo>
                    <a:pt x="385203" y="294043"/>
                  </a:lnTo>
                  <a:lnTo>
                    <a:pt x="385356" y="294043"/>
                  </a:lnTo>
                  <a:lnTo>
                    <a:pt x="395935" y="295617"/>
                  </a:lnTo>
                  <a:lnTo>
                    <a:pt x="619874" y="295617"/>
                  </a:lnTo>
                  <a:lnTo>
                    <a:pt x="637133" y="292608"/>
                  </a:lnTo>
                  <a:lnTo>
                    <a:pt x="649770" y="283718"/>
                  </a:lnTo>
                  <a:lnTo>
                    <a:pt x="651929" y="279717"/>
                  </a:lnTo>
                  <a:lnTo>
                    <a:pt x="652640" y="278384"/>
                  </a:lnTo>
                  <a:lnTo>
                    <a:pt x="655548" y="272973"/>
                  </a:lnTo>
                  <a:lnTo>
                    <a:pt x="657542" y="269265"/>
                  </a:lnTo>
                  <a:lnTo>
                    <a:pt x="660057" y="250405"/>
                  </a:lnTo>
                  <a:lnTo>
                    <a:pt x="660184" y="183388"/>
                  </a:lnTo>
                  <a:lnTo>
                    <a:pt x="664019" y="174663"/>
                  </a:lnTo>
                  <a:lnTo>
                    <a:pt x="664311" y="165214"/>
                  </a:lnTo>
                  <a:close/>
                </a:path>
                <a:path w="1752600" h="383540">
                  <a:moveTo>
                    <a:pt x="759574" y="7340"/>
                  </a:moveTo>
                  <a:lnTo>
                    <a:pt x="752271" y="0"/>
                  </a:lnTo>
                  <a:lnTo>
                    <a:pt x="750023" y="1143"/>
                  </a:lnTo>
                  <a:lnTo>
                    <a:pt x="729691" y="11798"/>
                  </a:lnTo>
                  <a:lnTo>
                    <a:pt x="706107" y="25146"/>
                  </a:lnTo>
                  <a:lnTo>
                    <a:pt x="712050" y="37922"/>
                  </a:lnTo>
                  <a:lnTo>
                    <a:pt x="716711" y="34810"/>
                  </a:lnTo>
                  <a:lnTo>
                    <a:pt x="718896" y="33782"/>
                  </a:lnTo>
                  <a:lnTo>
                    <a:pt x="721779" y="33782"/>
                  </a:lnTo>
                  <a:lnTo>
                    <a:pt x="722452" y="36474"/>
                  </a:lnTo>
                  <a:lnTo>
                    <a:pt x="722452" y="295630"/>
                  </a:lnTo>
                  <a:lnTo>
                    <a:pt x="754634" y="295630"/>
                  </a:lnTo>
                  <a:lnTo>
                    <a:pt x="754634" y="35725"/>
                  </a:lnTo>
                  <a:lnTo>
                    <a:pt x="754888" y="24168"/>
                  </a:lnTo>
                  <a:lnTo>
                    <a:pt x="755599" y="17132"/>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42" y="81445"/>
                  </a:lnTo>
                  <a:lnTo>
                    <a:pt x="1006221" y="85559"/>
                  </a:lnTo>
                  <a:lnTo>
                    <a:pt x="1002017" y="91554"/>
                  </a:lnTo>
                  <a:lnTo>
                    <a:pt x="1000455" y="98704"/>
                  </a:lnTo>
                  <a:lnTo>
                    <a:pt x="1001941" y="106400"/>
                  </a:lnTo>
                  <a:lnTo>
                    <a:pt x="1006017" y="112623"/>
                  </a:lnTo>
                  <a:lnTo>
                    <a:pt x="1012101"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22" y="85547"/>
                  </a:lnTo>
                  <a:lnTo>
                    <a:pt x="1076426" y="81432"/>
                  </a:lnTo>
                  <a:lnTo>
                    <a:pt x="1068971" y="79921"/>
                  </a:lnTo>
                  <a:lnTo>
                    <a:pt x="1061643" y="81445"/>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22" y="112674"/>
                  </a:lnTo>
                  <a:lnTo>
                    <a:pt x="1086637" y="106578"/>
                  </a:lnTo>
                  <a:lnTo>
                    <a:pt x="1088148" y="99123"/>
                  </a:lnTo>
                  <a:close/>
                </a:path>
                <a:path w="1752600" h="383540">
                  <a:moveTo>
                    <a:pt x="1305674" y="3644"/>
                  </a:moveTo>
                  <a:lnTo>
                    <a:pt x="1263599" y="24422"/>
                  </a:lnTo>
                  <a:lnTo>
                    <a:pt x="1265275" y="29565"/>
                  </a:lnTo>
                  <a:lnTo>
                    <a:pt x="1269149" y="32372"/>
                  </a:lnTo>
                  <a:lnTo>
                    <a:pt x="1269314" y="34429"/>
                  </a:lnTo>
                  <a:lnTo>
                    <a:pt x="1269314" y="232498"/>
                  </a:lnTo>
                  <a:lnTo>
                    <a:pt x="1268590" y="250151"/>
                  </a:lnTo>
                  <a:lnTo>
                    <a:pt x="1265720" y="262813"/>
                  </a:lnTo>
                  <a:lnTo>
                    <a:pt x="1259700" y="270433"/>
                  </a:lnTo>
                  <a:lnTo>
                    <a:pt x="1249565" y="272973"/>
                  </a:lnTo>
                  <a:lnTo>
                    <a:pt x="1112431" y="272973"/>
                  </a:lnTo>
                  <a:lnTo>
                    <a:pt x="1104569" y="271272"/>
                  </a:lnTo>
                  <a:lnTo>
                    <a:pt x="1095819" y="266280"/>
                  </a:lnTo>
                  <a:lnTo>
                    <a:pt x="1088580" y="258140"/>
                  </a:lnTo>
                  <a:lnTo>
                    <a:pt x="1085227" y="247002"/>
                  </a:lnTo>
                  <a:lnTo>
                    <a:pt x="1085227" y="185051"/>
                  </a:lnTo>
                  <a:lnTo>
                    <a:pt x="1087310" y="178663"/>
                  </a:lnTo>
                  <a:lnTo>
                    <a:pt x="1089075" y="174663"/>
                  </a:lnTo>
                  <a:lnTo>
                    <a:pt x="1089393" y="165214"/>
                  </a:lnTo>
                  <a:lnTo>
                    <a:pt x="1047330" y="186029"/>
                  </a:lnTo>
                  <a:lnTo>
                    <a:pt x="1049020" y="191147"/>
                  </a:lnTo>
                  <a:lnTo>
                    <a:pt x="1052906" y="193967"/>
                  </a:lnTo>
                  <a:lnTo>
                    <a:pt x="1053058" y="195986"/>
                  </a:lnTo>
                  <a:lnTo>
                    <a:pt x="1052969" y="246087"/>
                  </a:lnTo>
                  <a:lnTo>
                    <a:pt x="1038656" y="272973"/>
                  </a:lnTo>
                  <a:lnTo>
                    <a:pt x="901992" y="272973"/>
                  </a:lnTo>
                  <a:lnTo>
                    <a:pt x="893648" y="271246"/>
                  </a:lnTo>
                  <a:lnTo>
                    <a:pt x="885101" y="266344"/>
                  </a:lnTo>
                  <a:lnTo>
                    <a:pt x="878205" y="258673"/>
                  </a:lnTo>
                  <a:lnTo>
                    <a:pt x="874788" y="248678"/>
                  </a:lnTo>
                  <a:lnTo>
                    <a:pt x="874788" y="205574"/>
                  </a:lnTo>
                  <a:lnTo>
                    <a:pt x="882383" y="167322"/>
                  </a:lnTo>
                  <a:lnTo>
                    <a:pt x="841095" y="167322"/>
                  </a:lnTo>
                  <a:lnTo>
                    <a:pt x="834923" y="167132"/>
                  </a:lnTo>
                  <a:lnTo>
                    <a:pt x="838022" y="172377"/>
                  </a:lnTo>
                  <a:lnTo>
                    <a:pt x="839139" y="176936"/>
                  </a:lnTo>
                  <a:lnTo>
                    <a:pt x="840676" y="185635"/>
                  </a:lnTo>
                  <a:lnTo>
                    <a:pt x="842022" y="196011"/>
                  </a:lnTo>
                  <a:lnTo>
                    <a:pt x="842594" y="205574"/>
                  </a:lnTo>
                  <a:lnTo>
                    <a:pt x="842594" y="319925"/>
                  </a:lnTo>
                  <a:lnTo>
                    <a:pt x="841844" y="327025"/>
                  </a:lnTo>
                  <a:lnTo>
                    <a:pt x="836891" y="340995"/>
                  </a:lnTo>
                  <a:lnTo>
                    <a:pt x="823760" y="354660"/>
                  </a:lnTo>
                  <a:lnTo>
                    <a:pt x="798423" y="360819"/>
                  </a:lnTo>
                  <a:lnTo>
                    <a:pt x="790981" y="360273"/>
                  </a:lnTo>
                  <a:lnTo>
                    <a:pt x="783463" y="358736"/>
                  </a:lnTo>
                  <a:lnTo>
                    <a:pt x="776185" y="356273"/>
                  </a:lnTo>
                  <a:lnTo>
                    <a:pt x="769505" y="352996"/>
                  </a:lnTo>
                  <a:lnTo>
                    <a:pt x="764070" y="349821"/>
                  </a:lnTo>
                  <a:lnTo>
                    <a:pt x="764794" y="368287"/>
                  </a:lnTo>
                  <a:lnTo>
                    <a:pt x="778649" y="376186"/>
                  </a:lnTo>
                  <a:lnTo>
                    <a:pt x="789279" y="380542"/>
                  </a:lnTo>
                  <a:lnTo>
                    <a:pt x="799782" y="382803"/>
                  </a:lnTo>
                  <a:lnTo>
                    <a:pt x="811669" y="383451"/>
                  </a:lnTo>
                  <a:lnTo>
                    <a:pt x="836460" y="378828"/>
                  </a:lnTo>
                  <a:lnTo>
                    <a:pt x="856500" y="366128"/>
                  </a:lnTo>
                  <a:lnTo>
                    <a:pt x="869899" y="347154"/>
                  </a:lnTo>
                  <a:lnTo>
                    <a:pt x="874788" y="323659"/>
                  </a:lnTo>
                  <a:lnTo>
                    <a:pt x="874788" y="283425"/>
                  </a:lnTo>
                  <a:lnTo>
                    <a:pt x="887107" y="290842"/>
                  </a:lnTo>
                  <a:lnTo>
                    <a:pt x="898804" y="294436"/>
                  </a:lnTo>
                  <a:lnTo>
                    <a:pt x="907681" y="295579"/>
                  </a:lnTo>
                  <a:lnTo>
                    <a:pt x="1044943" y="295617"/>
                  </a:lnTo>
                  <a:lnTo>
                    <a:pt x="1056106" y="294462"/>
                  </a:lnTo>
                  <a:lnTo>
                    <a:pt x="1065580"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44" y="13093"/>
                  </a:lnTo>
                  <a:lnTo>
                    <a:pt x="1305674" y="3644"/>
                  </a:lnTo>
                  <a:close/>
                </a:path>
                <a:path w="1752600" h="383540">
                  <a:moveTo>
                    <a:pt x="1708353" y="99123"/>
                  </a:moveTo>
                  <a:lnTo>
                    <a:pt x="1706841" y="91643"/>
                  </a:lnTo>
                  <a:lnTo>
                    <a:pt x="1702727" y="85547"/>
                  </a:lnTo>
                  <a:lnTo>
                    <a:pt x="1696618" y="81432"/>
                  </a:lnTo>
                  <a:lnTo>
                    <a:pt x="1689150" y="79921"/>
                  </a:lnTo>
                  <a:lnTo>
                    <a:pt x="1681848" y="81445"/>
                  </a:lnTo>
                  <a:lnTo>
                    <a:pt x="1675726" y="85559"/>
                  </a:lnTo>
                  <a:lnTo>
                    <a:pt x="1671510" y="91554"/>
                  </a:lnTo>
                  <a:lnTo>
                    <a:pt x="1669948" y="98704"/>
                  </a:lnTo>
                  <a:lnTo>
                    <a:pt x="1671434" y="106400"/>
                  </a:lnTo>
                  <a:lnTo>
                    <a:pt x="1675511" y="112623"/>
                  </a:lnTo>
                  <a:lnTo>
                    <a:pt x="1681619" y="116789"/>
                  </a:lnTo>
                  <a:lnTo>
                    <a:pt x="1689150" y="118313"/>
                  </a:lnTo>
                  <a:lnTo>
                    <a:pt x="1696618" y="116801"/>
                  </a:lnTo>
                  <a:lnTo>
                    <a:pt x="1702727" y="112674"/>
                  </a:lnTo>
                  <a:lnTo>
                    <a:pt x="1706841" y="106578"/>
                  </a:lnTo>
                  <a:lnTo>
                    <a:pt x="1708353" y="99123"/>
                  </a:lnTo>
                  <a:close/>
                </a:path>
                <a:path w="1752600" h="383540">
                  <a:moveTo>
                    <a:pt x="1752257" y="205587"/>
                  </a:moveTo>
                  <a:lnTo>
                    <a:pt x="1748891" y="186232"/>
                  </a:lnTo>
                  <a:lnTo>
                    <a:pt x="1742706" y="178384"/>
                  </a:lnTo>
                  <a:lnTo>
                    <a:pt x="1738388" y="172910"/>
                  </a:lnTo>
                  <a:lnTo>
                    <a:pt x="1720189" y="165239"/>
                  </a:lnTo>
                  <a:lnTo>
                    <a:pt x="1720075" y="238328"/>
                  </a:lnTo>
                  <a:lnTo>
                    <a:pt x="1718246" y="255879"/>
                  </a:lnTo>
                  <a:lnTo>
                    <a:pt x="1713064" y="266433"/>
                  </a:lnTo>
                  <a:lnTo>
                    <a:pt x="1705013" y="271602"/>
                  </a:lnTo>
                  <a:lnTo>
                    <a:pt x="1694573" y="272961"/>
                  </a:lnTo>
                  <a:lnTo>
                    <a:pt x="1679397" y="269392"/>
                  </a:lnTo>
                  <a:lnTo>
                    <a:pt x="1665871" y="259308"/>
                  </a:lnTo>
                  <a:lnTo>
                    <a:pt x="1656156" y="243662"/>
                  </a:lnTo>
                  <a:lnTo>
                    <a:pt x="1652435" y="223393"/>
                  </a:lnTo>
                  <a:lnTo>
                    <a:pt x="1655737" y="206070"/>
                  </a:lnTo>
                  <a:lnTo>
                    <a:pt x="1664677" y="191744"/>
                  </a:lnTo>
                  <a:lnTo>
                    <a:pt x="1677835" y="181991"/>
                  </a:lnTo>
                  <a:lnTo>
                    <a:pt x="1693735" y="178384"/>
                  </a:lnTo>
                  <a:lnTo>
                    <a:pt x="1701914" y="178384"/>
                  </a:lnTo>
                  <a:lnTo>
                    <a:pt x="1719986" y="217754"/>
                  </a:lnTo>
                  <a:lnTo>
                    <a:pt x="1720075" y="238328"/>
                  </a:lnTo>
                  <a:lnTo>
                    <a:pt x="1720075" y="165239"/>
                  </a:lnTo>
                  <a:lnTo>
                    <a:pt x="1663915" y="167855"/>
                  </a:lnTo>
                  <a:lnTo>
                    <a:pt x="1624317" y="203098"/>
                  </a:lnTo>
                  <a:lnTo>
                    <a:pt x="1618602" y="229616"/>
                  </a:lnTo>
                  <a:lnTo>
                    <a:pt x="1619491" y="241769"/>
                  </a:lnTo>
                  <a:lnTo>
                    <a:pt x="1622107" y="253161"/>
                  </a:lnTo>
                  <a:lnTo>
                    <a:pt x="1626374" y="263626"/>
                  </a:lnTo>
                  <a:lnTo>
                    <a:pt x="1632242" y="272961"/>
                  </a:lnTo>
                  <a:lnTo>
                    <a:pt x="1405356" y="272961"/>
                  </a:lnTo>
                  <a:lnTo>
                    <a:pt x="1385620" y="232524"/>
                  </a:lnTo>
                  <a:lnTo>
                    <a:pt x="1385620" y="21755"/>
                  </a:lnTo>
                  <a:lnTo>
                    <a:pt x="1388287" y="15659"/>
                  </a:lnTo>
                  <a:lnTo>
                    <a:pt x="1389481" y="13081"/>
                  </a:lnTo>
                  <a:lnTo>
                    <a:pt x="1389773" y="3644"/>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95" y="279819"/>
                  </a:lnTo>
                  <a:lnTo>
                    <a:pt x="1744548" y="272961"/>
                  </a:lnTo>
                  <a:lnTo>
                    <a:pt x="1749323" y="265099"/>
                  </a:lnTo>
                  <a:lnTo>
                    <a:pt x="1752257" y="250304"/>
                  </a:lnTo>
                  <a:lnTo>
                    <a:pt x="1752257" y="205587"/>
                  </a:lnTo>
                  <a:close/>
                </a:path>
              </a:pathLst>
            </a:custGeom>
            <a:solidFill>
              <a:srgbClr val="404041"/>
            </a:solidFill>
          </p:spPr>
          <p:txBody>
            <a:bodyPr wrap="square" lIns="0" tIns="0" rIns="0" bIns="0" rtlCol="0"/>
            <a:lstStyle/>
            <a:p>
              <a:pPr algn="l" rtl="0"/>
              <a:endParaRPr/>
            </a:p>
          </p:txBody>
        </p:sp>
      </p:grpSp>
      <p:graphicFrame>
        <p:nvGraphicFramePr>
          <p:cNvPr id="13" name="Table 12">
            <a:extLst>
              <a:ext uri="{FF2B5EF4-FFF2-40B4-BE49-F238E27FC236}">
                <a16:creationId xmlns:a16="http://schemas.microsoft.com/office/drawing/2014/main" id="{FE98B346-2559-2D95-FD0C-612982FE621D}"/>
              </a:ext>
            </a:extLst>
          </p:cNvPr>
          <p:cNvGraphicFramePr>
            <a:graphicFrameLocks noGrp="1"/>
          </p:cNvGraphicFramePr>
          <p:nvPr>
            <p:extLst>
              <p:ext uri="{D42A27DB-BD31-4B8C-83A1-F6EECF244321}">
                <p14:modId xmlns:p14="http://schemas.microsoft.com/office/powerpoint/2010/main" val="4071943710"/>
              </p:ext>
            </p:extLst>
          </p:nvPr>
        </p:nvGraphicFramePr>
        <p:xfrm>
          <a:off x="1183230" y="2358019"/>
          <a:ext cx="18167888" cy="7469059"/>
        </p:xfrm>
        <a:graphic>
          <a:graphicData uri="http://schemas.openxmlformats.org/drawingml/2006/table">
            <a:tbl>
              <a:tblPr firstRow="1" bandRow="1">
                <a:tableStyleId>{5C22544A-7EE6-4342-B048-85BDC9FD1C3A}</a:tableStyleId>
              </a:tblPr>
              <a:tblGrid>
                <a:gridCol w="4541972">
                  <a:extLst>
                    <a:ext uri="{9D8B030D-6E8A-4147-A177-3AD203B41FA5}">
                      <a16:colId xmlns:a16="http://schemas.microsoft.com/office/drawing/2014/main" val="1818152903"/>
                    </a:ext>
                  </a:extLst>
                </a:gridCol>
                <a:gridCol w="4541972">
                  <a:extLst>
                    <a:ext uri="{9D8B030D-6E8A-4147-A177-3AD203B41FA5}">
                      <a16:colId xmlns:a16="http://schemas.microsoft.com/office/drawing/2014/main" val="1121058322"/>
                    </a:ext>
                  </a:extLst>
                </a:gridCol>
                <a:gridCol w="4541972">
                  <a:extLst>
                    <a:ext uri="{9D8B030D-6E8A-4147-A177-3AD203B41FA5}">
                      <a16:colId xmlns:a16="http://schemas.microsoft.com/office/drawing/2014/main" val="3148160803"/>
                    </a:ext>
                  </a:extLst>
                </a:gridCol>
                <a:gridCol w="4541972">
                  <a:extLst>
                    <a:ext uri="{9D8B030D-6E8A-4147-A177-3AD203B41FA5}">
                      <a16:colId xmlns:a16="http://schemas.microsoft.com/office/drawing/2014/main" val="955254072"/>
                    </a:ext>
                  </a:extLst>
                </a:gridCol>
              </a:tblGrid>
              <a:tr h="611059">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latin typeface="Dubai" panose="020B0503030403030204" pitchFamily="34" charset="-78"/>
                          <a:cs typeface="Dubai" panose="020B0503030403030204" pitchFamily="34" charset="-78"/>
                        </a:rPr>
                        <a:t>Location details from airport to other destinations - 4 seater</a:t>
                      </a:r>
                    </a:p>
                  </a:txBody>
                  <a:tcPr anchor="ctr">
                    <a:solidFill>
                      <a:srgbClr val="2C2D65"/>
                    </a:solidFill>
                  </a:tcPr>
                </a:tc>
                <a:tc hMerge="1">
                  <a:txBody>
                    <a:bodyPr/>
                    <a:lstStyle/>
                    <a:p>
                      <a:endParaRPr lang="en-GB" dirty="0"/>
                    </a:p>
                  </a:txBody>
                  <a:tcPr/>
                </a:tc>
                <a:tc hMerge="1">
                  <a:txBody>
                    <a:bodyPr/>
                    <a:lstStyle/>
                    <a:p>
                      <a:endParaRPr lang="en-GB" dirty="0"/>
                    </a:p>
                  </a:txBody>
                  <a:tcPr/>
                </a:tc>
                <a:tc hMerge="1">
                  <a:txBody>
                    <a:bodyPr/>
                    <a:lstStyle/>
                    <a:p>
                      <a:pPr marL="0" algn="l" rtl="0"/>
                      <a:endParaRPr lang="en-GB" dirty="0"/>
                    </a:p>
                  </a:txBody>
                  <a:tcPr/>
                </a:tc>
                <a:extLst>
                  <a:ext uri="{0D108BD9-81ED-4DB2-BD59-A6C34878D82A}">
                    <a16:rowId xmlns:a16="http://schemas.microsoft.com/office/drawing/2014/main" val="746380889"/>
                  </a:ext>
                </a:extLst>
              </a:tr>
              <a:tr h="457200">
                <a:tc>
                  <a:txBody>
                    <a:bodyPr/>
                    <a:lstStyle/>
                    <a:p>
                      <a:pPr marL="0" algn="ctr" rtl="0"/>
                      <a:r>
                        <a:rPr lang="en-GB" b="1" dirty="0">
                          <a:solidFill>
                            <a:srgbClr val="142A6E"/>
                          </a:solidFill>
                          <a:latin typeface="Dubai" panose="020B0503030403030204" pitchFamily="34" charset="-78"/>
                          <a:cs typeface="Dubai" panose="020B0503030403030204" pitchFamily="34" charset="-78"/>
                        </a:rPr>
                        <a:t>Sn. No</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Zone C</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Sub-zone</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Price (AED)</a:t>
                      </a:r>
                    </a:p>
                  </a:txBody>
                  <a:tcPr anchor="ctr">
                    <a:solidFill>
                      <a:srgbClr val="FFE000"/>
                    </a:solidFill>
                  </a:tcPr>
                </a:tc>
                <a:extLst>
                  <a:ext uri="{0D108BD9-81ED-4DB2-BD59-A6C34878D82A}">
                    <a16:rowId xmlns:a16="http://schemas.microsoft.com/office/drawing/2014/main" val="2538854758"/>
                  </a:ext>
                </a:extLst>
              </a:tr>
              <a:tr h="4572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1</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North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Mushrif Park Area</a:t>
                      </a:r>
                    </a:p>
                  </a:txBody>
                  <a:tcPr marL="0" marR="0" marT="0" marB="0" anchor="ctr"/>
                </a:tc>
                <a:tc>
                  <a:txBody>
                    <a:bodyPr/>
                    <a:lstStyle/>
                    <a:p>
                      <a:pPr marL="389255" marR="378460" algn="ctr">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4161125889"/>
                  </a:ext>
                </a:extLst>
              </a:tr>
              <a:tr h="6096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2</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South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Al Barsha (1,2,3)</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2282121548"/>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3</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South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Dubai Sports City</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2858809753"/>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4</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East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Ras Al Khor (Industrial &amp; Wildlife)</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592007721"/>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5</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East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Nad Al Hammar</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3599703973"/>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6</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East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Al Warqa (1,2,3,4,5)</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290970665"/>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7</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East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Al Khawaneej (1 &amp; 2)</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346738025"/>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8</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East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Al Mizhar (1 &amp; 2)</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1846865765"/>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9</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West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Al Safa (1 &amp; 2)</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4177560543"/>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10</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West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Al Manara</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1912296474"/>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11</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West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Jumeirah Beach Road</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3420562787"/>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12</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Other Location</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JVC</a:t>
                      </a:r>
                    </a:p>
                  </a:txBody>
                  <a:tcPr marL="0" marR="0" marT="0" marB="0" anchor="ctr"/>
                </a:tc>
                <a:tc>
                  <a:txBody>
                    <a:bodyPr/>
                    <a:lstStyle/>
                    <a:p>
                      <a:pPr marL="0" marR="0" algn="ctr">
                        <a:spcBef>
                          <a:spcPts val="0"/>
                        </a:spcBef>
                        <a:spcAft>
                          <a:spcPts val="0"/>
                        </a:spcAft>
                      </a:pPr>
                      <a:r>
                        <a:rPr lang="en-GB" sz="1400" dirty="0">
                          <a:effectLst/>
                          <a:latin typeface="Dubai" panose="020B0503030403030204" pitchFamily="34" charset="-78"/>
                          <a:cs typeface="Dubai" panose="020B0503030403030204" pitchFamily="34" charset="-78"/>
                        </a:rPr>
                        <a:t>280</a:t>
                      </a:r>
                    </a:p>
                  </a:txBody>
                  <a:tcPr marL="0" marR="0" marT="0" marB="0" anchor="ctr"/>
                </a:tc>
                <a:extLst>
                  <a:ext uri="{0D108BD9-81ED-4DB2-BD59-A6C34878D82A}">
                    <a16:rowId xmlns:a16="http://schemas.microsoft.com/office/drawing/2014/main" val="1105727106"/>
                  </a:ext>
                </a:extLst>
              </a:tr>
            </a:tbl>
          </a:graphicData>
        </a:graphic>
      </p:graphicFrame>
      <p:sp>
        <p:nvSpPr>
          <p:cNvPr id="3" name="TextBox 2">
            <a:extLst>
              <a:ext uri="{FF2B5EF4-FFF2-40B4-BE49-F238E27FC236}">
                <a16:creationId xmlns:a16="http://schemas.microsoft.com/office/drawing/2014/main" id="{96B92C3E-10C4-99BD-6F31-CCE08C63F5C0}"/>
              </a:ext>
            </a:extLst>
          </p:cNvPr>
          <p:cNvSpPr txBox="1"/>
          <p:nvPr/>
        </p:nvSpPr>
        <p:spPr>
          <a:xfrm>
            <a:off x="14166850" y="10001012"/>
            <a:ext cx="10052050" cy="1600438"/>
          </a:xfrm>
          <a:prstGeom prst="rect">
            <a:avLst/>
          </a:prstGeom>
          <a:noFill/>
        </p:spPr>
        <p:txBody>
          <a:bodyPr wrap="square">
            <a:spAutoFit/>
          </a:bodyPr>
          <a:lstStyle/>
          <a:p>
            <a:pPr marL="10160" marR="0" algn="l">
              <a:spcAft>
                <a:spcPts val="0"/>
              </a:spcAft>
            </a:pPr>
            <a:r>
              <a:rPr lang="en-GB" sz="1800" b="1" i="0" u="none" strike="noStrike" dirty="0">
                <a:solidFill>
                  <a:srgbClr val="212121"/>
                </a:solidFill>
                <a:effectLst/>
                <a:latin typeface="Dubai" panose="020B0503030403030204" pitchFamily="34" charset="-78"/>
                <a:cs typeface="Dubai" panose="020B0503030403030204" pitchFamily="34" charset="-78"/>
              </a:rPr>
              <a:t>Remarks:</a:t>
            </a:r>
            <a:endParaRPr lang="en-GB" b="1" i="0" u="none" strike="noStrike" dirty="0">
              <a:solidFill>
                <a:srgbClr val="212121"/>
              </a:solidFill>
              <a:effectLst/>
              <a:latin typeface="Dubai" panose="020B0503030403030204" pitchFamily="34" charset="-78"/>
              <a:cs typeface="Dubai" panose="020B0503030403030204" pitchFamily="34" charset="-78"/>
            </a:endParaRPr>
          </a:p>
          <a:p>
            <a:pPr marL="295910" marR="0" indent="-285750" algn="l">
              <a:spcAft>
                <a:spcPts val="0"/>
              </a:spcAft>
              <a:buFont typeface="Arial" panose="020B0604020202020204" pitchFamily="34" charset="0"/>
              <a:buChar char="•"/>
            </a:pPr>
            <a:r>
              <a:rPr lang="en-GB" b="0" i="0" u="none" strike="noStrike" dirty="0">
                <a:solidFill>
                  <a:srgbClr val="212121"/>
                </a:solidFill>
                <a:effectLst/>
                <a:latin typeface="Dubai" panose="020B0503030403030204" pitchFamily="34" charset="-78"/>
                <a:cs typeface="Dubai" panose="020B0503030403030204" pitchFamily="34" charset="-78"/>
              </a:rPr>
              <a:t>All above rates are exclusive of 5% VAT</a:t>
            </a:r>
          </a:p>
          <a:p>
            <a:pPr marL="295910" marR="0" indent="-285750" algn="l">
              <a:spcAft>
                <a:spcPts val="0"/>
              </a:spcAft>
              <a:buFont typeface="Arial" panose="020B0604020202020204" pitchFamily="34" charset="0"/>
              <a:buChar char="•"/>
            </a:pPr>
            <a:r>
              <a:rPr lang="en-GB" dirty="0">
                <a:solidFill>
                  <a:srgbClr val="212121"/>
                </a:solidFill>
                <a:latin typeface="Dubai" panose="020B0503030403030204" pitchFamily="34" charset="-78"/>
                <a:cs typeface="Dubai" panose="020B0503030403030204" pitchFamily="34" charset="-78"/>
              </a:rPr>
              <a:t>A</a:t>
            </a:r>
            <a:r>
              <a:rPr lang="en-GB" b="0" i="0" u="none" strike="noStrike" dirty="0">
                <a:solidFill>
                  <a:srgbClr val="212121"/>
                </a:solidFill>
                <a:effectLst/>
                <a:latin typeface="Dubai" panose="020B0503030403030204" pitchFamily="34" charset="-78"/>
                <a:cs typeface="Dubai" panose="020B0503030403030204" pitchFamily="34" charset="-78"/>
              </a:rPr>
              <a:t>ll above tariffs include driver, fuel and </a:t>
            </a:r>
            <a:r>
              <a:rPr lang="en-GB" dirty="0">
                <a:solidFill>
                  <a:srgbClr val="212121"/>
                </a:solidFill>
                <a:latin typeface="Dubai" panose="020B0503030403030204" pitchFamily="34" charset="-78"/>
                <a:cs typeface="Dubai" panose="020B0503030403030204" pitchFamily="34" charset="-78"/>
              </a:rPr>
              <a:t>S</a:t>
            </a:r>
            <a:r>
              <a:rPr lang="en-GB" b="0" i="0" u="none" strike="noStrike" dirty="0">
                <a:solidFill>
                  <a:srgbClr val="212121"/>
                </a:solidFill>
                <a:effectLst/>
                <a:latin typeface="Dubai" panose="020B0503030403030204" pitchFamily="34" charset="-78"/>
                <a:cs typeface="Dubai" panose="020B0503030403030204" pitchFamily="34" charset="-78"/>
              </a:rPr>
              <a:t>alik/DARB</a:t>
            </a:r>
          </a:p>
          <a:p>
            <a:pPr marL="10160" marR="0" algn="l">
              <a:spcAft>
                <a:spcPts val="0"/>
              </a:spcAft>
            </a:pPr>
            <a:r>
              <a:rPr lang="en-GB" sz="800" b="0" i="0" u="none" strike="noStrike" dirty="0">
                <a:solidFill>
                  <a:srgbClr val="212121"/>
                </a:solidFill>
                <a:effectLst/>
                <a:latin typeface="Dubai" panose="020B0503030403030204" pitchFamily="34" charset="-78"/>
                <a:cs typeface="Dubai" panose="020B0503030403030204" pitchFamily="34" charset="-78"/>
              </a:rPr>
              <a:t> </a:t>
            </a:r>
            <a:endParaRPr lang="en-GB" b="0" i="0" u="none" strike="noStrike" dirty="0">
              <a:solidFill>
                <a:srgbClr val="212121"/>
              </a:solidFill>
              <a:effectLst/>
              <a:latin typeface="Dubai" panose="020B0503030403030204" pitchFamily="34" charset="-78"/>
              <a:cs typeface="Dubai" panose="020B0503030403030204" pitchFamily="34" charset="-78"/>
            </a:endParaRPr>
          </a:p>
          <a:p>
            <a:br>
              <a:rPr lang="en-GB" dirty="0">
                <a:latin typeface="Dubai" panose="020B0503030403030204" pitchFamily="34" charset="-78"/>
                <a:cs typeface="Dubai" panose="020B0503030403030204" pitchFamily="34" charset="-78"/>
              </a:rPr>
            </a:br>
            <a:endParaRPr lang="en-GB"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996636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Limo pricing structure</a:t>
            </a:r>
          </a:p>
        </p:txBody>
      </p:sp>
      <p:grpSp>
        <p:nvGrpSpPr>
          <p:cNvPr id="7" name="Group 6">
            <a:extLst>
              <a:ext uri="{FF2B5EF4-FFF2-40B4-BE49-F238E27FC236}">
                <a16:creationId xmlns:a16="http://schemas.microsoft.com/office/drawing/2014/main" id="{6A93F837-452D-586B-70B8-0C3A820E3317}"/>
              </a:ext>
            </a:extLst>
          </p:cNvPr>
          <p:cNvGrpSpPr/>
          <p:nvPr/>
        </p:nvGrpSpPr>
        <p:grpSpPr>
          <a:xfrm>
            <a:off x="1219570" y="9560453"/>
            <a:ext cx="5836943" cy="1000760"/>
            <a:chOff x="1219570" y="9560453"/>
            <a:chExt cx="5836943" cy="1000760"/>
          </a:xfrm>
        </p:grpSpPr>
        <p:grpSp>
          <p:nvGrpSpPr>
            <p:cNvPr id="72" name="object 72"/>
            <p:cNvGrpSpPr/>
            <p:nvPr/>
          </p:nvGrpSpPr>
          <p:grpSpPr>
            <a:xfrm>
              <a:off x="1219570" y="9560453"/>
              <a:ext cx="2879725" cy="1000760"/>
              <a:chOff x="1219570" y="9560453"/>
              <a:chExt cx="2879725" cy="1000760"/>
            </a:xfrm>
          </p:grpSpPr>
          <p:sp>
            <p:nvSpPr>
              <p:cNvPr id="73" name="object 73"/>
              <p:cNvSpPr/>
              <p:nvPr/>
            </p:nvSpPr>
            <p:spPr>
              <a:xfrm>
                <a:off x="1219568" y="9560464"/>
                <a:ext cx="2879725" cy="1000760"/>
              </a:xfrm>
              <a:custGeom>
                <a:avLst/>
                <a:gdLst/>
                <a:ahLst/>
                <a:cxnLst/>
                <a:rect l="l" t="t" r="r" b="b"/>
                <a:pathLst>
                  <a:path w="2879725" h="1000759">
                    <a:moveTo>
                      <a:pt x="678383"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18" y="577202"/>
                    </a:lnTo>
                    <a:lnTo>
                      <a:pt x="187883" y="586346"/>
                    </a:lnTo>
                    <a:lnTo>
                      <a:pt x="107353" y="586346"/>
                    </a:lnTo>
                    <a:lnTo>
                      <a:pt x="107353" y="325437"/>
                    </a:lnTo>
                    <a:lnTo>
                      <a:pt x="187883" y="325437"/>
                    </a:lnTo>
                    <a:lnTo>
                      <a:pt x="238518"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97" y="550545"/>
                    </a:lnTo>
                    <a:lnTo>
                      <a:pt x="410857" y="507149"/>
                    </a:lnTo>
                    <a:lnTo>
                      <a:pt x="529247" y="507149"/>
                    </a:lnTo>
                    <a:lnTo>
                      <a:pt x="423481" y="688848"/>
                    </a:lnTo>
                    <a:lnTo>
                      <a:pt x="542798" y="688848"/>
                    </a:lnTo>
                    <a:lnTo>
                      <a:pt x="648563" y="507149"/>
                    </a:lnTo>
                    <a:lnTo>
                      <a:pt x="678383"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74" name="object 74"/>
              <p:cNvSpPr/>
              <p:nvPr/>
            </p:nvSpPr>
            <p:spPr>
              <a:xfrm>
                <a:off x="1758759" y="9948010"/>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75" name="object 75"/>
              <p:cNvSpPr/>
              <p:nvPr/>
            </p:nvSpPr>
            <p:spPr>
              <a:xfrm>
                <a:off x="1798554" y="988589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76" name="object 76"/>
              <p:cNvPicPr/>
              <p:nvPr/>
            </p:nvPicPr>
            <p:blipFill>
              <a:blip r:embed="rId2" cstate="print"/>
              <a:stretch>
                <a:fillRect/>
              </a:stretch>
            </p:blipFill>
            <p:spPr>
              <a:xfrm>
                <a:off x="2799164" y="10189295"/>
                <a:ext cx="118781" cy="162518"/>
              </a:xfrm>
              <a:prstGeom prst="rect">
                <a:avLst/>
              </a:prstGeom>
            </p:spPr>
          </p:pic>
          <p:pic>
            <p:nvPicPr>
              <p:cNvPr id="77" name="object 77"/>
              <p:cNvPicPr/>
              <p:nvPr/>
            </p:nvPicPr>
            <p:blipFill>
              <a:blip r:embed="rId3" cstate="print"/>
              <a:stretch>
                <a:fillRect/>
              </a:stretch>
            </p:blipFill>
            <p:spPr>
              <a:xfrm>
                <a:off x="2941899" y="10189486"/>
                <a:ext cx="208110" cy="120530"/>
              </a:xfrm>
              <a:prstGeom prst="rect">
                <a:avLst/>
              </a:prstGeom>
            </p:spPr>
          </p:pic>
          <p:pic>
            <p:nvPicPr>
              <p:cNvPr id="78" name="object 78"/>
              <p:cNvPicPr/>
              <p:nvPr/>
            </p:nvPicPr>
            <p:blipFill>
              <a:blip r:embed="rId4" cstate="print"/>
              <a:stretch>
                <a:fillRect/>
              </a:stretch>
            </p:blipFill>
            <p:spPr>
              <a:xfrm>
                <a:off x="3169242" y="10161043"/>
                <a:ext cx="226576" cy="148973"/>
              </a:xfrm>
              <a:prstGeom prst="rect">
                <a:avLst/>
              </a:prstGeom>
            </p:spPr>
          </p:pic>
          <p:pic>
            <p:nvPicPr>
              <p:cNvPr id="79" name="object 79"/>
              <p:cNvPicPr/>
              <p:nvPr/>
            </p:nvPicPr>
            <p:blipFill>
              <a:blip r:embed="rId5" cstate="print"/>
              <a:stretch>
                <a:fillRect/>
              </a:stretch>
            </p:blipFill>
            <p:spPr>
              <a:xfrm>
                <a:off x="3460993" y="10147317"/>
                <a:ext cx="160016" cy="162120"/>
              </a:xfrm>
              <a:prstGeom prst="rect">
                <a:avLst/>
              </a:prstGeom>
            </p:spPr>
          </p:pic>
          <p:pic>
            <p:nvPicPr>
              <p:cNvPr id="80" name="object 80"/>
              <p:cNvPicPr/>
              <p:nvPr/>
            </p:nvPicPr>
            <p:blipFill>
              <a:blip r:embed="rId6" cstate="print"/>
              <a:stretch>
                <a:fillRect/>
              </a:stretch>
            </p:blipFill>
            <p:spPr>
              <a:xfrm>
                <a:off x="3681462" y="10189295"/>
                <a:ext cx="118792" cy="162518"/>
              </a:xfrm>
              <a:prstGeom prst="rect">
                <a:avLst/>
              </a:prstGeom>
            </p:spPr>
          </p:pic>
          <p:pic>
            <p:nvPicPr>
              <p:cNvPr id="81" name="object 81"/>
              <p:cNvPicPr/>
              <p:nvPr/>
            </p:nvPicPr>
            <p:blipFill>
              <a:blip r:embed="rId7" cstate="print"/>
              <a:stretch>
                <a:fillRect/>
              </a:stretch>
            </p:blipFill>
            <p:spPr>
              <a:xfrm>
                <a:off x="3821843" y="10189299"/>
                <a:ext cx="128802" cy="120917"/>
              </a:xfrm>
              <a:prstGeom prst="rect">
                <a:avLst/>
              </a:prstGeom>
            </p:spPr>
          </p:pic>
          <p:sp>
            <p:nvSpPr>
              <p:cNvPr id="82" name="object 82"/>
              <p:cNvSpPr/>
              <p:nvPr/>
            </p:nvSpPr>
            <p:spPr>
              <a:xfrm>
                <a:off x="2807088" y="9911233"/>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83" name="object 83"/>
            <p:cNvSpPr/>
            <p:nvPr/>
          </p:nvSpPr>
          <p:spPr>
            <a:xfrm>
              <a:off x="4497900" y="9701391"/>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pPr algn="l" rtl="0"/>
              <a:endParaRPr/>
            </a:p>
          </p:txBody>
        </p:sp>
        <p:sp>
          <p:nvSpPr>
            <p:cNvPr id="84" name="object 84"/>
            <p:cNvSpPr/>
            <p:nvPr/>
          </p:nvSpPr>
          <p:spPr>
            <a:xfrm>
              <a:off x="5288953" y="10167728"/>
              <a:ext cx="1544320" cy="281940"/>
            </a:xfrm>
            <a:custGeom>
              <a:avLst/>
              <a:gdLst/>
              <a:ahLst/>
              <a:cxnLst/>
              <a:rect l="l" t="t" r="r" b="b"/>
              <a:pathLst>
                <a:path w="1544320" h="281940">
                  <a:moveTo>
                    <a:pt x="230759" y="2095"/>
                  </a:moveTo>
                  <a:lnTo>
                    <a:pt x="192227" y="2095"/>
                  </a:lnTo>
                  <a:lnTo>
                    <a:pt x="145021" y="140042"/>
                  </a:lnTo>
                  <a:lnTo>
                    <a:pt x="135890" y="167119"/>
                  </a:lnTo>
                  <a:lnTo>
                    <a:pt x="127355" y="193586"/>
                  </a:lnTo>
                  <a:lnTo>
                    <a:pt x="119672" y="219265"/>
                  </a:lnTo>
                  <a:lnTo>
                    <a:pt x="113118" y="244030"/>
                  </a:lnTo>
                  <a:lnTo>
                    <a:pt x="112280" y="244030"/>
                  </a:lnTo>
                  <a:lnTo>
                    <a:pt x="106172"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15"/>
                  </a:lnTo>
                  <a:lnTo>
                    <a:pt x="374129" y="59194"/>
                  </a:lnTo>
                  <a:lnTo>
                    <a:pt x="374129" y="165315"/>
                  </a:lnTo>
                  <a:lnTo>
                    <a:pt x="290029" y="165315"/>
                  </a:lnTo>
                  <a:lnTo>
                    <a:pt x="317347" y="84543"/>
                  </a:lnTo>
                  <a:lnTo>
                    <a:pt x="321259" y="71793"/>
                  </a:lnTo>
                  <a:lnTo>
                    <a:pt x="324891" y="59105"/>
                  </a:lnTo>
                  <a:lnTo>
                    <a:pt x="328282" y="46494"/>
                  </a:lnTo>
                  <a:lnTo>
                    <a:pt x="331470" y="33997"/>
                  </a:lnTo>
                  <a:lnTo>
                    <a:pt x="332282" y="33997"/>
                  </a:lnTo>
                  <a:lnTo>
                    <a:pt x="342480" y="71564"/>
                  </a:lnTo>
                  <a:lnTo>
                    <a:pt x="374129" y="165315"/>
                  </a:lnTo>
                  <a:lnTo>
                    <a:pt x="374129" y="59194"/>
                  </a:lnTo>
                  <a:lnTo>
                    <a:pt x="365531" y="33997"/>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28" y="251002"/>
                  </a:moveTo>
                  <a:lnTo>
                    <a:pt x="527011" y="251002"/>
                  </a:lnTo>
                  <a:lnTo>
                    <a:pt x="527011" y="2082"/>
                  </a:lnTo>
                  <a:lnTo>
                    <a:pt x="490969" y="2082"/>
                  </a:lnTo>
                  <a:lnTo>
                    <a:pt x="490969" y="251002"/>
                  </a:lnTo>
                  <a:lnTo>
                    <a:pt x="490969" y="281482"/>
                  </a:lnTo>
                  <a:lnTo>
                    <a:pt x="646328" y="281482"/>
                  </a:lnTo>
                  <a:lnTo>
                    <a:pt x="646328" y="251002"/>
                  </a:lnTo>
                  <a:close/>
                </a:path>
                <a:path w="1544320" h="281940">
                  <a:moveTo>
                    <a:pt x="824903" y="2273"/>
                  </a:moveTo>
                  <a:lnTo>
                    <a:pt x="618147" y="2273"/>
                  </a:lnTo>
                  <a:lnTo>
                    <a:pt x="618147" y="32753"/>
                  </a:lnTo>
                  <a:lnTo>
                    <a:pt x="703084" y="32753"/>
                  </a:lnTo>
                  <a:lnTo>
                    <a:pt x="703084" y="281673"/>
                  </a:lnTo>
                  <a:lnTo>
                    <a:pt x="739546" y="281673"/>
                  </a:lnTo>
                  <a:lnTo>
                    <a:pt x="739546" y="32753"/>
                  </a:lnTo>
                  <a:lnTo>
                    <a:pt x="824903" y="32753"/>
                  </a:lnTo>
                  <a:lnTo>
                    <a:pt x="824903" y="2273"/>
                  </a:lnTo>
                  <a:close/>
                </a:path>
                <a:path w="1544320" h="281940">
                  <a:moveTo>
                    <a:pt x="1037844" y="281330"/>
                  </a:moveTo>
                  <a:lnTo>
                    <a:pt x="1033297" y="270268"/>
                  </a:lnTo>
                  <a:lnTo>
                    <a:pt x="1028306" y="253542"/>
                  </a:lnTo>
                  <a:lnTo>
                    <a:pt x="1022692" y="231546"/>
                  </a:lnTo>
                  <a:lnTo>
                    <a:pt x="1016304" y="204660"/>
                  </a:lnTo>
                  <a:lnTo>
                    <a:pt x="1010119" y="184670"/>
                  </a:lnTo>
                  <a:lnTo>
                    <a:pt x="1001369" y="168414"/>
                  </a:lnTo>
                  <a:lnTo>
                    <a:pt x="993749" y="160337"/>
                  </a:lnTo>
                  <a:lnTo>
                    <a:pt x="989838" y="156197"/>
                  </a:lnTo>
                  <a:lnTo>
                    <a:pt x="975283" y="148336"/>
                  </a:lnTo>
                  <a:lnTo>
                    <a:pt x="975283" y="147091"/>
                  </a:lnTo>
                  <a:lnTo>
                    <a:pt x="995908" y="136956"/>
                  </a:lnTo>
                  <a:lnTo>
                    <a:pt x="1000188" y="133007"/>
                  </a:lnTo>
                  <a:lnTo>
                    <a:pt x="1012596" y="121564"/>
                  </a:lnTo>
                  <a:lnTo>
                    <a:pt x="1023785" y="101130"/>
                  </a:lnTo>
                  <a:lnTo>
                    <a:pt x="1027874" y="75844"/>
                  </a:lnTo>
                  <a:lnTo>
                    <a:pt x="1026426" y="60198"/>
                  </a:lnTo>
                  <a:lnTo>
                    <a:pt x="1005941" y="22821"/>
                  </a:lnTo>
                  <a:lnTo>
                    <a:pt x="991844" y="12915"/>
                  </a:lnTo>
                  <a:lnTo>
                    <a:pt x="991844" y="79971"/>
                  </a:lnTo>
                  <a:lnTo>
                    <a:pt x="987539" y="101130"/>
                  </a:lnTo>
                  <a:lnTo>
                    <a:pt x="987425" y="101714"/>
                  </a:lnTo>
                  <a:lnTo>
                    <a:pt x="974801" y="118452"/>
                  </a:lnTo>
                  <a:lnTo>
                    <a:pt x="954963" y="129197"/>
                  </a:lnTo>
                  <a:lnTo>
                    <a:pt x="928865" y="133007"/>
                  </a:lnTo>
                  <a:lnTo>
                    <a:pt x="892009" y="133007"/>
                  </a:lnTo>
                  <a:lnTo>
                    <a:pt x="892009" y="31089"/>
                  </a:lnTo>
                  <a:lnTo>
                    <a:pt x="897559" y="29870"/>
                  </a:lnTo>
                  <a:lnTo>
                    <a:pt x="905459" y="28803"/>
                  </a:lnTo>
                  <a:lnTo>
                    <a:pt x="915530" y="28041"/>
                  </a:lnTo>
                  <a:lnTo>
                    <a:pt x="927646" y="27762"/>
                  </a:lnTo>
                  <a:lnTo>
                    <a:pt x="954252" y="31089"/>
                  </a:lnTo>
                  <a:lnTo>
                    <a:pt x="953884" y="31089"/>
                  </a:lnTo>
                  <a:lnTo>
                    <a:pt x="974026" y="40513"/>
                  </a:lnTo>
                  <a:lnTo>
                    <a:pt x="987171" y="56667"/>
                  </a:lnTo>
                  <a:lnTo>
                    <a:pt x="991844" y="79971"/>
                  </a:lnTo>
                  <a:lnTo>
                    <a:pt x="991844" y="12915"/>
                  </a:lnTo>
                  <a:lnTo>
                    <a:pt x="991400" y="12598"/>
                  </a:lnTo>
                  <a:lnTo>
                    <a:pt x="973467" y="5499"/>
                  </a:lnTo>
                  <a:lnTo>
                    <a:pt x="951572" y="1346"/>
                  </a:lnTo>
                  <a:lnTo>
                    <a:pt x="925156" y="0"/>
                  </a:lnTo>
                  <a:lnTo>
                    <a:pt x="906411" y="381"/>
                  </a:lnTo>
                  <a:lnTo>
                    <a:pt x="888060" y="1511"/>
                  </a:lnTo>
                  <a:lnTo>
                    <a:pt x="870953" y="3340"/>
                  </a:lnTo>
                  <a:lnTo>
                    <a:pt x="855954" y="5829"/>
                  </a:lnTo>
                  <a:lnTo>
                    <a:pt x="855954" y="281330"/>
                  </a:lnTo>
                  <a:lnTo>
                    <a:pt x="892009" y="281330"/>
                  </a:lnTo>
                  <a:lnTo>
                    <a:pt x="892009" y="160337"/>
                  </a:lnTo>
                  <a:lnTo>
                    <a:pt x="925969" y="160337"/>
                  </a:lnTo>
                  <a:lnTo>
                    <a:pt x="963104" y="173494"/>
                  </a:lnTo>
                  <a:lnTo>
                    <a:pt x="981887" y="214617"/>
                  </a:lnTo>
                  <a:lnTo>
                    <a:pt x="987501" y="238556"/>
                  </a:lnTo>
                  <a:lnTo>
                    <a:pt x="992479" y="257911"/>
                  </a:lnTo>
                  <a:lnTo>
                    <a:pt x="996823" y="272300"/>
                  </a:lnTo>
                  <a:lnTo>
                    <a:pt x="1000531" y="281330"/>
                  </a:lnTo>
                  <a:lnTo>
                    <a:pt x="1037844" y="281330"/>
                  </a:lnTo>
                  <a:close/>
                </a:path>
                <a:path w="1544320" h="281940">
                  <a:moveTo>
                    <a:pt x="1293431" y="281305"/>
                  </a:moveTo>
                  <a:lnTo>
                    <a:pt x="1263472" y="193497"/>
                  </a:lnTo>
                  <a:lnTo>
                    <a:pt x="1253858" y="165315"/>
                  </a:lnTo>
                  <a:lnTo>
                    <a:pt x="1217637" y="59169"/>
                  </a:lnTo>
                  <a:lnTo>
                    <a:pt x="1217637" y="165315"/>
                  </a:lnTo>
                  <a:lnTo>
                    <a:pt x="1133551" y="165315"/>
                  </a:lnTo>
                  <a:lnTo>
                    <a:pt x="1160868" y="84543"/>
                  </a:lnTo>
                  <a:lnTo>
                    <a:pt x="1164780" y="71793"/>
                  </a:lnTo>
                  <a:lnTo>
                    <a:pt x="1168400" y="59105"/>
                  </a:lnTo>
                  <a:lnTo>
                    <a:pt x="1171778" y="46494"/>
                  </a:lnTo>
                  <a:lnTo>
                    <a:pt x="1174991" y="33997"/>
                  </a:lnTo>
                  <a:lnTo>
                    <a:pt x="1175804" y="33997"/>
                  </a:lnTo>
                  <a:lnTo>
                    <a:pt x="1185989" y="71564"/>
                  </a:lnTo>
                  <a:lnTo>
                    <a:pt x="1217637" y="165315"/>
                  </a:lnTo>
                  <a:lnTo>
                    <a:pt x="1217637" y="59169"/>
                  </a:lnTo>
                  <a:lnTo>
                    <a:pt x="1209052" y="33997"/>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91" y="2095"/>
                  </a:moveTo>
                  <a:lnTo>
                    <a:pt x="1510131" y="2095"/>
                  </a:lnTo>
                  <a:lnTo>
                    <a:pt x="1510131" y="118922"/>
                  </a:lnTo>
                  <a:lnTo>
                    <a:pt x="1510309" y="149961"/>
                  </a:lnTo>
                  <a:lnTo>
                    <a:pt x="1510957" y="178625"/>
                  </a:lnTo>
                  <a:lnTo>
                    <a:pt x="1512239" y="206133"/>
                  </a:lnTo>
                  <a:lnTo>
                    <a:pt x="1514284" y="233667"/>
                  </a:lnTo>
                  <a:lnTo>
                    <a:pt x="1513459" y="234086"/>
                  </a:lnTo>
                  <a:lnTo>
                    <a:pt x="1491183" y="190271"/>
                  </a:lnTo>
                  <a:lnTo>
                    <a:pt x="1463319" y="143370"/>
                  </a:lnTo>
                  <a:lnTo>
                    <a:pt x="1373835" y="2095"/>
                  </a:lnTo>
                  <a:lnTo>
                    <a:pt x="1334477" y="2095"/>
                  </a:lnTo>
                  <a:lnTo>
                    <a:pt x="1334477" y="281330"/>
                  </a:lnTo>
                  <a:lnTo>
                    <a:pt x="1368463" y="281330"/>
                  </a:lnTo>
                  <a:lnTo>
                    <a:pt x="1368463" y="161988"/>
                  </a:lnTo>
                  <a:lnTo>
                    <a:pt x="1367777" y="100215"/>
                  </a:lnTo>
                  <a:lnTo>
                    <a:pt x="1365554" y="46837"/>
                  </a:lnTo>
                  <a:lnTo>
                    <a:pt x="1366786" y="46393"/>
                  </a:lnTo>
                  <a:lnTo>
                    <a:pt x="1390865" y="92710"/>
                  </a:lnTo>
                  <a:lnTo>
                    <a:pt x="1418958" y="139623"/>
                  </a:lnTo>
                  <a:lnTo>
                    <a:pt x="1507642" y="281330"/>
                  </a:lnTo>
                  <a:lnTo>
                    <a:pt x="1544091" y="281330"/>
                  </a:lnTo>
                  <a:lnTo>
                    <a:pt x="1544091" y="2095"/>
                  </a:lnTo>
                  <a:close/>
                </a:path>
              </a:pathLst>
            </a:custGeom>
            <a:solidFill>
              <a:srgbClr val="404041"/>
            </a:solidFill>
          </p:spPr>
          <p:txBody>
            <a:bodyPr wrap="square" lIns="0" tIns="0" rIns="0" bIns="0" rtlCol="0"/>
            <a:lstStyle/>
            <a:p>
              <a:pPr algn="l" rtl="0"/>
              <a:endParaRPr/>
            </a:p>
          </p:txBody>
        </p:sp>
        <p:sp>
          <p:nvSpPr>
            <p:cNvPr id="85" name="object 85"/>
            <p:cNvSpPr/>
            <p:nvPr/>
          </p:nvSpPr>
          <p:spPr>
            <a:xfrm>
              <a:off x="6881968" y="10165265"/>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4" y="281763"/>
                  </a:lnTo>
                  <a:lnTo>
                    <a:pt x="144841" y="264094"/>
                  </a:lnTo>
                  <a:lnTo>
                    <a:pt x="163008" y="238347"/>
                  </a:lnTo>
                  <a:lnTo>
                    <a:pt x="169021" y="207553"/>
                  </a:lnTo>
                  <a:lnTo>
                    <a:pt x="164525" y="179998"/>
                  </a:lnTo>
                  <a:lnTo>
                    <a:pt x="151094" y="157991"/>
                  </a:lnTo>
                  <a:lnTo>
                    <a:pt x="128813"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86" name="object 86"/>
            <p:cNvSpPr/>
            <p:nvPr/>
          </p:nvSpPr>
          <p:spPr>
            <a:xfrm>
              <a:off x="5303913" y="9701383"/>
              <a:ext cx="1752600" cy="383540"/>
            </a:xfrm>
            <a:custGeom>
              <a:avLst/>
              <a:gdLst/>
              <a:ahLst/>
              <a:cxnLst/>
              <a:rect l="l" t="t" r="r" b="b"/>
              <a:pathLst>
                <a:path w="1752600" h="383540">
                  <a:moveTo>
                    <a:pt x="663079" y="99123"/>
                  </a:moveTo>
                  <a:lnTo>
                    <a:pt x="661568" y="91643"/>
                  </a:lnTo>
                  <a:lnTo>
                    <a:pt x="657453" y="85547"/>
                  </a:lnTo>
                  <a:lnTo>
                    <a:pt x="651357" y="81432"/>
                  </a:lnTo>
                  <a:lnTo>
                    <a:pt x="643915" y="79921"/>
                  </a:lnTo>
                  <a:lnTo>
                    <a:pt x="636574" y="81445"/>
                  </a:lnTo>
                  <a:lnTo>
                    <a:pt x="630453" y="85559"/>
                  </a:lnTo>
                  <a:lnTo>
                    <a:pt x="626249" y="91554"/>
                  </a:lnTo>
                  <a:lnTo>
                    <a:pt x="624687" y="98704"/>
                  </a:lnTo>
                  <a:lnTo>
                    <a:pt x="626173" y="106400"/>
                  </a:lnTo>
                  <a:lnTo>
                    <a:pt x="630250" y="112623"/>
                  </a:lnTo>
                  <a:lnTo>
                    <a:pt x="636358" y="116789"/>
                  </a:lnTo>
                  <a:lnTo>
                    <a:pt x="643915" y="118313"/>
                  </a:lnTo>
                  <a:lnTo>
                    <a:pt x="651357" y="116801"/>
                  </a:lnTo>
                  <a:lnTo>
                    <a:pt x="657453" y="112674"/>
                  </a:lnTo>
                  <a:lnTo>
                    <a:pt x="661568" y="106578"/>
                  </a:lnTo>
                  <a:lnTo>
                    <a:pt x="663079" y="99123"/>
                  </a:lnTo>
                  <a:close/>
                </a:path>
                <a:path w="1752600" h="383540">
                  <a:moveTo>
                    <a:pt x="664311" y="165214"/>
                  </a:moveTo>
                  <a:lnTo>
                    <a:pt x="622274" y="186029"/>
                  </a:lnTo>
                  <a:lnTo>
                    <a:pt x="623785" y="190563"/>
                  </a:lnTo>
                  <a:lnTo>
                    <a:pt x="624001" y="191160"/>
                  </a:lnTo>
                  <a:lnTo>
                    <a:pt x="627862" y="193979"/>
                  </a:lnTo>
                  <a:lnTo>
                    <a:pt x="627926" y="194970"/>
                  </a:lnTo>
                  <a:lnTo>
                    <a:pt x="627329" y="248513"/>
                  </a:lnTo>
                  <a:lnTo>
                    <a:pt x="608266" y="272973"/>
                  </a:lnTo>
                  <a:lnTo>
                    <a:pt x="390347" y="272973"/>
                  </a:lnTo>
                  <a:lnTo>
                    <a:pt x="382041" y="271259"/>
                  </a:lnTo>
                  <a:lnTo>
                    <a:pt x="373507" y="266344"/>
                  </a:lnTo>
                  <a:lnTo>
                    <a:pt x="366598" y="258635"/>
                  </a:lnTo>
                  <a:lnTo>
                    <a:pt x="363105" y="248513"/>
                  </a:lnTo>
                  <a:lnTo>
                    <a:pt x="363105" y="185051"/>
                  </a:lnTo>
                  <a:lnTo>
                    <a:pt x="365188" y="178663"/>
                  </a:lnTo>
                  <a:lnTo>
                    <a:pt x="366979" y="174663"/>
                  </a:lnTo>
                  <a:lnTo>
                    <a:pt x="367271" y="165214"/>
                  </a:lnTo>
                  <a:lnTo>
                    <a:pt x="325183" y="186029"/>
                  </a:lnTo>
                  <a:lnTo>
                    <a:pt x="326923" y="191160"/>
                  </a:lnTo>
                  <a:lnTo>
                    <a:pt x="329107" y="192709"/>
                  </a:lnTo>
                  <a:lnTo>
                    <a:pt x="330949" y="193979"/>
                  </a:lnTo>
                  <a:lnTo>
                    <a:pt x="330949" y="240792"/>
                  </a:lnTo>
                  <a:lnTo>
                    <a:pt x="330784" y="248513"/>
                  </a:lnTo>
                  <a:lnTo>
                    <a:pt x="330708" y="251752"/>
                  </a:lnTo>
                  <a:lnTo>
                    <a:pt x="330619" y="256146"/>
                  </a:lnTo>
                  <a:lnTo>
                    <a:pt x="330504" y="257340"/>
                  </a:lnTo>
                  <a:lnTo>
                    <a:pt x="328701" y="268363"/>
                  </a:lnTo>
                  <a:lnTo>
                    <a:pt x="328676" y="268579"/>
                  </a:lnTo>
                  <a:lnTo>
                    <a:pt x="323875"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86" y="183388"/>
                  </a:lnTo>
                  <a:lnTo>
                    <a:pt x="288937" y="183248"/>
                  </a:lnTo>
                  <a:lnTo>
                    <a:pt x="290741" y="179222"/>
                  </a:lnTo>
                  <a:lnTo>
                    <a:pt x="291045" y="169773"/>
                  </a:lnTo>
                  <a:lnTo>
                    <a:pt x="248958" y="190563"/>
                  </a:lnTo>
                  <a:lnTo>
                    <a:pt x="250698" y="195694"/>
                  </a:lnTo>
                  <a:lnTo>
                    <a:pt x="252895" y="197281"/>
                  </a:lnTo>
                  <a:lnTo>
                    <a:pt x="254723" y="198501"/>
                  </a:lnTo>
                  <a:lnTo>
                    <a:pt x="254723" y="240792"/>
                  </a:lnTo>
                  <a:lnTo>
                    <a:pt x="254558" y="248513"/>
                  </a:lnTo>
                  <a:lnTo>
                    <a:pt x="254520" y="250405"/>
                  </a:lnTo>
                  <a:lnTo>
                    <a:pt x="254393" y="256146"/>
                  </a:lnTo>
                  <a:lnTo>
                    <a:pt x="254279" y="257340"/>
                  </a:lnTo>
                  <a:lnTo>
                    <a:pt x="252476" y="268363"/>
                  </a:lnTo>
                  <a:lnTo>
                    <a:pt x="252450" y="268579"/>
                  </a:lnTo>
                  <a:lnTo>
                    <a:pt x="247650" y="275882"/>
                  </a:lnTo>
                  <a:lnTo>
                    <a:pt x="238683" y="278384"/>
                  </a:lnTo>
                  <a:lnTo>
                    <a:pt x="233337" y="276745"/>
                  </a:lnTo>
                  <a:lnTo>
                    <a:pt x="225602" y="272262"/>
                  </a:lnTo>
                  <a:lnTo>
                    <a:pt x="217487" y="265582"/>
                  </a:lnTo>
                  <a:lnTo>
                    <a:pt x="211061" y="257340"/>
                  </a:lnTo>
                  <a:lnTo>
                    <a:pt x="211061" y="194970"/>
                  </a:lnTo>
                  <a:lnTo>
                    <a:pt x="213131" y="188645"/>
                  </a:lnTo>
                  <a:lnTo>
                    <a:pt x="214922" y="184607"/>
                  </a:lnTo>
                  <a:lnTo>
                    <a:pt x="214972" y="183248"/>
                  </a:lnTo>
                  <a:lnTo>
                    <a:pt x="215099" y="179222"/>
                  </a:lnTo>
                  <a:lnTo>
                    <a:pt x="215226" y="175171"/>
                  </a:lnTo>
                  <a:lnTo>
                    <a:pt x="173672" y="195694"/>
                  </a:lnTo>
                  <a:lnTo>
                    <a:pt x="173189" y="195986"/>
                  </a:lnTo>
                  <a:lnTo>
                    <a:pt x="174866" y="201066"/>
                  </a:lnTo>
                  <a:lnTo>
                    <a:pt x="175780" y="201752"/>
                  </a:lnTo>
                  <a:lnTo>
                    <a:pt x="178714" y="203873"/>
                  </a:lnTo>
                  <a:lnTo>
                    <a:pt x="178625" y="294043"/>
                  </a:lnTo>
                  <a:lnTo>
                    <a:pt x="164160" y="334911"/>
                  </a:lnTo>
                  <a:lnTo>
                    <a:pt x="129082" y="353949"/>
                  </a:lnTo>
                  <a:lnTo>
                    <a:pt x="118554" y="354596"/>
                  </a:lnTo>
                  <a:lnTo>
                    <a:pt x="93573" y="350735"/>
                  </a:lnTo>
                  <a:lnTo>
                    <a:pt x="93357" y="350735"/>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00"/>
                  </a:lnTo>
                  <a:lnTo>
                    <a:pt x="199301" y="323405"/>
                  </a:lnTo>
                  <a:lnTo>
                    <a:pt x="211061" y="281051"/>
                  </a:lnTo>
                  <a:lnTo>
                    <a:pt x="222592" y="290474"/>
                  </a:lnTo>
                  <a:lnTo>
                    <a:pt x="231902" y="295617"/>
                  </a:lnTo>
                  <a:lnTo>
                    <a:pt x="232498" y="295922"/>
                  </a:lnTo>
                  <a:lnTo>
                    <a:pt x="240563" y="298335"/>
                  </a:lnTo>
                  <a:lnTo>
                    <a:pt x="247396" y="298919"/>
                  </a:lnTo>
                  <a:lnTo>
                    <a:pt x="259981" y="297510"/>
                  </a:lnTo>
                  <a:lnTo>
                    <a:pt x="270344" y="293357"/>
                  </a:lnTo>
                  <a:lnTo>
                    <a:pt x="278320" y="286588"/>
                  </a:lnTo>
                  <a:lnTo>
                    <a:pt x="281571" y="281051"/>
                  </a:lnTo>
                  <a:lnTo>
                    <a:pt x="283146" y="278384"/>
                  </a:lnTo>
                  <a:lnTo>
                    <a:pt x="283768" y="277317"/>
                  </a:lnTo>
                  <a:lnTo>
                    <a:pt x="296595" y="288734"/>
                  </a:lnTo>
                  <a:lnTo>
                    <a:pt x="307340" y="295262"/>
                  </a:lnTo>
                  <a:lnTo>
                    <a:pt x="316611" y="298335"/>
                  </a:lnTo>
                  <a:lnTo>
                    <a:pt x="317461" y="298335"/>
                  </a:lnTo>
                  <a:lnTo>
                    <a:pt x="323608" y="298919"/>
                  </a:lnTo>
                  <a:lnTo>
                    <a:pt x="335445" y="297688"/>
                  </a:lnTo>
                  <a:lnTo>
                    <a:pt x="345300" y="294043"/>
                  </a:lnTo>
                  <a:lnTo>
                    <a:pt x="353098" y="288036"/>
                  </a:lnTo>
                  <a:lnTo>
                    <a:pt x="358736" y="279717"/>
                  </a:lnTo>
                  <a:lnTo>
                    <a:pt x="371957" y="289306"/>
                  </a:lnTo>
                  <a:lnTo>
                    <a:pt x="385203" y="294043"/>
                  </a:lnTo>
                  <a:lnTo>
                    <a:pt x="385356" y="294043"/>
                  </a:lnTo>
                  <a:lnTo>
                    <a:pt x="395935" y="295617"/>
                  </a:lnTo>
                  <a:lnTo>
                    <a:pt x="619874" y="295617"/>
                  </a:lnTo>
                  <a:lnTo>
                    <a:pt x="637133" y="292608"/>
                  </a:lnTo>
                  <a:lnTo>
                    <a:pt x="649770" y="283718"/>
                  </a:lnTo>
                  <a:lnTo>
                    <a:pt x="651929" y="279717"/>
                  </a:lnTo>
                  <a:lnTo>
                    <a:pt x="652640" y="278384"/>
                  </a:lnTo>
                  <a:lnTo>
                    <a:pt x="655548" y="272973"/>
                  </a:lnTo>
                  <a:lnTo>
                    <a:pt x="657542" y="269265"/>
                  </a:lnTo>
                  <a:lnTo>
                    <a:pt x="660057" y="250405"/>
                  </a:lnTo>
                  <a:lnTo>
                    <a:pt x="660184" y="183388"/>
                  </a:lnTo>
                  <a:lnTo>
                    <a:pt x="664019" y="174663"/>
                  </a:lnTo>
                  <a:lnTo>
                    <a:pt x="664311" y="165214"/>
                  </a:lnTo>
                  <a:close/>
                </a:path>
                <a:path w="1752600" h="383540">
                  <a:moveTo>
                    <a:pt x="759574" y="7340"/>
                  </a:moveTo>
                  <a:lnTo>
                    <a:pt x="752271" y="0"/>
                  </a:lnTo>
                  <a:lnTo>
                    <a:pt x="750023" y="1143"/>
                  </a:lnTo>
                  <a:lnTo>
                    <a:pt x="729691" y="11798"/>
                  </a:lnTo>
                  <a:lnTo>
                    <a:pt x="706107" y="25146"/>
                  </a:lnTo>
                  <a:lnTo>
                    <a:pt x="712050" y="37922"/>
                  </a:lnTo>
                  <a:lnTo>
                    <a:pt x="716711" y="34810"/>
                  </a:lnTo>
                  <a:lnTo>
                    <a:pt x="718896" y="33782"/>
                  </a:lnTo>
                  <a:lnTo>
                    <a:pt x="721779" y="33782"/>
                  </a:lnTo>
                  <a:lnTo>
                    <a:pt x="722452" y="36474"/>
                  </a:lnTo>
                  <a:lnTo>
                    <a:pt x="722452" y="295630"/>
                  </a:lnTo>
                  <a:lnTo>
                    <a:pt x="754634" y="295630"/>
                  </a:lnTo>
                  <a:lnTo>
                    <a:pt x="754634" y="35725"/>
                  </a:lnTo>
                  <a:lnTo>
                    <a:pt x="754888" y="24168"/>
                  </a:lnTo>
                  <a:lnTo>
                    <a:pt x="755599" y="17132"/>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42" y="81445"/>
                  </a:lnTo>
                  <a:lnTo>
                    <a:pt x="1006221" y="85559"/>
                  </a:lnTo>
                  <a:lnTo>
                    <a:pt x="1002017" y="91554"/>
                  </a:lnTo>
                  <a:lnTo>
                    <a:pt x="1000455" y="98704"/>
                  </a:lnTo>
                  <a:lnTo>
                    <a:pt x="1001941" y="106400"/>
                  </a:lnTo>
                  <a:lnTo>
                    <a:pt x="1006017" y="112623"/>
                  </a:lnTo>
                  <a:lnTo>
                    <a:pt x="1012101"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22" y="85547"/>
                  </a:lnTo>
                  <a:lnTo>
                    <a:pt x="1076426" y="81432"/>
                  </a:lnTo>
                  <a:lnTo>
                    <a:pt x="1068971" y="79921"/>
                  </a:lnTo>
                  <a:lnTo>
                    <a:pt x="1061643" y="81445"/>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22" y="112674"/>
                  </a:lnTo>
                  <a:lnTo>
                    <a:pt x="1086637" y="106578"/>
                  </a:lnTo>
                  <a:lnTo>
                    <a:pt x="1088148" y="99123"/>
                  </a:lnTo>
                  <a:close/>
                </a:path>
                <a:path w="1752600" h="383540">
                  <a:moveTo>
                    <a:pt x="1305674" y="3644"/>
                  </a:moveTo>
                  <a:lnTo>
                    <a:pt x="1263599" y="24422"/>
                  </a:lnTo>
                  <a:lnTo>
                    <a:pt x="1265275" y="29565"/>
                  </a:lnTo>
                  <a:lnTo>
                    <a:pt x="1269149" y="32372"/>
                  </a:lnTo>
                  <a:lnTo>
                    <a:pt x="1269314" y="34429"/>
                  </a:lnTo>
                  <a:lnTo>
                    <a:pt x="1269314" y="232498"/>
                  </a:lnTo>
                  <a:lnTo>
                    <a:pt x="1268590" y="250151"/>
                  </a:lnTo>
                  <a:lnTo>
                    <a:pt x="1265720" y="262813"/>
                  </a:lnTo>
                  <a:lnTo>
                    <a:pt x="1259700" y="270433"/>
                  </a:lnTo>
                  <a:lnTo>
                    <a:pt x="1249565" y="272973"/>
                  </a:lnTo>
                  <a:lnTo>
                    <a:pt x="1112431" y="272973"/>
                  </a:lnTo>
                  <a:lnTo>
                    <a:pt x="1104569" y="271272"/>
                  </a:lnTo>
                  <a:lnTo>
                    <a:pt x="1095819" y="266280"/>
                  </a:lnTo>
                  <a:lnTo>
                    <a:pt x="1088580" y="258140"/>
                  </a:lnTo>
                  <a:lnTo>
                    <a:pt x="1085227" y="247002"/>
                  </a:lnTo>
                  <a:lnTo>
                    <a:pt x="1085227" y="185051"/>
                  </a:lnTo>
                  <a:lnTo>
                    <a:pt x="1087310" y="178663"/>
                  </a:lnTo>
                  <a:lnTo>
                    <a:pt x="1089075" y="174663"/>
                  </a:lnTo>
                  <a:lnTo>
                    <a:pt x="1089393" y="165214"/>
                  </a:lnTo>
                  <a:lnTo>
                    <a:pt x="1047330" y="186029"/>
                  </a:lnTo>
                  <a:lnTo>
                    <a:pt x="1049020" y="191147"/>
                  </a:lnTo>
                  <a:lnTo>
                    <a:pt x="1052906" y="193967"/>
                  </a:lnTo>
                  <a:lnTo>
                    <a:pt x="1053058" y="195986"/>
                  </a:lnTo>
                  <a:lnTo>
                    <a:pt x="1052969" y="246087"/>
                  </a:lnTo>
                  <a:lnTo>
                    <a:pt x="1038656" y="272973"/>
                  </a:lnTo>
                  <a:lnTo>
                    <a:pt x="901992" y="272973"/>
                  </a:lnTo>
                  <a:lnTo>
                    <a:pt x="893648" y="271246"/>
                  </a:lnTo>
                  <a:lnTo>
                    <a:pt x="885101" y="266344"/>
                  </a:lnTo>
                  <a:lnTo>
                    <a:pt x="878205" y="258673"/>
                  </a:lnTo>
                  <a:lnTo>
                    <a:pt x="874788" y="248678"/>
                  </a:lnTo>
                  <a:lnTo>
                    <a:pt x="874788" y="205574"/>
                  </a:lnTo>
                  <a:lnTo>
                    <a:pt x="882383" y="167322"/>
                  </a:lnTo>
                  <a:lnTo>
                    <a:pt x="841095" y="167322"/>
                  </a:lnTo>
                  <a:lnTo>
                    <a:pt x="834923" y="167132"/>
                  </a:lnTo>
                  <a:lnTo>
                    <a:pt x="838022" y="172377"/>
                  </a:lnTo>
                  <a:lnTo>
                    <a:pt x="839139" y="176936"/>
                  </a:lnTo>
                  <a:lnTo>
                    <a:pt x="840676" y="185635"/>
                  </a:lnTo>
                  <a:lnTo>
                    <a:pt x="842022" y="196011"/>
                  </a:lnTo>
                  <a:lnTo>
                    <a:pt x="842594" y="205574"/>
                  </a:lnTo>
                  <a:lnTo>
                    <a:pt x="842594" y="319925"/>
                  </a:lnTo>
                  <a:lnTo>
                    <a:pt x="841844" y="327025"/>
                  </a:lnTo>
                  <a:lnTo>
                    <a:pt x="836891" y="340995"/>
                  </a:lnTo>
                  <a:lnTo>
                    <a:pt x="823760" y="354660"/>
                  </a:lnTo>
                  <a:lnTo>
                    <a:pt x="798423" y="360819"/>
                  </a:lnTo>
                  <a:lnTo>
                    <a:pt x="790981" y="360273"/>
                  </a:lnTo>
                  <a:lnTo>
                    <a:pt x="783463" y="358736"/>
                  </a:lnTo>
                  <a:lnTo>
                    <a:pt x="776185" y="356273"/>
                  </a:lnTo>
                  <a:lnTo>
                    <a:pt x="769505" y="352996"/>
                  </a:lnTo>
                  <a:lnTo>
                    <a:pt x="764070" y="349821"/>
                  </a:lnTo>
                  <a:lnTo>
                    <a:pt x="764794" y="368287"/>
                  </a:lnTo>
                  <a:lnTo>
                    <a:pt x="778649" y="376186"/>
                  </a:lnTo>
                  <a:lnTo>
                    <a:pt x="789279" y="380542"/>
                  </a:lnTo>
                  <a:lnTo>
                    <a:pt x="799782" y="382803"/>
                  </a:lnTo>
                  <a:lnTo>
                    <a:pt x="811669" y="383451"/>
                  </a:lnTo>
                  <a:lnTo>
                    <a:pt x="836460" y="378828"/>
                  </a:lnTo>
                  <a:lnTo>
                    <a:pt x="856500" y="366128"/>
                  </a:lnTo>
                  <a:lnTo>
                    <a:pt x="869899" y="347154"/>
                  </a:lnTo>
                  <a:lnTo>
                    <a:pt x="874788" y="323659"/>
                  </a:lnTo>
                  <a:lnTo>
                    <a:pt x="874788" y="283425"/>
                  </a:lnTo>
                  <a:lnTo>
                    <a:pt x="887107" y="290842"/>
                  </a:lnTo>
                  <a:lnTo>
                    <a:pt x="898804" y="294436"/>
                  </a:lnTo>
                  <a:lnTo>
                    <a:pt x="907681" y="295579"/>
                  </a:lnTo>
                  <a:lnTo>
                    <a:pt x="1044943" y="295617"/>
                  </a:lnTo>
                  <a:lnTo>
                    <a:pt x="1056106" y="294462"/>
                  </a:lnTo>
                  <a:lnTo>
                    <a:pt x="1065580"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44" y="13093"/>
                  </a:lnTo>
                  <a:lnTo>
                    <a:pt x="1305674" y="3644"/>
                  </a:lnTo>
                  <a:close/>
                </a:path>
                <a:path w="1752600" h="383540">
                  <a:moveTo>
                    <a:pt x="1708353" y="99123"/>
                  </a:moveTo>
                  <a:lnTo>
                    <a:pt x="1706841" y="91643"/>
                  </a:lnTo>
                  <a:lnTo>
                    <a:pt x="1702727" y="85547"/>
                  </a:lnTo>
                  <a:lnTo>
                    <a:pt x="1696618" y="81432"/>
                  </a:lnTo>
                  <a:lnTo>
                    <a:pt x="1689150" y="79921"/>
                  </a:lnTo>
                  <a:lnTo>
                    <a:pt x="1681848" y="81445"/>
                  </a:lnTo>
                  <a:lnTo>
                    <a:pt x="1675726" y="85559"/>
                  </a:lnTo>
                  <a:lnTo>
                    <a:pt x="1671510" y="91554"/>
                  </a:lnTo>
                  <a:lnTo>
                    <a:pt x="1669948" y="98704"/>
                  </a:lnTo>
                  <a:lnTo>
                    <a:pt x="1671434" y="106400"/>
                  </a:lnTo>
                  <a:lnTo>
                    <a:pt x="1675511" y="112623"/>
                  </a:lnTo>
                  <a:lnTo>
                    <a:pt x="1681619" y="116789"/>
                  </a:lnTo>
                  <a:lnTo>
                    <a:pt x="1689150" y="118313"/>
                  </a:lnTo>
                  <a:lnTo>
                    <a:pt x="1696618" y="116801"/>
                  </a:lnTo>
                  <a:lnTo>
                    <a:pt x="1702727" y="112674"/>
                  </a:lnTo>
                  <a:lnTo>
                    <a:pt x="1706841" y="106578"/>
                  </a:lnTo>
                  <a:lnTo>
                    <a:pt x="1708353" y="99123"/>
                  </a:lnTo>
                  <a:close/>
                </a:path>
                <a:path w="1752600" h="383540">
                  <a:moveTo>
                    <a:pt x="1752257" y="205587"/>
                  </a:moveTo>
                  <a:lnTo>
                    <a:pt x="1748891" y="186232"/>
                  </a:lnTo>
                  <a:lnTo>
                    <a:pt x="1742706" y="178384"/>
                  </a:lnTo>
                  <a:lnTo>
                    <a:pt x="1738388" y="172910"/>
                  </a:lnTo>
                  <a:lnTo>
                    <a:pt x="1720189" y="165239"/>
                  </a:lnTo>
                  <a:lnTo>
                    <a:pt x="1720075" y="238328"/>
                  </a:lnTo>
                  <a:lnTo>
                    <a:pt x="1718246" y="255879"/>
                  </a:lnTo>
                  <a:lnTo>
                    <a:pt x="1713064" y="266433"/>
                  </a:lnTo>
                  <a:lnTo>
                    <a:pt x="1705013" y="271602"/>
                  </a:lnTo>
                  <a:lnTo>
                    <a:pt x="1694573" y="272961"/>
                  </a:lnTo>
                  <a:lnTo>
                    <a:pt x="1679397" y="269392"/>
                  </a:lnTo>
                  <a:lnTo>
                    <a:pt x="1665871" y="259308"/>
                  </a:lnTo>
                  <a:lnTo>
                    <a:pt x="1656156" y="243662"/>
                  </a:lnTo>
                  <a:lnTo>
                    <a:pt x="1652435" y="223393"/>
                  </a:lnTo>
                  <a:lnTo>
                    <a:pt x="1655737" y="206070"/>
                  </a:lnTo>
                  <a:lnTo>
                    <a:pt x="1664677" y="191744"/>
                  </a:lnTo>
                  <a:lnTo>
                    <a:pt x="1677835" y="181991"/>
                  </a:lnTo>
                  <a:lnTo>
                    <a:pt x="1693735" y="178384"/>
                  </a:lnTo>
                  <a:lnTo>
                    <a:pt x="1701914" y="178384"/>
                  </a:lnTo>
                  <a:lnTo>
                    <a:pt x="1719986" y="217754"/>
                  </a:lnTo>
                  <a:lnTo>
                    <a:pt x="1720075" y="238328"/>
                  </a:lnTo>
                  <a:lnTo>
                    <a:pt x="1720075" y="165239"/>
                  </a:lnTo>
                  <a:lnTo>
                    <a:pt x="1663915" y="167855"/>
                  </a:lnTo>
                  <a:lnTo>
                    <a:pt x="1624317" y="203098"/>
                  </a:lnTo>
                  <a:lnTo>
                    <a:pt x="1618602" y="229616"/>
                  </a:lnTo>
                  <a:lnTo>
                    <a:pt x="1619491" y="241769"/>
                  </a:lnTo>
                  <a:lnTo>
                    <a:pt x="1622107" y="253161"/>
                  </a:lnTo>
                  <a:lnTo>
                    <a:pt x="1626374" y="263626"/>
                  </a:lnTo>
                  <a:lnTo>
                    <a:pt x="1632242" y="272961"/>
                  </a:lnTo>
                  <a:lnTo>
                    <a:pt x="1405356" y="272961"/>
                  </a:lnTo>
                  <a:lnTo>
                    <a:pt x="1385620" y="232524"/>
                  </a:lnTo>
                  <a:lnTo>
                    <a:pt x="1385620" y="21755"/>
                  </a:lnTo>
                  <a:lnTo>
                    <a:pt x="1388287" y="15659"/>
                  </a:lnTo>
                  <a:lnTo>
                    <a:pt x="1389481" y="13081"/>
                  </a:lnTo>
                  <a:lnTo>
                    <a:pt x="1389773" y="3644"/>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95" y="279819"/>
                  </a:lnTo>
                  <a:lnTo>
                    <a:pt x="1744548" y="272961"/>
                  </a:lnTo>
                  <a:lnTo>
                    <a:pt x="1749323" y="265099"/>
                  </a:lnTo>
                  <a:lnTo>
                    <a:pt x="1752257" y="250304"/>
                  </a:lnTo>
                  <a:lnTo>
                    <a:pt x="1752257" y="205587"/>
                  </a:lnTo>
                  <a:close/>
                </a:path>
              </a:pathLst>
            </a:custGeom>
            <a:solidFill>
              <a:srgbClr val="404041"/>
            </a:solidFill>
          </p:spPr>
          <p:txBody>
            <a:bodyPr wrap="square" lIns="0" tIns="0" rIns="0" bIns="0" rtlCol="0"/>
            <a:lstStyle/>
            <a:p>
              <a:pPr algn="l" rtl="0"/>
              <a:endParaRPr/>
            </a:p>
          </p:txBody>
        </p:sp>
      </p:grpSp>
      <p:graphicFrame>
        <p:nvGraphicFramePr>
          <p:cNvPr id="11" name="Table 10">
            <a:extLst>
              <a:ext uri="{FF2B5EF4-FFF2-40B4-BE49-F238E27FC236}">
                <a16:creationId xmlns:a16="http://schemas.microsoft.com/office/drawing/2014/main" id="{26764568-162F-1C06-1E6A-77A2DA7751AD}"/>
              </a:ext>
            </a:extLst>
          </p:cNvPr>
          <p:cNvGraphicFramePr>
            <a:graphicFrameLocks noGrp="1"/>
          </p:cNvGraphicFramePr>
          <p:nvPr>
            <p:extLst>
              <p:ext uri="{D42A27DB-BD31-4B8C-83A1-F6EECF244321}">
                <p14:modId xmlns:p14="http://schemas.microsoft.com/office/powerpoint/2010/main" val="2693812447"/>
              </p:ext>
            </p:extLst>
          </p:nvPr>
        </p:nvGraphicFramePr>
        <p:xfrm>
          <a:off x="1256760" y="2303591"/>
          <a:ext cx="18167888" cy="2668459"/>
        </p:xfrm>
        <a:graphic>
          <a:graphicData uri="http://schemas.openxmlformats.org/drawingml/2006/table">
            <a:tbl>
              <a:tblPr firstRow="1" bandRow="1">
                <a:tableStyleId>{5C22544A-7EE6-4342-B048-85BDC9FD1C3A}</a:tableStyleId>
              </a:tblPr>
              <a:tblGrid>
                <a:gridCol w="4541972">
                  <a:extLst>
                    <a:ext uri="{9D8B030D-6E8A-4147-A177-3AD203B41FA5}">
                      <a16:colId xmlns:a16="http://schemas.microsoft.com/office/drawing/2014/main" val="1818152903"/>
                    </a:ext>
                  </a:extLst>
                </a:gridCol>
                <a:gridCol w="4541972">
                  <a:extLst>
                    <a:ext uri="{9D8B030D-6E8A-4147-A177-3AD203B41FA5}">
                      <a16:colId xmlns:a16="http://schemas.microsoft.com/office/drawing/2014/main" val="1121058322"/>
                    </a:ext>
                  </a:extLst>
                </a:gridCol>
                <a:gridCol w="4541972">
                  <a:extLst>
                    <a:ext uri="{9D8B030D-6E8A-4147-A177-3AD203B41FA5}">
                      <a16:colId xmlns:a16="http://schemas.microsoft.com/office/drawing/2014/main" val="3148160803"/>
                    </a:ext>
                  </a:extLst>
                </a:gridCol>
                <a:gridCol w="4541972">
                  <a:extLst>
                    <a:ext uri="{9D8B030D-6E8A-4147-A177-3AD203B41FA5}">
                      <a16:colId xmlns:a16="http://schemas.microsoft.com/office/drawing/2014/main" val="955254072"/>
                    </a:ext>
                  </a:extLst>
                </a:gridCol>
              </a:tblGrid>
              <a:tr h="611059">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latin typeface="Dubai" panose="020B0503030403030204" pitchFamily="34" charset="-78"/>
                          <a:cs typeface="Dubai" panose="020B0503030403030204" pitchFamily="34" charset="-78"/>
                        </a:rPr>
                        <a:t>Location details from airport to other destinations - 4 seater</a:t>
                      </a:r>
                    </a:p>
                  </a:txBody>
                  <a:tcPr anchor="ctr">
                    <a:solidFill>
                      <a:srgbClr val="2C2D65"/>
                    </a:solidFill>
                  </a:tcPr>
                </a:tc>
                <a:tc hMerge="1">
                  <a:txBody>
                    <a:bodyPr/>
                    <a:lstStyle/>
                    <a:p>
                      <a:endParaRPr lang="en-GB" dirty="0"/>
                    </a:p>
                  </a:txBody>
                  <a:tcPr/>
                </a:tc>
                <a:tc hMerge="1">
                  <a:txBody>
                    <a:bodyPr/>
                    <a:lstStyle/>
                    <a:p>
                      <a:endParaRPr lang="en-GB" dirty="0"/>
                    </a:p>
                  </a:txBody>
                  <a:tcPr/>
                </a:tc>
                <a:tc hMerge="1">
                  <a:txBody>
                    <a:bodyPr/>
                    <a:lstStyle/>
                    <a:p>
                      <a:pPr marL="0" algn="l" rtl="0"/>
                      <a:endParaRPr lang="en-GB" dirty="0"/>
                    </a:p>
                  </a:txBody>
                  <a:tcPr/>
                </a:tc>
                <a:extLst>
                  <a:ext uri="{0D108BD9-81ED-4DB2-BD59-A6C34878D82A}">
                    <a16:rowId xmlns:a16="http://schemas.microsoft.com/office/drawing/2014/main" val="746380889"/>
                  </a:ext>
                </a:extLst>
              </a:tr>
              <a:tr h="457200">
                <a:tc>
                  <a:txBody>
                    <a:bodyPr/>
                    <a:lstStyle/>
                    <a:p>
                      <a:pPr marL="0" algn="ctr" rtl="0"/>
                      <a:r>
                        <a:rPr lang="en-GB" b="1" dirty="0">
                          <a:solidFill>
                            <a:srgbClr val="142A6E"/>
                          </a:solidFill>
                          <a:latin typeface="Dubai" panose="020B0503030403030204" pitchFamily="34" charset="-78"/>
                          <a:cs typeface="Dubai" panose="020B0503030403030204" pitchFamily="34" charset="-78"/>
                        </a:rPr>
                        <a:t>Sn. No</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Zone D</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Sub-zone</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Price (AED)</a:t>
                      </a:r>
                    </a:p>
                  </a:txBody>
                  <a:tcPr anchor="ctr">
                    <a:solidFill>
                      <a:srgbClr val="FFE000"/>
                    </a:solidFill>
                  </a:tcPr>
                </a:tc>
                <a:extLst>
                  <a:ext uri="{0D108BD9-81ED-4DB2-BD59-A6C34878D82A}">
                    <a16:rowId xmlns:a16="http://schemas.microsoft.com/office/drawing/2014/main" val="2538854758"/>
                  </a:ext>
                </a:extLst>
              </a:tr>
              <a:tr h="457200">
                <a:tc>
                  <a:txBody>
                    <a:bodyPr/>
                    <a:lstStyle/>
                    <a:p>
                      <a:pPr marL="15875" marR="0" algn="ctr">
                        <a:spcAft>
                          <a:spcPts val="0"/>
                        </a:spcAft>
                      </a:pPr>
                      <a:r>
                        <a:rPr lang="en-GB" sz="1400" dirty="0">
                          <a:effectLst/>
                          <a:latin typeface="Dubai" panose="020B0503030403030204" pitchFamily="34" charset="-78"/>
                          <a:cs typeface="Dubai" panose="020B0503030403030204" pitchFamily="34" charset="-78"/>
                        </a:rPr>
                        <a:t>1</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Central Dubai</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Jumeirah (1,2,3, Umm Suqeim)</a:t>
                      </a:r>
                    </a:p>
                  </a:txBody>
                  <a:tcPr marL="0" marR="0" marT="0" marB="0" anchor="ctr"/>
                </a:tc>
                <a:tc>
                  <a:txBody>
                    <a:bodyPr/>
                    <a:lstStyle/>
                    <a:p>
                      <a:pPr marL="389255" marR="378460" algn="ctr">
                        <a:spcAft>
                          <a:spcPts val="0"/>
                        </a:spcAft>
                      </a:pPr>
                      <a:r>
                        <a:rPr lang="en-GB" sz="1400">
                          <a:effectLst/>
                          <a:latin typeface="Dubai" panose="020B0503030403030204" pitchFamily="34" charset="-78"/>
                          <a:cs typeface="Dubai" panose="020B0503030403030204" pitchFamily="34" charset="-78"/>
                        </a:rPr>
                        <a:t>300</a:t>
                      </a:r>
                    </a:p>
                  </a:txBody>
                  <a:tcPr marL="0" marR="0" marT="0" marB="0" anchor="ctr"/>
                </a:tc>
                <a:extLst>
                  <a:ext uri="{0D108BD9-81ED-4DB2-BD59-A6C34878D82A}">
                    <a16:rowId xmlns:a16="http://schemas.microsoft.com/office/drawing/2014/main" val="4161125889"/>
                  </a:ext>
                </a:extLst>
              </a:tr>
              <a:tr h="6096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2</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West Dubai</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Umm Suqeim (1,2,3) &amp; Al Qouz</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300</a:t>
                      </a:r>
                    </a:p>
                  </a:txBody>
                  <a:tcPr marL="0" marR="0" marT="0" marB="0" anchor="ctr"/>
                </a:tc>
                <a:extLst>
                  <a:ext uri="{0D108BD9-81ED-4DB2-BD59-A6C34878D82A}">
                    <a16:rowId xmlns:a16="http://schemas.microsoft.com/office/drawing/2014/main" val="2282121548"/>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3</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West Dubai</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Al Wasl</a:t>
                      </a:r>
                    </a:p>
                  </a:txBody>
                  <a:tcPr marL="0" marR="0" marT="0" marB="0" anchor="ctr"/>
                </a:tc>
                <a:tc>
                  <a:txBody>
                    <a:bodyPr/>
                    <a:lstStyle/>
                    <a:p>
                      <a:pPr marL="0" marR="0" algn="ctr">
                        <a:spcBef>
                          <a:spcPts val="0"/>
                        </a:spcBef>
                        <a:spcAft>
                          <a:spcPts val="0"/>
                        </a:spcAft>
                      </a:pPr>
                      <a:r>
                        <a:rPr lang="en-GB" sz="1400" dirty="0">
                          <a:effectLst/>
                          <a:latin typeface="Dubai" panose="020B0503030403030204" pitchFamily="34" charset="-78"/>
                          <a:cs typeface="Dubai" panose="020B0503030403030204" pitchFamily="34" charset="-78"/>
                        </a:rPr>
                        <a:t>300</a:t>
                      </a:r>
                    </a:p>
                  </a:txBody>
                  <a:tcPr marL="0" marR="0" marT="0" marB="0" anchor="ctr"/>
                </a:tc>
                <a:extLst>
                  <a:ext uri="{0D108BD9-81ED-4DB2-BD59-A6C34878D82A}">
                    <a16:rowId xmlns:a16="http://schemas.microsoft.com/office/drawing/2014/main" val="2858809753"/>
                  </a:ext>
                </a:extLst>
              </a:tr>
            </a:tbl>
          </a:graphicData>
        </a:graphic>
      </p:graphicFrame>
      <p:graphicFrame>
        <p:nvGraphicFramePr>
          <p:cNvPr id="3" name="Table 2">
            <a:extLst>
              <a:ext uri="{FF2B5EF4-FFF2-40B4-BE49-F238E27FC236}">
                <a16:creationId xmlns:a16="http://schemas.microsoft.com/office/drawing/2014/main" id="{ED228A76-9898-9EAB-BAD0-2F8BEA8FBEF5}"/>
              </a:ext>
            </a:extLst>
          </p:cNvPr>
          <p:cNvGraphicFramePr>
            <a:graphicFrameLocks noGrp="1"/>
          </p:cNvGraphicFramePr>
          <p:nvPr>
            <p:extLst>
              <p:ext uri="{D42A27DB-BD31-4B8C-83A1-F6EECF244321}">
                <p14:modId xmlns:p14="http://schemas.microsoft.com/office/powerpoint/2010/main" val="1999039027"/>
              </p:ext>
            </p:extLst>
          </p:nvPr>
        </p:nvGraphicFramePr>
        <p:xfrm>
          <a:off x="1256760" y="5100488"/>
          <a:ext cx="18167888" cy="3200400"/>
        </p:xfrm>
        <a:graphic>
          <a:graphicData uri="http://schemas.openxmlformats.org/drawingml/2006/table">
            <a:tbl>
              <a:tblPr firstRow="1" bandRow="1">
                <a:tableStyleId>{5C22544A-7EE6-4342-B048-85BDC9FD1C3A}</a:tableStyleId>
              </a:tblPr>
              <a:tblGrid>
                <a:gridCol w="4541972">
                  <a:extLst>
                    <a:ext uri="{9D8B030D-6E8A-4147-A177-3AD203B41FA5}">
                      <a16:colId xmlns:a16="http://schemas.microsoft.com/office/drawing/2014/main" val="3369215"/>
                    </a:ext>
                  </a:extLst>
                </a:gridCol>
                <a:gridCol w="4541972">
                  <a:extLst>
                    <a:ext uri="{9D8B030D-6E8A-4147-A177-3AD203B41FA5}">
                      <a16:colId xmlns:a16="http://schemas.microsoft.com/office/drawing/2014/main" val="398910738"/>
                    </a:ext>
                  </a:extLst>
                </a:gridCol>
                <a:gridCol w="4541972">
                  <a:extLst>
                    <a:ext uri="{9D8B030D-6E8A-4147-A177-3AD203B41FA5}">
                      <a16:colId xmlns:a16="http://schemas.microsoft.com/office/drawing/2014/main" val="727108824"/>
                    </a:ext>
                  </a:extLst>
                </a:gridCol>
                <a:gridCol w="4541972">
                  <a:extLst>
                    <a:ext uri="{9D8B030D-6E8A-4147-A177-3AD203B41FA5}">
                      <a16:colId xmlns:a16="http://schemas.microsoft.com/office/drawing/2014/main" val="250618241"/>
                    </a:ext>
                  </a:extLst>
                </a:gridCol>
              </a:tblGrid>
              <a:tr h="533400">
                <a:tc>
                  <a:txBody>
                    <a:bodyPr/>
                    <a:lstStyle/>
                    <a:p>
                      <a:pPr marL="15875" marR="0" algn="ctr" rtl="0">
                        <a:spcAft>
                          <a:spcPts val="0"/>
                        </a:spcAft>
                      </a:pPr>
                      <a:r>
                        <a:rPr lang="en-GB" sz="1800" b="1" dirty="0">
                          <a:solidFill>
                            <a:srgbClr val="142A6E"/>
                          </a:solidFill>
                          <a:effectLst/>
                          <a:latin typeface="Dubai" panose="020B0503030403030204" pitchFamily="34" charset="-78"/>
                          <a:cs typeface="Dubai" panose="020B0503030403030204" pitchFamily="34" charset="-78"/>
                        </a:rPr>
                        <a:t>Sn. No</a:t>
                      </a:r>
                    </a:p>
                  </a:txBody>
                  <a:tcPr marL="0" marR="0" marT="0" marB="0" anchor="ctr">
                    <a:solidFill>
                      <a:srgbClr val="FFE000"/>
                    </a:solidFill>
                  </a:tcPr>
                </a:tc>
                <a:tc>
                  <a:txBody>
                    <a:bodyPr/>
                    <a:lstStyle/>
                    <a:p>
                      <a:pPr marL="15875" marR="0" algn="ctr" rtl="0">
                        <a:spcAft>
                          <a:spcPts val="0"/>
                        </a:spcAft>
                      </a:pPr>
                      <a:r>
                        <a:rPr lang="en-GB" sz="1800" b="1" dirty="0">
                          <a:solidFill>
                            <a:srgbClr val="142A6E"/>
                          </a:solidFill>
                          <a:effectLst/>
                          <a:latin typeface="Dubai" panose="020B0503030403030204" pitchFamily="34" charset="-78"/>
                          <a:cs typeface="Dubai" panose="020B0503030403030204" pitchFamily="34" charset="-78"/>
                        </a:rPr>
                        <a:t>Zone E</a:t>
                      </a:r>
                    </a:p>
                  </a:txBody>
                  <a:tcPr marL="0" marR="0" marT="0" marB="0" anchor="ctr">
                    <a:solidFill>
                      <a:srgbClr val="FFE000"/>
                    </a:solidFill>
                  </a:tcPr>
                </a:tc>
                <a:tc>
                  <a:txBody>
                    <a:bodyPr/>
                    <a:lstStyle/>
                    <a:p>
                      <a:pPr marL="0" algn="ctr" rtl="0"/>
                      <a:r>
                        <a:rPr lang="en-GB" sz="1800" b="1" dirty="0">
                          <a:solidFill>
                            <a:srgbClr val="142A6E"/>
                          </a:solidFill>
                          <a:latin typeface="Dubai" panose="020B0503030403030204" pitchFamily="34" charset="-78"/>
                          <a:cs typeface="Dubai" panose="020B0503030403030204" pitchFamily="34" charset="-78"/>
                        </a:rPr>
                        <a:t>Sub-zone</a:t>
                      </a:r>
                    </a:p>
                  </a:txBody>
                  <a:tcPr anchor="ctr">
                    <a:solidFill>
                      <a:srgbClr val="FFE000"/>
                    </a:solidFill>
                  </a:tcPr>
                </a:tc>
                <a:tc>
                  <a:txBody>
                    <a:bodyPr/>
                    <a:lstStyle/>
                    <a:p>
                      <a:pPr marL="0" algn="ctr" rtl="0"/>
                      <a:r>
                        <a:rPr lang="en-GB" sz="1800" b="1" dirty="0">
                          <a:solidFill>
                            <a:srgbClr val="142A6E"/>
                          </a:solidFill>
                          <a:latin typeface="Dubai" panose="020B0503030403030204" pitchFamily="34" charset="-78"/>
                          <a:cs typeface="Dubai" panose="020B0503030403030204" pitchFamily="34" charset="-78"/>
                        </a:rPr>
                        <a:t>Price (AED)</a:t>
                      </a:r>
                    </a:p>
                  </a:txBody>
                  <a:tcPr anchor="ctr">
                    <a:solidFill>
                      <a:srgbClr val="FFE000"/>
                    </a:solidFill>
                  </a:tcPr>
                </a:tc>
                <a:extLst>
                  <a:ext uri="{0D108BD9-81ED-4DB2-BD59-A6C34878D82A}">
                    <a16:rowId xmlns:a16="http://schemas.microsoft.com/office/drawing/2014/main" val="753292985"/>
                  </a:ext>
                </a:extLst>
              </a:tr>
              <a:tr h="533400">
                <a:tc>
                  <a:txBody>
                    <a:bodyPr/>
                    <a:lstStyle/>
                    <a:p>
                      <a:pPr marL="15875" marR="0" algn="ctr">
                        <a:spcAft>
                          <a:spcPts val="0"/>
                        </a:spcAft>
                      </a:pPr>
                      <a:r>
                        <a:rPr lang="en-GB" sz="1400" dirty="0">
                          <a:effectLst/>
                          <a:latin typeface="Dubai" panose="020B0503030403030204" pitchFamily="34" charset="-78"/>
                          <a:cs typeface="Dubai" panose="020B0503030403030204" pitchFamily="34" charset="-78"/>
                        </a:rPr>
                        <a:t>1</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South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Dubai Marina (Marina Walk &amp; JBR)</a:t>
                      </a:r>
                    </a:p>
                  </a:txBody>
                  <a:tcPr marL="0" marR="0" marT="0" marB="0" anchor="ctr"/>
                </a:tc>
                <a:tc>
                  <a:txBody>
                    <a:bodyPr/>
                    <a:lstStyle/>
                    <a:p>
                      <a:pPr marL="389255" marR="378460" algn="ctr">
                        <a:spcAft>
                          <a:spcPts val="0"/>
                        </a:spcAft>
                      </a:pPr>
                      <a:r>
                        <a:rPr lang="en-GB" sz="1400">
                          <a:effectLst/>
                          <a:latin typeface="Dubai" panose="020B0503030403030204" pitchFamily="34" charset="-78"/>
                          <a:cs typeface="Dubai" panose="020B0503030403030204" pitchFamily="34" charset="-78"/>
                        </a:rPr>
                        <a:t>320</a:t>
                      </a:r>
                    </a:p>
                  </a:txBody>
                  <a:tcPr marL="0" marR="0" marT="0" marB="0" anchor="ctr"/>
                </a:tc>
                <a:extLst>
                  <a:ext uri="{0D108BD9-81ED-4DB2-BD59-A6C34878D82A}">
                    <a16:rowId xmlns:a16="http://schemas.microsoft.com/office/drawing/2014/main" val="4126792280"/>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2</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South Dubai</a:t>
                      </a:r>
                    </a:p>
                  </a:txBody>
                  <a:tcPr marL="0" marR="0" marT="0" marB="0" anchor="ctr"/>
                </a:tc>
                <a:tc>
                  <a:txBody>
                    <a:bodyPr/>
                    <a:lstStyle/>
                    <a:p>
                      <a:pPr marL="15875" marR="0">
                        <a:spcAft>
                          <a:spcPts val="0"/>
                        </a:spcAft>
                      </a:pPr>
                      <a:r>
                        <a:rPr lang="en-GB" sz="1400">
                          <a:effectLst/>
                          <a:latin typeface="Dubai" panose="020B0503030403030204" pitchFamily="34" charset="-78"/>
                          <a:cs typeface="Dubai" panose="020B0503030403030204" pitchFamily="34" charset="-78"/>
                        </a:rPr>
                        <a:t>Palm Jumeirah (Crescent, Trunk &amp; Fronds)</a:t>
                      </a:r>
                    </a:p>
                  </a:txBody>
                  <a:tcPr marL="0" marR="0" marT="0" marB="0" anchor="ctr"/>
                </a:tc>
                <a:tc>
                  <a:txBody>
                    <a:bodyPr/>
                    <a:lstStyle/>
                    <a:p>
                      <a:pPr marL="389255" marR="378460" algn="ctr">
                        <a:spcAft>
                          <a:spcPts val="0"/>
                        </a:spcAft>
                      </a:pPr>
                      <a:r>
                        <a:rPr lang="en-GB" sz="1400">
                          <a:effectLst/>
                          <a:latin typeface="Dubai" panose="020B0503030403030204" pitchFamily="34" charset="-78"/>
                          <a:cs typeface="Dubai" panose="020B0503030403030204" pitchFamily="34" charset="-78"/>
                        </a:rPr>
                        <a:t>320</a:t>
                      </a:r>
                    </a:p>
                  </a:txBody>
                  <a:tcPr marL="0" marR="0" marT="0" marB="0" anchor="ctr"/>
                </a:tc>
                <a:extLst>
                  <a:ext uri="{0D108BD9-81ED-4DB2-BD59-A6C34878D82A}">
                    <a16:rowId xmlns:a16="http://schemas.microsoft.com/office/drawing/2014/main" val="2299403441"/>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3</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South Dubai</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Jumeirah Lake Towers (JLT - Clusters A-Z)</a:t>
                      </a:r>
                    </a:p>
                  </a:txBody>
                  <a:tcPr marL="0" marR="0" marT="0" marB="0" anchor="ctr"/>
                </a:tc>
                <a:tc>
                  <a:txBody>
                    <a:bodyPr/>
                    <a:lstStyle/>
                    <a:p>
                      <a:pPr marL="389255" marR="378460" algn="ctr">
                        <a:spcAft>
                          <a:spcPts val="0"/>
                        </a:spcAft>
                      </a:pPr>
                      <a:r>
                        <a:rPr lang="en-GB" sz="1400">
                          <a:effectLst/>
                          <a:latin typeface="Dubai" panose="020B0503030403030204" pitchFamily="34" charset="-78"/>
                          <a:cs typeface="Dubai" panose="020B0503030403030204" pitchFamily="34" charset="-78"/>
                        </a:rPr>
                        <a:t>320</a:t>
                      </a:r>
                    </a:p>
                  </a:txBody>
                  <a:tcPr marL="0" marR="0" marT="0" marB="0" anchor="ctr"/>
                </a:tc>
                <a:extLst>
                  <a:ext uri="{0D108BD9-81ED-4DB2-BD59-A6C34878D82A}">
                    <a16:rowId xmlns:a16="http://schemas.microsoft.com/office/drawing/2014/main" val="1249379511"/>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4</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Other Location</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Silicon Oasis</a:t>
                      </a:r>
                    </a:p>
                  </a:txBody>
                  <a:tcPr marL="0" marR="0" marT="0" marB="0" anchor="ctr"/>
                </a:tc>
                <a:tc>
                  <a:txBody>
                    <a:bodyPr/>
                    <a:lstStyle/>
                    <a:p>
                      <a:pPr marL="389255" marR="378460" algn="ctr">
                        <a:spcAft>
                          <a:spcPts val="0"/>
                        </a:spcAft>
                      </a:pPr>
                      <a:r>
                        <a:rPr lang="en-GB" sz="1400">
                          <a:effectLst/>
                          <a:latin typeface="Dubai" panose="020B0503030403030204" pitchFamily="34" charset="-78"/>
                          <a:cs typeface="Dubai" panose="020B0503030403030204" pitchFamily="34" charset="-78"/>
                        </a:rPr>
                        <a:t>320</a:t>
                      </a:r>
                    </a:p>
                  </a:txBody>
                  <a:tcPr marL="0" marR="0" marT="0" marB="0" anchor="ctr"/>
                </a:tc>
                <a:extLst>
                  <a:ext uri="{0D108BD9-81ED-4DB2-BD59-A6C34878D82A}">
                    <a16:rowId xmlns:a16="http://schemas.microsoft.com/office/drawing/2014/main" val="2121001463"/>
                  </a:ext>
                </a:extLst>
              </a:tr>
              <a:tr h="533400">
                <a:tc>
                  <a:txBody>
                    <a:bodyPr/>
                    <a:lstStyle/>
                    <a:p>
                      <a:pPr marL="15875" marR="0" algn="ctr">
                        <a:spcAft>
                          <a:spcPts val="0"/>
                        </a:spcAft>
                      </a:pPr>
                      <a:r>
                        <a:rPr lang="en-GB" sz="1400">
                          <a:effectLst/>
                          <a:latin typeface="Dubai" panose="020B0503030403030204" pitchFamily="34" charset="-78"/>
                          <a:cs typeface="Dubai" panose="020B0503030403030204" pitchFamily="34" charset="-78"/>
                        </a:rPr>
                        <a:t>5</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Other Location</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Discovery Gardens</a:t>
                      </a:r>
                    </a:p>
                  </a:txBody>
                  <a:tcPr marL="0" marR="0" marT="0" marB="0" anchor="ctr"/>
                </a:tc>
                <a:tc>
                  <a:txBody>
                    <a:bodyPr/>
                    <a:lstStyle/>
                    <a:p>
                      <a:pPr marL="389255" marR="378460" algn="ctr">
                        <a:spcAft>
                          <a:spcPts val="0"/>
                        </a:spcAft>
                      </a:pPr>
                      <a:r>
                        <a:rPr lang="en-GB" sz="1400" dirty="0">
                          <a:effectLst/>
                          <a:latin typeface="Dubai" panose="020B0503030403030204" pitchFamily="34" charset="-78"/>
                          <a:cs typeface="Dubai" panose="020B0503030403030204" pitchFamily="34" charset="-78"/>
                        </a:rPr>
                        <a:t>320</a:t>
                      </a:r>
                    </a:p>
                  </a:txBody>
                  <a:tcPr marL="0" marR="0" marT="0" marB="0" anchor="ctr"/>
                </a:tc>
                <a:extLst>
                  <a:ext uri="{0D108BD9-81ED-4DB2-BD59-A6C34878D82A}">
                    <a16:rowId xmlns:a16="http://schemas.microsoft.com/office/drawing/2014/main" val="1290565572"/>
                  </a:ext>
                </a:extLst>
              </a:tr>
            </a:tbl>
          </a:graphicData>
        </a:graphic>
      </p:graphicFrame>
      <p:sp>
        <p:nvSpPr>
          <p:cNvPr id="4" name="TextBox 3">
            <a:extLst>
              <a:ext uri="{FF2B5EF4-FFF2-40B4-BE49-F238E27FC236}">
                <a16:creationId xmlns:a16="http://schemas.microsoft.com/office/drawing/2014/main" id="{C30B45D1-26E1-EC57-EFC0-1907A5DBB4D9}"/>
              </a:ext>
            </a:extLst>
          </p:cNvPr>
          <p:cNvSpPr txBox="1"/>
          <p:nvPr/>
        </p:nvSpPr>
        <p:spPr>
          <a:xfrm>
            <a:off x="14166850" y="9428158"/>
            <a:ext cx="10052050" cy="1600438"/>
          </a:xfrm>
          <a:prstGeom prst="rect">
            <a:avLst/>
          </a:prstGeom>
          <a:noFill/>
        </p:spPr>
        <p:txBody>
          <a:bodyPr wrap="square">
            <a:spAutoFit/>
          </a:bodyPr>
          <a:lstStyle/>
          <a:p>
            <a:pPr marL="10160" marR="0" algn="l">
              <a:spcAft>
                <a:spcPts val="0"/>
              </a:spcAft>
            </a:pPr>
            <a:r>
              <a:rPr lang="en-GB" sz="1800" b="1" i="0" u="none" strike="noStrike" dirty="0">
                <a:solidFill>
                  <a:srgbClr val="212121"/>
                </a:solidFill>
                <a:effectLst/>
                <a:latin typeface="Dubai" panose="020B0503030403030204" pitchFamily="34" charset="-78"/>
                <a:cs typeface="Dubai" panose="020B0503030403030204" pitchFamily="34" charset="-78"/>
              </a:rPr>
              <a:t>Remarks:</a:t>
            </a:r>
            <a:endParaRPr lang="en-GB" b="1" i="0" u="none" strike="noStrike" dirty="0">
              <a:solidFill>
                <a:srgbClr val="212121"/>
              </a:solidFill>
              <a:effectLst/>
              <a:latin typeface="Dubai" panose="020B0503030403030204" pitchFamily="34" charset="-78"/>
              <a:cs typeface="Dubai" panose="020B0503030403030204" pitchFamily="34" charset="-78"/>
            </a:endParaRPr>
          </a:p>
          <a:p>
            <a:pPr marL="295910" marR="0" indent="-285750" algn="l">
              <a:spcAft>
                <a:spcPts val="0"/>
              </a:spcAft>
              <a:buFont typeface="Arial" panose="020B0604020202020204" pitchFamily="34" charset="0"/>
              <a:buChar char="•"/>
            </a:pPr>
            <a:r>
              <a:rPr lang="en-GB" b="0" i="0" u="none" strike="noStrike" dirty="0">
                <a:solidFill>
                  <a:srgbClr val="212121"/>
                </a:solidFill>
                <a:effectLst/>
                <a:latin typeface="Dubai" panose="020B0503030403030204" pitchFamily="34" charset="-78"/>
                <a:cs typeface="Dubai" panose="020B0503030403030204" pitchFamily="34" charset="-78"/>
              </a:rPr>
              <a:t>All above rates are exclusive of 5% VAT</a:t>
            </a:r>
          </a:p>
          <a:p>
            <a:pPr marL="295910" marR="0" indent="-285750" algn="l">
              <a:spcAft>
                <a:spcPts val="0"/>
              </a:spcAft>
              <a:buFont typeface="Arial" panose="020B0604020202020204" pitchFamily="34" charset="0"/>
              <a:buChar char="•"/>
            </a:pPr>
            <a:r>
              <a:rPr lang="en-GB" dirty="0">
                <a:solidFill>
                  <a:srgbClr val="212121"/>
                </a:solidFill>
                <a:latin typeface="Dubai" panose="020B0503030403030204" pitchFamily="34" charset="-78"/>
                <a:cs typeface="Dubai" panose="020B0503030403030204" pitchFamily="34" charset="-78"/>
              </a:rPr>
              <a:t>A</a:t>
            </a:r>
            <a:r>
              <a:rPr lang="en-GB" b="0" i="0" u="none" strike="noStrike" dirty="0">
                <a:solidFill>
                  <a:srgbClr val="212121"/>
                </a:solidFill>
                <a:effectLst/>
                <a:latin typeface="Dubai" panose="020B0503030403030204" pitchFamily="34" charset="-78"/>
                <a:cs typeface="Dubai" panose="020B0503030403030204" pitchFamily="34" charset="-78"/>
              </a:rPr>
              <a:t>ll above tariffs include driver, fuel and </a:t>
            </a:r>
            <a:r>
              <a:rPr lang="en-GB" dirty="0">
                <a:solidFill>
                  <a:srgbClr val="212121"/>
                </a:solidFill>
                <a:latin typeface="Dubai" panose="020B0503030403030204" pitchFamily="34" charset="-78"/>
                <a:cs typeface="Dubai" panose="020B0503030403030204" pitchFamily="34" charset="-78"/>
              </a:rPr>
              <a:t>S</a:t>
            </a:r>
            <a:r>
              <a:rPr lang="en-GB" b="0" i="0" u="none" strike="noStrike" dirty="0">
                <a:solidFill>
                  <a:srgbClr val="212121"/>
                </a:solidFill>
                <a:effectLst/>
                <a:latin typeface="Dubai" panose="020B0503030403030204" pitchFamily="34" charset="-78"/>
                <a:cs typeface="Dubai" panose="020B0503030403030204" pitchFamily="34" charset="-78"/>
              </a:rPr>
              <a:t>alik/DARB</a:t>
            </a:r>
          </a:p>
          <a:p>
            <a:pPr marL="10160" marR="0" algn="l">
              <a:spcAft>
                <a:spcPts val="0"/>
              </a:spcAft>
            </a:pPr>
            <a:r>
              <a:rPr lang="en-GB" sz="800" b="0" i="0" u="none" strike="noStrike" dirty="0">
                <a:solidFill>
                  <a:srgbClr val="212121"/>
                </a:solidFill>
                <a:effectLst/>
                <a:latin typeface="Dubai" panose="020B0503030403030204" pitchFamily="34" charset="-78"/>
                <a:cs typeface="Dubai" panose="020B0503030403030204" pitchFamily="34" charset="-78"/>
              </a:rPr>
              <a:t> </a:t>
            </a:r>
            <a:endParaRPr lang="en-GB" b="0" i="0" u="none" strike="noStrike" dirty="0">
              <a:solidFill>
                <a:srgbClr val="212121"/>
              </a:solidFill>
              <a:effectLst/>
              <a:latin typeface="Dubai" panose="020B0503030403030204" pitchFamily="34" charset="-78"/>
              <a:cs typeface="Dubai" panose="020B0503030403030204" pitchFamily="34" charset="-78"/>
            </a:endParaRPr>
          </a:p>
          <a:p>
            <a:br>
              <a:rPr lang="en-GB" dirty="0">
                <a:latin typeface="Dubai" panose="020B0503030403030204" pitchFamily="34" charset="-78"/>
                <a:cs typeface="Dubai" panose="020B0503030403030204" pitchFamily="34" charset="-78"/>
              </a:rPr>
            </a:br>
            <a:endParaRPr lang="en-GB"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4211506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71"/>
          <p:cNvSpPr txBox="1">
            <a:spLocks noGrp="1"/>
          </p:cNvSpPr>
          <p:nvPr>
            <p:ph type="title"/>
          </p:nvPr>
        </p:nvSpPr>
        <p:spPr>
          <a:prstGeom prst="rect">
            <a:avLst/>
          </a:prstGeom>
        </p:spPr>
        <p:txBody>
          <a:bodyPr vert="horz" wrap="square" lIns="0" tIns="11430" rIns="0" bIns="0" rtlCol="0">
            <a:spAutoFit/>
          </a:bodyPr>
          <a:lstStyle/>
          <a:p>
            <a:pPr marL="118110">
              <a:lnSpc>
                <a:spcPct val="100000"/>
              </a:lnSpc>
              <a:spcBef>
                <a:spcPts val="90"/>
              </a:spcBef>
            </a:pPr>
            <a:r>
              <a:rPr lang="en-GB" b="1" dirty="0">
                <a:latin typeface="Dubai" panose="020B0503030403030204" pitchFamily="34" charset="-78"/>
                <a:cs typeface="Dubai" panose="020B0503030403030204" pitchFamily="34" charset="-78"/>
              </a:rPr>
              <a:t>Limo pricing structure</a:t>
            </a:r>
          </a:p>
        </p:txBody>
      </p:sp>
      <p:grpSp>
        <p:nvGrpSpPr>
          <p:cNvPr id="7" name="Group 6">
            <a:extLst>
              <a:ext uri="{FF2B5EF4-FFF2-40B4-BE49-F238E27FC236}">
                <a16:creationId xmlns:a16="http://schemas.microsoft.com/office/drawing/2014/main" id="{6A93F837-452D-586B-70B8-0C3A820E3317}"/>
              </a:ext>
            </a:extLst>
          </p:cNvPr>
          <p:cNvGrpSpPr/>
          <p:nvPr/>
        </p:nvGrpSpPr>
        <p:grpSpPr>
          <a:xfrm>
            <a:off x="1219570" y="9560453"/>
            <a:ext cx="5836943" cy="1000760"/>
            <a:chOff x="1219570" y="9560453"/>
            <a:chExt cx="5836943" cy="1000760"/>
          </a:xfrm>
        </p:grpSpPr>
        <p:grpSp>
          <p:nvGrpSpPr>
            <p:cNvPr id="72" name="object 72"/>
            <p:cNvGrpSpPr/>
            <p:nvPr/>
          </p:nvGrpSpPr>
          <p:grpSpPr>
            <a:xfrm>
              <a:off x="1219570" y="9560453"/>
              <a:ext cx="2879725" cy="1000760"/>
              <a:chOff x="1219570" y="9560453"/>
              <a:chExt cx="2879725" cy="1000760"/>
            </a:xfrm>
          </p:grpSpPr>
          <p:sp>
            <p:nvSpPr>
              <p:cNvPr id="73" name="object 73"/>
              <p:cNvSpPr/>
              <p:nvPr/>
            </p:nvSpPr>
            <p:spPr>
              <a:xfrm>
                <a:off x="1219568" y="9560464"/>
                <a:ext cx="2879725" cy="1000760"/>
              </a:xfrm>
              <a:custGeom>
                <a:avLst/>
                <a:gdLst/>
                <a:ahLst/>
                <a:cxnLst/>
                <a:rect l="l" t="t" r="r" b="b"/>
                <a:pathLst>
                  <a:path w="2879725" h="1000759">
                    <a:moveTo>
                      <a:pt x="678383" y="455904"/>
                    </a:moveTo>
                    <a:lnTo>
                      <a:pt x="648563"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86" y="259448"/>
                    </a:lnTo>
                    <a:lnTo>
                      <a:pt x="312686" y="455904"/>
                    </a:lnTo>
                    <a:lnTo>
                      <a:pt x="303568" y="509981"/>
                    </a:lnTo>
                    <a:lnTo>
                      <a:pt x="277964" y="551078"/>
                    </a:lnTo>
                    <a:lnTo>
                      <a:pt x="238518" y="577202"/>
                    </a:lnTo>
                    <a:lnTo>
                      <a:pt x="187883" y="586346"/>
                    </a:lnTo>
                    <a:lnTo>
                      <a:pt x="107353" y="586346"/>
                    </a:lnTo>
                    <a:lnTo>
                      <a:pt x="107353" y="325437"/>
                    </a:lnTo>
                    <a:lnTo>
                      <a:pt x="187883" y="325437"/>
                    </a:lnTo>
                    <a:lnTo>
                      <a:pt x="238518" y="334594"/>
                    </a:lnTo>
                    <a:lnTo>
                      <a:pt x="277964" y="360718"/>
                    </a:lnTo>
                    <a:lnTo>
                      <a:pt x="303568" y="401828"/>
                    </a:lnTo>
                    <a:lnTo>
                      <a:pt x="312686" y="455904"/>
                    </a:lnTo>
                    <a:lnTo>
                      <a:pt x="312686" y="259448"/>
                    </a:lnTo>
                    <a:lnTo>
                      <a:pt x="277291" y="240436"/>
                    </a:lnTo>
                    <a:lnTo>
                      <a:pt x="234391" y="227444"/>
                    </a:lnTo>
                    <a:lnTo>
                      <a:pt x="187883" y="222935"/>
                    </a:lnTo>
                    <a:lnTo>
                      <a:pt x="0" y="222935"/>
                    </a:lnTo>
                    <a:lnTo>
                      <a:pt x="0" y="688848"/>
                    </a:lnTo>
                    <a:lnTo>
                      <a:pt x="187883" y="688848"/>
                    </a:lnTo>
                    <a:lnTo>
                      <a:pt x="234391" y="684339"/>
                    </a:lnTo>
                    <a:lnTo>
                      <a:pt x="277291" y="671347"/>
                    </a:lnTo>
                    <a:lnTo>
                      <a:pt x="315823" y="650671"/>
                    </a:lnTo>
                    <a:lnTo>
                      <a:pt x="349211" y="623112"/>
                    </a:lnTo>
                    <a:lnTo>
                      <a:pt x="376694" y="589470"/>
                    </a:lnTo>
                    <a:lnTo>
                      <a:pt x="378358" y="586346"/>
                    </a:lnTo>
                    <a:lnTo>
                      <a:pt x="397497" y="550545"/>
                    </a:lnTo>
                    <a:lnTo>
                      <a:pt x="410857" y="507149"/>
                    </a:lnTo>
                    <a:lnTo>
                      <a:pt x="529247" y="507149"/>
                    </a:lnTo>
                    <a:lnTo>
                      <a:pt x="423481" y="688848"/>
                    </a:lnTo>
                    <a:lnTo>
                      <a:pt x="542798" y="688848"/>
                    </a:lnTo>
                    <a:lnTo>
                      <a:pt x="648563" y="507149"/>
                    </a:lnTo>
                    <a:lnTo>
                      <a:pt x="678383" y="455904"/>
                    </a:lnTo>
                    <a:close/>
                  </a:path>
                  <a:path w="2879725" h="1000759">
                    <a:moveTo>
                      <a:pt x="2879356" y="0"/>
                    </a:moveTo>
                    <a:lnTo>
                      <a:pt x="1022769"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74" name="object 74"/>
              <p:cNvSpPr/>
              <p:nvPr/>
            </p:nvSpPr>
            <p:spPr>
              <a:xfrm>
                <a:off x="1758759" y="9948010"/>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75" name="object 75"/>
              <p:cNvSpPr/>
              <p:nvPr/>
            </p:nvSpPr>
            <p:spPr>
              <a:xfrm>
                <a:off x="1798554" y="9885891"/>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19"/>
                    </a:lnTo>
                    <a:lnTo>
                      <a:pt x="622431" y="184951"/>
                    </a:lnTo>
                    <a:lnTo>
                      <a:pt x="623287"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7" y="182371"/>
                    </a:lnTo>
                    <a:lnTo>
                      <a:pt x="630523" y="160562"/>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76" name="object 76"/>
              <p:cNvPicPr/>
              <p:nvPr/>
            </p:nvPicPr>
            <p:blipFill>
              <a:blip r:embed="rId2" cstate="print"/>
              <a:stretch>
                <a:fillRect/>
              </a:stretch>
            </p:blipFill>
            <p:spPr>
              <a:xfrm>
                <a:off x="2799164" y="10189295"/>
                <a:ext cx="118781" cy="162518"/>
              </a:xfrm>
              <a:prstGeom prst="rect">
                <a:avLst/>
              </a:prstGeom>
            </p:spPr>
          </p:pic>
          <p:pic>
            <p:nvPicPr>
              <p:cNvPr id="77" name="object 77"/>
              <p:cNvPicPr/>
              <p:nvPr/>
            </p:nvPicPr>
            <p:blipFill>
              <a:blip r:embed="rId3" cstate="print"/>
              <a:stretch>
                <a:fillRect/>
              </a:stretch>
            </p:blipFill>
            <p:spPr>
              <a:xfrm>
                <a:off x="2941899" y="10189486"/>
                <a:ext cx="208110" cy="120530"/>
              </a:xfrm>
              <a:prstGeom prst="rect">
                <a:avLst/>
              </a:prstGeom>
            </p:spPr>
          </p:pic>
          <p:pic>
            <p:nvPicPr>
              <p:cNvPr id="78" name="object 78"/>
              <p:cNvPicPr/>
              <p:nvPr/>
            </p:nvPicPr>
            <p:blipFill>
              <a:blip r:embed="rId4" cstate="print"/>
              <a:stretch>
                <a:fillRect/>
              </a:stretch>
            </p:blipFill>
            <p:spPr>
              <a:xfrm>
                <a:off x="3169242" y="10161043"/>
                <a:ext cx="226576" cy="148973"/>
              </a:xfrm>
              <a:prstGeom prst="rect">
                <a:avLst/>
              </a:prstGeom>
            </p:spPr>
          </p:pic>
          <p:pic>
            <p:nvPicPr>
              <p:cNvPr id="79" name="object 79"/>
              <p:cNvPicPr/>
              <p:nvPr/>
            </p:nvPicPr>
            <p:blipFill>
              <a:blip r:embed="rId5" cstate="print"/>
              <a:stretch>
                <a:fillRect/>
              </a:stretch>
            </p:blipFill>
            <p:spPr>
              <a:xfrm>
                <a:off x="3460993" y="10147317"/>
                <a:ext cx="160016" cy="162120"/>
              </a:xfrm>
              <a:prstGeom prst="rect">
                <a:avLst/>
              </a:prstGeom>
            </p:spPr>
          </p:pic>
          <p:pic>
            <p:nvPicPr>
              <p:cNvPr id="80" name="object 80"/>
              <p:cNvPicPr/>
              <p:nvPr/>
            </p:nvPicPr>
            <p:blipFill>
              <a:blip r:embed="rId6" cstate="print"/>
              <a:stretch>
                <a:fillRect/>
              </a:stretch>
            </p:blipFill>
            <p:spPr>
              <a:xfrm>
                <a:off x="3681462" y="10189295"/>
                <a:ext cx="118792" cy="162518"/>
              </a:xfrm>
              <a:prstGeom prst="rect">
                <a:avLst/>
              </a:prstGeom>
            </p:spPr>
          </p:pic>
          <p:pic>
            <p:nvPicPr>
              <p:cNvPr id="81" name="object 81"/>
              <p:cNvPicPr/>
              <p:nvPr/>
            </p:nvPicPr>
            <p:blipFill>
              <a:blip r:embed="rId7" cstate="print"/>
              <a:stretch>
                <a:fillRect/>
              </a:stretch>
            </p:blipFill>
            <p:spPr>
              <a:xfrm>
                <a:off x="3821843" y="10189299"/>
                <a:ext cx="128802" cy="120917"/>
              </a:xfrm>
              <a:prstGeom prst="rect">
                <a:avLst/>
              </a:prstGeom>
            </p:spPr>
          </p:pic>
          <p:sp>
            <p:nvSpPr>
              <p:cNvPr id="82" name="object 82"/>
              <p:cNvSpPr/>
              <p:nvPr/>
            </p:nvSpPr>
            <p:spPr>
              <a:xfrm>
                <a:off x="2807088" y="9911233"/>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7"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10"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grpSp>
        <p:sp>
          <p:nvSpPr>
            <p:cNvPr id="83" name="object 83"/>
            <p:cNvSpPr/>
            <p:nvPr/>
          </p:nvSpPr>
          <p:spPr>
            <a:xfrm>
              <a:off x="4497900" y="9701391"/>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58"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31"/>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pPr algn="l" rtl="0"/>
              <a:endParaRPr/>
            </a:p>
          </p:txBody>
        </p:sp>
        <p:sp>
          <p:nvSpPr>
            <p:cNvPr id="84" name="object 84"/>
            <p:cNvSpPr/>
            <p:nvPr/>
          </p:nvSpPr>
          <p:spPr>
            <a:xfrm>
              <a:off x="5288953" y="10167728"/>
              <a:ext cx="1544320" cy="281940"/>
            </a:xfrm>
            <a:custGeom>
              <a:avLst/>
              <a:gdLst/>
              <a:ahLst/>
              <a:cxnLst/>
              <a:rect l="l" t="t" r="r" b="b"/>
              <a:pathLst>
                <a:path w="1544320" h="281940">
                  <a:moveTo>
                    <a:pt x="230759" y="2095"/>
                  </a:moveTo>
                  <a:lnTo>
                    <a:pt x="192227" y="2095"/>
                  </a:lnTo>
                  <a:lnTo>
                    <a:pt x="145021" y="140042"/>
                  </a:lnTo>
                  <a:lnTo>
                    <a:pt x="135890" y="167119"/>
                  </a:lnTo>
                  <a:lnTo>
                    <a:pt x="127355" y="193586"/>
                  </a:lnTo>
                  <a:lnTo>
                    <a:pt x="119672" y="219265"/>
                  </a:lnTo>
                  <a:lnTo>
                    <a:pt x="113118" y="244030"/>
                  </a:lnTo>
                  <a:lnTo>
                    <a:pt x="112280" y="244030"/>
                  </a:lnTo>
                  <a:lnTo>
                    <a:pt x="106172" y="219214"/>
                  </a:lnTo>
                  <a:lnTo>
                    <a:pt x="99072" y="193700"/>
                  </a:lnTo>
                  <a:lnTo>
                    <a:pt x="91135" y="167246"/>
                  </a:lnTo>
                  <a:lnTo>
                    <a:pt x="38938" y="2095"/>
                  </a:lnTo>
                  <a:lnTo>
                    <a:pt x="0" y="2095"/>
                  </a:lnTo>
                  <a:lnTo>
                    <a:pt x="91160" y="281330"/>
                  </a:lnTo>
                  <a:lnTo>
                    <a:pt x="130937" y="281330"/>
                  </a:lnTo>
                  <a:lnTo>
                    <a:pt x="230759" y="2095"/>
                  </a:lnTo>
                  <a:close/>
                </a:path>
                <a:path w="1544320" h="281940">
                  <a:moveTo>
                    <a:pt x="449922" y="281305"/>
                  </a:moveTo>
                  <a:lnTo>
                    <a:pt x="419963" y="193497"/>
                  </a:lnTo>
                  <a:lnTo>
                    <a:pt x="410349" y="165315"/>
                  </a:lnTo>
                  <a:lnTo>
                    <a:pt x="374129" y="59194"/>
                  </a:lnTo>
                  <a:lnTo>
                    <a:pt x="374129" y="165315"/>
                  </a:lnTo>
                  <a:lnTo>
                    <a:pt x="290029" y="165315"/>
                  </a:lnTo>
                  <a:lnTo>
                    <a:pt x="317347" y="84543"/>
                  </a:lnTo>
                  <a:lnTo>
                    <a:pt x="321259" y="71793"/>
                  </a:lnTo>
                  <a:lnTo>
                    <a:pt x="324891" y="59105"/>
                  </a:lnTo>
                  <a:lnTo>
                    <a:pt x="328282" y="46494"/>
                  </a:lnTo>
                  <a:lnTo>
                    <a:pt x="331470" y="33997"/>
                  </a:lnTo>
                  <a:lnTo>
                    <a:pt x="332282" y="33997"/>
                  </a:lnTo>
                  <a:lnTo>
                    <a:pt x="342480" y="71564"/>
                  </a:lnTo>
                  <a:lnTo>
                    <a:pt x="374129" y="165315"/>
                  </a:lnTo>
                  <a:lnTo>
                    <a:pt x="374129" y="59194"/>
                  </a:lnTo>
                  <a:lnTo>
                    <a:pt x="365531" y="33997"/>
                  </a:lnTo>
                  <a:lnTo>
                    <a:pt x="354647" y="2082"/>
                  </a:lnTo>
                  <a:lnTo>
                    <a:pt x="311150" y="2082"/>
                  </a:lnTo>
                  <a:lnTo>
                    <a:pt x="216293" y="281305"/>
                  </a:lnTo>
                  <a:lnTo>
                    <a:pt x="253555" y="281305"/>
                  </a:lnTo>
                  <a:lnTo>
                    <a:pt x="282549" y="193497"/>
                  </a:lnTo>
                  <a:lnTo>
                    <a:pt x="381596" y="193497"/>
                  </a:lnTo>
                  <a:lnTo>
                    <a:pt x="411416" y="281305"/>
                  </a:lnTo>
                  <a:lnTo>
                    <a:pt x="449922" y="281305"/>
                  </a:lnTo>
                  <a:close/>
                </a:path>
                <a:path w="1544320" h="281940">
                  <a:moveTo>
                    <a:pt x="646328" y="251002"/>
                  </a:moveTo>
                  <a:lnTo>
                    <a:pt x="527011" y="251002"/>
                  </a:lnTo>
                  <a:lnTo>
                    <a:pt x="527011" y="2082"/>
                  </a:lnTo>
                  <a:lnTo>
                    <a:pt x="490969" y="2082"/>
                  </a:lnTo>
                  <a:lnTo>
                    <a:pt x="490969" y="251002"/>
                  </a:lnTo>
                  <a:lnTo>
                    <a:pt x="490969" y="281482"/>
                  </a:lnTo>
                  <a:lnTo>
                    <a:pt x="646328" y="281482"/>
                  </a:lnTo>
                  <a:lnTo>
                    <a:pt x="646328" y="251002"/>
                  </a:lnTo>
                  <a:close/>
                </a:path>
                <a:path w="1544320" h="281940">
                  <a:moveTo>
                    <a:pt x="824903" y="2273"/>
                  </a:moveTo>
                  <a:lnTo>
                    <a:pt x="618147" y="2273"/>
                  </a:lnTo>
                  <a:lnTo>
                    <a:pt x="618147" y="32753"/>
                  </a:lnTo>
                  <a:lnTo>
                    <a:pt x="703084" y="32753"/>
                  </a:lnTo>
                  <a:lnTo>
                    <a:pt x="703084" y="281673"/>
                  </a:lnTo>
                  <a:lnTo>
                    <a:pt x="739546" y="281673"/>
                  </a:lnTo>
                  <a:lnTo>
                    <a:pt x="739546" y="32753"/>
                  </a:lnTo>
                  <a:lnTo>
                    <a:pt x="824903" y="32753"/>
                  </a:lnTo>
                  <a:lnTo>
                    <a:pt x="824903" y="2273"/>
                  </a:lnTo>
                  <a:close/>
                </a:path>
                <a:path w="1544320" h="281940">
                  <a:moveTo>
                    <a:pt x="1037844" y="281330"/>
                  </a:moveTo>
                  <a:lnTo>
                    <a:pt x="1033297" y="270268"/>
                  </a:lnTo>
                  <a:lnTo>
                    <a:pt x="1028306" y="253542"/>
                  </a:lnTo>
                  <a:lnTo>
                    <a:pt x="1022692" y="231546"/>
                  </a:lnTo>
                  <a:lnTo>
                    <a:pt x="1016304" y="204660"/>
                  </a:lnTo>
                  <a:lnTo>
                    <a:pt x="1010119" y="184670"/>
                  </a:lnTo>
                  <a:lnTo>
                    <a:pt x="1001369" y="168414"/>
                  </a:lnTo>
                  <a:lnTo>
                    <a:pt x="993749" y="160337"/>
                  </a:lnTo>
                  <a:lnTo>
                    <a:pt x="989838" y="156197"/>
                  </a:lnTo>
                  <a:lnTo>
                    <a:pt x="975283" y="148336"/>
                  </a:lnTo>
                  <a:lnTo>
                    <a:pt x="975283" y="147091"/>
                  </a:lnTo>
                  <a:lnTo>
                    <a:pt x="995908" y="136956"/>
                  </a:lnTo>
                  <a:lnTo>
                    <a:pt x="1000188" y="133007"/>
                  </a:lnTo>
                  <a:lnTo>
                    <a:pt x="1012596" y="121564"/>
                  </a:lnTo>
                  <a:lnTo>
                    <a:pt x="1023785" y="101130"/>
                  </a:lnTo>
                  <a:lnTo>
                    <a:pt x="1027874" y="75844"/>
                  </a:lnTo>
                  <a:lnTo>
                    <a:pt x="1026426" y="60198"/>
                  </a:lnTo>
                  <a:lnTo>
                    <a:pt x="1005941" y="22821"/>
                  </a:lnTo>
                  <a:lnTo>
                    <a:pt x="991844" y="12915"/>
                  </a:lnTo>
                  <a:lnTo>
                    <a:pt x="991844" y="79971"/>
                  </a:lnTo>
                  <a:lnTo>
                    <a:pt x="987539" y="101130"/>
                  </a:lnTo>
                  <a:lnTo>
                    <a:pt x="987425" y="101714"/>
                  </a:lnTo>
                  <a:lnTo>
                    <a:pt x="974801" y="118452"/>
                  </a:lnTo>
                  <a:lnTo>
                    <a:pt x="954963" y="129197"/>
                  </a:lnTo>
                  <a:lnTo>
                    <a:pt x="928865" y="133007"/>
                  </a:lnTo>
                  <a:lnTo>
                    <a:pt x="892009" y="133007"/>
                  </a:lnTo>
                  <a:lnTo>
                    <a:pt x="892009" y="31089"/>
                  </a:lnTo>
                  <a:lnTo>
                    <a:pt x="897559" y="29870"/>
                  </a:lnTo>
                  <a:lnTo>
                    <a:pt x="905459" y="28803"/>
                  </a:lnTo>
                  <a:lnTo>
                    <a:pt x="915530" y="28041"/>
                  </a:lnTo>
                  <a:lnTo>
                    <a:pt x="927646" y="27762"/>
                  </a:lnTo>
                  <a:lnTo>
                    <a:pt x="954252" y="31089"/>
                  </a:lnTo>
                  <a:lnTo>
                    <a:pt x="953884" y="31089"/>
                  </a:lnTo>
                  <a:lnTo>
                    <a:pt x="974026" y="40513"/>
                  </a:lnTo>
                  <a:lnTo>
                    <a:pt x="987171" y="56667"/>
                  </a:lnTo>
                  <a:lnTo>
                    <a:pt x="991844" y="79971"/>
                  </a:lnTo>
                  <a:lnTo>
                    <a:pt x="991844" y="12915"/>
                  </a:lnTo>
                  <a:lnTo>
                    <a:pt x="991400" y="12598"/>
                  </a:lnTo>
                  <a:lnTo>
                    <a:pt x="973467" y="5499"/>
                  </a:lnTo>
                  <a:lnTo>
                    <a:pt x="951572" y="1346"/>
                  </a:lnTo>
                  <a:lnTo>
                    <a:pt x="925156" y="0"/>
                  </a:lnTo>
                  <a:lnTo>
                    <a:pt x="906411" y="381"/>
                  </a:lnTo>
                  <a:lnTo>
                    <a:pt x="888060" y="1511"/>
                  </a:lnTo>
                  <a:lnTo>
                    <a:pt x="870953" y="3340"/>
                  </a:lnTo>
                  <a:lnTo>
                    <a:pt x="855954" y="5829"/>
                  </a:lnTo>
                  <a:lnTo>
                    <a:pt x="855954" y="281330"/>
                  </a:lnTo>
                  <a:lnTo>
                    <a:pt x="892009" y="281330"/>
                  </a:lnTo>
                  <a:lnTo>
                    <a:pt x="892009" y="160337"/>
                  </a:lnTo>
                  <a:lnTo>
                    <a:pt x="925969" y="160337"/>
                  </a:lnTo>
                  <a:lnTo>
                    <a:pt x="963104" y="173494"/>
                  </a:lnTo>
                  <a:lnTo>
                    <a:pt x="981887" y="214617"/>
                  </a:lnTo>
                  <a:lnTo>
                    <a:pt x="987501" y="238556"/>
                  </a:lnTo>
                  <a:lnTo>
                    <a:pt x="992479" y="257911"/>
                  </a:lnTo>
                  <a:lnTo>
                    <a:pt x="996823" y="272300"/>
                  </a:lnTo>
                  <a:lnTo>
                    <a:pt x="1000531" y="281330"/>
                  </a:lnTo>
                  <a:lnTo>
                    <a:pt x="1037844" y="281330"/>
                  </a:lnTo>
                  <a:close/>
                </a:path>
                <a:path w="1544320" h="281940">
                  <a:moveTo>
                    <a:pt x="1293431" y="281305"/>
                  </a:moveTo>
                  <a:lnTo>
                    <a:pt x="1263472" y="193497"/>
                  </a:lnTo>
                  <a:lnTo>
                    <a:pt x="1253858" y="165315"/>
                  </a:lnTo>
                  <a:lnTo>
                    <a:pt x="1217637" y="59169"/>
                  </a:lnTo>
                  <a:lnTo>
                    <a:pt x="1217637" y="165315"/>
                  </a:lnTo>
                  <a:lnTo>
                    <a:pt x="1133551" y="165315"/>
                  </a:lnTo>
                  <a:lnTo>
                    <a:pt x="1160868" y="84543"/>
                  </a:lnTo>
                  <a:lnTo>
                    <a:pt x="1164780" y="71793"/>
                  </a:lnTo>
                  <a:lnTo>
                    <a:pt x="1168400" y="59105"/>
                  </a:lnTo>
                  <a:lnTo>
                    <a:pt x="1171778" y="46494"/>
                  </a:lnTo>
                  <a:lnTo>
                    <a:pt x="1174991" y="33997"/>
                  </a:lnTo>
                  <a:lnTo>
                    <a:pt x="1175804" y="33997"/>
                  </a:lnTo>
                  <a:lnTo>
                    <a:pt x="1185989" y="71564"/>
                  </a:lnTo>
                  <a:lnTo>
                    <a:pt x="1217637" y="165315"/>
                  </a:lnTo>
                  <a:lnTo>
                    <a:pt x="1217637" y="59169"/>
                  </a:lnTo>
                  <a:lnTo>
                    <a:pt x="1209052" y="33997"/>
                  </a:lnTo>
                  <a:lnTo>
                    <a:pt x="1198168" y="2082"/>
                  </a:lnTo>
                  <a:lnTo>
                    <a:pt x="1154671" y="2082"/>
                  </a:lnTo>
                  <a:lnTo>
                    <a:pt x="1059815" y="281305"/>
                  </a:lnTo>
                  <a:lnTo>
                    <a:pt x="1097076" y="281305"/>
                  </a:lnTo>
                  <a:lnTo>
                    <a:pt x="1126070" y="193497"/>
                  </a:lnTo>
                  <a:lnTo>
                    <a:pt x="1225105" y="193497"/>
                  </a:lnTo>
                  <a:lnTo>
                    <a:pt x="1254937" y="281305"/>
                  </a:lnTo>
                  <a:lnTo>
                    <a:pt x="1293431" y="281305"/>
                  </a:lnTo>
                  <a:close/>
                </a:path>
                <a:path w="1544320" h="281940">
                  <a:moveTo>
                    <a:pt x="1544091" y="2095"/>
                  </a:moveTo>
                  <a:lnTo>
                    <a:pt x="1510131" y="2095"/>
                  </a:lnTo>
                  <a:lnTo>
                    <a:pt x="1510131" y="118922"/>
                  </a:lnTo>
                  <a:lnTo>
                    <a:pt x="1510309" y="149961"/>
                  </a:lnTo>
                  <a:lnTo>
                    <a:pt x="1510957" y="178625"/>
                  </a:lnTo>
                  <a:lnTo>
                    <a:pt x="1512239" y="206133"/>
                  </a:lnTo>
                  <a:lnTo>
                    <a:pt x="1514284" y="233667"/>
                  </a:lnTo>
                  <a:lnTo>
                    <a:pt x="1513459" y="234086"/>
                  </a:lnTo>
                  <a:lnTo>
                    <a:pt x="1491183" y="190271"/>
                  </a:lnTo>
                  <a:lnTo>
                    <a:pt x="1463319" y="143370"/>
                  </a:lnTo>
                  <a:lnTo>
                    <a:pt x="1373835" y="2095"/>
                  </a:lnTo>
                  <a:lnTo>
                    <a:pt x="1334477" y="2095"/>
                  </a:lnTo>
                  <a:lnTo>
                    <a:pt x="1334477" y="281330"/>
                  </a:lnTo>
                  <a:lnTo>
                    <a:pt x="1368463" y="281330"/>
                  </a:lnTo>
                  <a:lnTo>
                    <a:pt x="1368463" y="161988"/>
                  </a:lnTo>
                  <a:lnTo>
                    <a:pt x="1367777" y="100215"/>
                  </a:lnTo>
                  <a:lnTo>
                    <a:pt x="1365554" y="46837"/>
                  </a:lnTo>
                  <a:lnTo>
                    <a:pt x="1366786" y="46393"/>
                  </a:lnTo>
                  <a:lnTo>
                    <a:pt x="1390865" y="92710"/>
                  </a:lnTo>
                  <a:lnTo>
                    <a:pt x="1418958" y="139623"/>
                  </a:lnTo>
                  <a:lnTo>
                    <a:pt x="1507642" y="281330"/>
                  </a:lnTo>
                  <a:lnTo>
                    <a:pt x="1544091" y="281330"/>
                  </a:lnTo>
                  <a:lnTo>
                    <a:pt x="1544091" y="2095"/>
                  </a:lnTo>
                  <a:close/>
                </a:path>
              </a:pathLst>
            </a:custGeom>
            <a:solidFill>
              <a:srgbClr val="404041"/>
            </a:solidFill>
          </p:spPr>
          <p:txBody>
            <a:bodyPr wrap="square" lIns="0" tIns="0" rIns="0" bIns="0" rtlCol="0"/>
            <a:lstStyle/>
            <a:p>
              <a:pPr algn="l" rtl="0"/>
              <a:endParaRPr/>
            </a:p>
          </p:txBody>
        </p:sp>
        <p:sp>
          <p:nvSpPr>
            <p:cNvPr id="85" name="object 85"/>
            <p:cNvSpPr/>
            <p:nvPr/>
          </p:nvSpPr>
          <p:spPr>
            <a:xfrm>
              <a:off x="6881968" y="10165265"/>
              <a:ext cx="169545" cy="288925"/>
            </a:xfrm>
            <a:custGeom>
              <a:avLst/>
              <a:gdLst/>
              <a:ahLst/>
              <a:cxnLst/>
              <a:rect l="l" t="t" r="r" b="b"/>
              <a:pathLst>
                <a:path w="169545" h="288925">
                  <a:moveTo>
                    <a:pt x="96101" y="0"/>
                  </a:moveTo>
                  <a:lnTo>
                    <a:pt x="59104" y="5728"/>
                  </a:lnTo>
                  <a:lnTo>
                    <a:pt x="30602" y="21592"/>
                  </a:lnTo>
                  <a:lnTo>
                    <a:pt x="12272" y="45609"/>
                  </a:lnTo>
                  <a:lnTo>
                    <a:pt x="5790" y="75798"/>
                  </a:lnTo>
                  <a:lnTo>
                    <a:pt x="10901" y="102495"/>
                  </a:lnTo>
                  <a:lnTo>
                    <a:pt x="25565" y="124061"/>
                  </a:lnTo>
                  <a:lnTo>
                    <a:pt x="48776" y="141273"/>
                  </a:lnTo>
                  <a:lnTo>
                    <a:pt x="79526" y="154906"/>
                  </a:lnTo>
                  <a:lnTo>
                    <a:pt x="103657" y="166051"/>
                  </a:lnTo>
                  <a:lnTo>
                    <a:pt x="119972" y="178347"/>
                  </a:lnTo>
                  <a:lnTo>
                    <a:pt x="129216" y="192807"/>
                  </a:lnTo>
                  <a:lnTo>
                    <a:pt x="132132" y="210443"/>
                  </a:lnTo>
                  <a:lnTo>
                    <a:pt x="128193" y="229775"/>
                  </a:lnTo>
                  <a:lnTo>
                    <a:pt x="116764" y="244831"/>
                  </a:lnTo>
                  <a:lnTo>
                    <a:pt x="98422" y="254604"/>
                  </a:lnTo>
                  <a:lnTo>
                    <a:pt x="73746" y="258086"/>
                  </a:lnTo>
                  <a:lnTo>
                    <a:pt x="55430" y="256633"/>
                  </a:lnTo>
                  <a:lnTo>
                    <a:pt x="38161" y="252692"/>
                  </a:lnTo>
                  <a:lnTo>
                    <a:pt x="22525" y="246888"/>
                  </a:lnTo>
                  <a:lnTo>
                    <a:pt x="9109" y="239846"/>
                  </a:lnTo>
                  <a:lnTo>
                    <a:pt x="0" y="270086"/>
                  </a:lnTo>
                  <a:lnTo>
                    <a:pt x="13635" y="277145"/>
                  </a:lnTo>
                  <a:lnTo>
                    <a:pt x="31116" y="282948"/>
                  </a:lnTo>
                  <a:lnTo>
                    <a:pt x="50856" y="286879"/>
                  </a:lnTo>
                  <a:lnTo>
                    <a:pt x="71264" y="288326"/>
                  </a:lnTo>
                  <a:lnTo>
                    <a:pt x="114324" y="281763"/>
                  </a:lnTo>
                  <a:lnTo>
                    <a:pt x="144841" y="264094"/>
                  </a:lnTo>
                  <a:lnTo>
                    <a:pt x="163008" y="238347"/>
                  </a:lnTo>
                  <a:lnTo>
                    <a:pt x="169021" y="207553"/>
                  </a:lnTo>
                  <a:lnTo>
                    <a:pt x="164525" y="179998"/>
                  </a:lnTo>
                  <a:lnTo>
                    <a:pt x="151094" y="157991"/>
                  </a:lnTo>
                  <a:lnTo>
                    <a:pt x="128813" y="140257"/>
                  </a:lnTo>
                  <a:lnTo>
                    <a:pt x="97766" y="125524"/>
                  </a:lnTo>
                  <a:lnTo>
                    <a:pt x="72834" y="114483"/>
                  </a:lnTo>
                  <a:lnTo>
                    <a:pt x="55565" y="102782"/>
                  </a:lnTo>
                  <a:lnTo>
                    <a:pt x="45522" y="88984"/>
                  </a:lnTo>
                  <a:lnTo>
                    <a:pt x="42270" y="71652"/>
                  </a:lnTo>
                  <a:lnTo>
                    <a:pt x="45130" y="57077"/>
                  </a:lnTo>
                  <a:lnTo>
                    <a:pt x="54278" y="43583"/>
                  </a:lnTo>
                  <a:lnTo>
                    <a:pt x="70568" y="33661"/>
                  </a:lnTo>
                  <a:lnTo>
                    <a:pt x="94855" y="29800"/>
                  </a:lnTo>
                  <a:lnTo>
                    <a:pt x="112532" y="31176"/>
                  </a:lnTo>
                  <a:lnTo>
                    <a:pt x="127438" y="34576"/>
                  </a:lnTo>
                  <a:lnTo>
                    <a:pt x="139309" y="38904"/>
                  </a:lnTo>
                  <a:lnTo>
                    <a:pt x="147880" y="43066"/>
                  </a:lnTo>
                  <a:lnTo>
                    <a:pt x="157827" y="13654"/>
                  </a:lnTo>
                  <a:lnTo>
                    <a:pt x="146960" y="8552"/>
                  </a:lnTo>
                  <a:lnTo>
                    <a:pt x="133027" y="4188"/>
                  </a:lnTo>
                  <a:lnTo>
                    <a:pt x="116062" y="1143"/>
                  </a:lnTo>
                  <a:lnTo>
                    <a:pt x="96101" y="0"/>
                  </a:lnTo>
                  <a:close/>
                </a:path>
              </a:pathLst>
            </a:custGeom>
            <a:solidFill>
              <a:srgbClr val="404041"/>
            </a:solidFill>
          </p:spPr>
          <p:txBody>
            <a:bodyPr wrap="square" lIns="0" tIns="0" rIns="0" bIns="0" rtlCol="0"/>
            <a:lstStyle/>
            <a:p>
              <a:endParaRPr/>
            </a:p>
          </p:txBody>
        </p:sp>
        <p:sp>
          <p:nvSpPr>
            <p:cNvPr id="86" name="object 86"/>
            <p:cNvSpPr/>
            <p:nvPr/>
          </p:nvSpPr>
          <p:spPr>
            <a:xfrm>
              <a:off x="5303913" y="9701383"/>
              <a:ext cx="1752600" cy="383540"/>
            </a:xfrm>
            <a:custGeom>
              <a:avLst/>
              <a:gdLst/>
              <a:ahLst/>
              <a:cxnLst/>
              <a:rect l="l" t="t" r="r" b="b"/>
              <a:pathLst>
                <a:path w="1752600" h="383540">
                  <a:moveTo>
                    <a:pt x="663079" y="99123"/>
                  </a:moveTo>
                  <a:lnTo>
                    <a:pt x="661568" y="91643"/>
                  </a:lnTo>
                  <a:lnTo>
                    <a:pt x="657453" y="85547"/>
                  </a:lnTo>
                  <a:lnTo>
                    <a:pt x="651357" y="81432"/>
                  </a:lnTo>
                  <a:lnTo>
                    <a:pt x="643915" y="79921"/>
                  </a:lnTo>
                  <a:lnTo>
                    <a:pt x="636574" y="81445"/>
                  </a:lnTo>
                  <a:lnTo>
                    <a:pt x="630453" y="85559"/>
                  </a:lnTo>
                  <a:lnTo>
                    <a:pt x="626249" y="91554"/>
                  </a:lnTo>
                  <a:lnTo>
                    <a:pt x="624687" y="98704"/>
                  </a:lnTo>
                  <a:lnTo>
                    <a:pt x="626173" y="106400"/>
                  </a:lnTo>
                  <a:lnTo>
                    <a:pt x="630250" y="112623"/>
                  </a:lnTo>
                  <a:lnTo>
                    <a:pt x="636358" y="116789"/>
                  </a:lnTo>
                  <a:lnTo>
                    <a:pt x="643915" y="118313"/>
                  </a:lnTo>
                  <a:lnTo>
                    <a:pt x="651357" y="116801"/>
                  </a:lnTo>
                  <a:lnTo>
                    <a:pt x="657453" y="112674"/>
                  </a:lnTo>
                  <a:lnTo>
                    <a:pt x="661568" y="106578"/>
                  </a:lnTo>
                  <a:lnTo>
                    <a:pt x="663079" y="99123"/>
                  </a:lnTo>
                  <a:close/>
                </a:path>
                <a:path w="1752600" h="383540">
                  <a:moveTo>
                    <a:pt x="664311" y="165214"/>
                  </a:moveTo>
                  <a:lnTo>
                    <a:pt x="622274" y="186029"/>
                  </a:lnTo>
                  <a:lnTo>
                    <a:pt x="623785" y="190563"/>
                  </a:lnTo>
                  <a:lnTo>
                    <a:pt x="624001" y="191160"/>
                  </a:lnTo>
                  <a:lnTo>
                    <a:pt x="627862" y="193979"/>
                  </a:lnTo>
                  <a:lnTo>
                    <a:pt x="627926" y="194970"/>
                  </a:lnTo>
                  <a:lnTo>
                    <a:pt x="627329" y="248513"/>
                  </a:lnTo>
                  <a:lnTo>
                    <a:pt x="608266" y="272973"/>
                  </a:lnTo>
                  <a:lnTo>
                    <a:pt x="390347" y="272973"/>
                  </a:lnTo>
                  <a:lnTo>
                    <a:pt x="382041" y="271259"/>
                  </a:lnTo>
                  <a:lnTo>
                    <a:pt x="373507" y="266344"/>
                  </a:lnTo>
                  <a:lnTo>
                    <a:pt x="366598" y="258635"/>
                  </a:lnTo>
                  <a:lnTo>
                    <a:pt x="363105" y="248513"/>
                  </a:lnTo>
                  <a:lnTo>
                    <a:pt x="363105" y="185051"/>
                  </a:lnTo>
                  <a:lnTo>
                    <a:pt x="365188" y="178663"/>
                  </a:lnTo>
                  <a:lnTo>
                    <a:pt x="366979" y="174663"/>
                  </a:lnTo>
                  <a:lnTo>
                    <a:pt x="367271" y="165214"/>
                  </a:lnTo>
                  <a:lnTo>
                    <a:pt x="325183" y="186029"/>
                  </a:lnTo>
                  <a:lnTo>
                    <a:pt x="326923" y="191160"/>
                  </a:lnTo>
                  <a:lnTo>
                    <a:pt x="329107" y="192709"/>
                  </a:lnTo>
                  <a:lnTo>
                    <a:pt x="330949" y="193979"/>
                  </a:lnTo>
                  <a:lnTo>
                    <a:pt x="330949" y="240792"/>
                  </a:lnTo>
                  <a:lnTo>
                    <a:pt x="330784" y="248513"/>
                  </a:lnTo>
                  <a:lnTo>
                    <a:pt x="330708" y="251752"/>
                  </a:lnTo>
                  <a:lnTo>
                    <a:pt x="330619" y="256146"/>
                  </a:lnTo>
                  <a:lnTo>
                    <a:pt x="330504" y="257340"/>
                  </a:lnTo>
                  <a:lnTo>
                    <a:pt x="328701" y="268363"/>
                  </a:lnTo>
                  <a:lnTo>
                    <a:pt x="328676" y="268579"/>
                  </a:lnTo>
                  <a:lnTo>
                    <a:pt x="323875" y="275882"/>
                  </a:lnTo>
                  <a:lnTo>
                    <a:pt x="314934" y="278384"/>
                  </a:lnTo>
                  <a:lnTo>
                    <a:pt x="311619" y="277317"/>
                  </a:lnTo>
                  <a:lnTo>
                    <a:pt x="309803" y="276745"/>
                  </a:lnTo>
                  <a:lnTo>
                    <a:pt x="309626" y="276745"/>
                  </a:lnTo>
                  <a:lnTo>
                    <a:pt x="301447" y="271830"/>
                  </a:lnTo>
                  <a:lnTo>
                    <a:pt x="293217" y="264769"/>
                  </a:lnTo>
                  <a:lnTo>
                    <a:pt x="286918" y="256146"/>
                  </a:lnTo>
                  <a:lnTo>
                    <a:pt x="286918" y="189572"/>
                  </a:lnTo>
                  <a:lnTo>
                    <a:pt x="288886" y="183388"/>
                  </a:lnTo>
                  <a:lnTo>
                    <a:pt x="288937" y="183248"/>
                  </a:lnTo>
                  <a:lnTo>
                    <a:pt x="290741" y="179222"/>
                  </a:lnTo>
                  <a:lnTo>
                    <a:pt x="291045" y="169773"/>
                  </a:lnTo>
                  <a:lnTo>
                    <a:pt x="248958" y="190563"/>
                  </a:lnTo>
                  <a:lnTo>
                    <a:pt x="250698" y="195694"/>
                  </a:lnTo>
                  <a:lnTo>
                    <a:pt x="252895" y="197281"/>
                  </a:lnTo>
                  <a:lnTo>
                    <a:pt x="254723" y="198501"/>
                  </a:lnTo>
                  <a:lnTo>
                    <a:pt x="254723" y="240792"/>
                  </a:lnTo>
                  <a:lnTo>
                    <a:pt x="254558" y="248513"/>
                  </a:lnTo>
                  <a:lnTo>
                    <a:pt x="254520" y="250405"/>
                  </a:lnTo>
                  <a:lnTo>
                    <a:pt x="254393" y="256146"/>
                  </a:lnTo>
                  <a:lnTo>
                    <a:pt x="254279" y="257340"/>
                  </a:lnTo>
                  <a:lnTo>
                    <a:pt x="252476" y="268363"/>
                  </a:lnTo>
                  <a:lnTo>
                    <a:pt x="252450" y="268579"/>
                  </a:lnTo>
                  <a:lnTo>
                    <a:pt x="247650" y="275882"/>
                  </a:lnTo>
                  <a:lnTo>
                    <a:pt x="238683" y="278384"/>
                  </a:lnTo>
                  <a:lnTo>
                    <a:pt x="233337" y="276745"/>
                  </a:lnTo>
                  <a:lnTo>
                    <a:pt x="225602" y="272262"/>
                  </a:lnTo>
                  <a:lnTo>
                    <a:pt x="217487" y="265582"/>
                  </a:lnTo>
                  <a:lnTo>
                    <a:pt x="211061" y="257340"/>
                  </a:lnTo>
                  <a:lnTo>
                    <a:pt x="211061" y="194970"/>
                  </a:lnTo>
                  <a:lnTo>
                    <a:pt x="213131" y="188645"/>
                  </a:lnTo>
                  <a:lnTo>
                    <a:pt x="214922" y="184607"/>
                  </a:lnTo>
                  <a:lnTo>
                    <a:pt x="214972" y="183248"/>
                  </a:lnTo>
                  <a:lnTo>
                    <a:pt x="215099" y="179222"/>
                  </a:lnTo>
                  <a:lnTo>
                    <a:pt x="215226" y="175171"/>
                  </a:lnTo>
                  <a:lnTo>
                    <a:pt x="173672" y="195694"/>
                  </a:lnTo>
                  <a:lnTo>
                    <a:pt x="173189" y="195986"/>
                  </a:lnTo>
                  <a:lnTo>
                    <a:pt x="174866" y="201066"/>
                  </a:lnTo>
                  <a:lnTo>
                    <a:pt x="175780" y="201752"/>
                  </a:lnTo>
                  <a:lnTo>
                    <a:pt x="178714" y="203873"/>
                  </a:lnTo>
                  <a:lnTo>
                    <a:pt x="178625" y="294043"/>
                  </a:lnTo>
                  <a:lnTo>
                    <a:pt x="164160" y="334911"/>
                  </a:lnTo>
                  <a:lnTo>
                    <a:pt x="129082" y="353949"/>
                  </a:lnTo>
                  <a:lnTo>
                    <a:pt x="118554" y="354596"/>
                  </a:lnTo>
                  <a:lnTo>
                    <a:pt x="93573" y="350735"/>
                  </a:lnTo>
                  <a:lnTo>
                    <a:pt x="93357" y="350735"/>
                  </a:lnTo>
                  <a:lnTo>
                    <a:pt x="52578" y="326288"/>
                  </a:lnTo>
                  <a:lnTo>
                    <a:pt x="28524" y="291668"/>
                  </a:lnTo>
                  <a:lnTo>
                    <a:pt x="26962" y="284645"/>
                  </a:lnTo>
                  <a:lnTo>
                    <a:pt x="27254" y="281051"/>
                  </a:lnTo>
                  <a:lnTo>
                    <a:pt x="27355" y="279717"/>
                  </a:lnTo>
                  <a:lnTo>
                    <a:pt x="27813" y="278384"/>
                  </a:lnTo>
                  <a:lnTo>
                    <a:pt x="29375" y="273926"/>
                  </a:lnTo>
                  <a:lnTo>
                    <a:pt x="32562" y="269836"/>
                  </a:lnTo>
                  <a:lnTo>
                    <a:pt x="47383" y="261645"/>
                  </a:lnTo>
                  <a:lnTo>
                    <a:pt x="41363" y="250405"/>
                  </a:lnTo>
                  <a:lnTo>
                    <a:pt x="4013" y="277710"/>
                  </a:lnTo>
                  <a:lnTo>
                    <a:pt x="0" y="287337"/>
                  </a:lnTo>
                  <a:lnTo>
                    <a:pt x="101" y="296570"/>
                  </a:lnTo>
                  <a:lnTo>
                    <a:pt x="18961" y="332320"/>
                  </a:lnTo>
                  <a:lnTo>
                    <a:pt x="60401" y="367157"/>
                  </a:lnTo>
                  <a:lnTo>
                    <a:pt x="118554" y="383463"/>
                  </a:lnTo>
                  <a:lnTo>
                    <a:pt x="135509" y="379615"/>
                  </a:lnTo>
                  <a:lnTo>
                    <a:pt x="168186" y="358000"/>
                  </a:lnTo>
                  <a:lnTo>
                    <a:pt x="199301" y="323405"/>
                  </a:lnTo>
                  <a:lnTo>
                    <a:pt x="211061" y="281051"/>
                  </a:lnTo>
                  <a:lnTo>
                    <a:pt x="222592" y="290474"/>
                  </a:lnTo>
                  <a:lnTo>
                    <a:pt x="231902" y="295617"/>
                  </a:lnTo>
                  <a:lnTo>
                    <a:pt x="232498" y="295922"/>
                  </a:lnTo>
                  <a:lnTo>
                    <a:pt x="240563" y="298335"/>
                  </a:lnTo>
                  <a:lnTo>
                    <a:pt x="247396" y="298919"/>
                  </a:lnTo>
                  <a:lnTo>
                    <a:pt x="259981" y="297510"/>
                  </a:lnTo>
                  <a:lnTo>
                    <a:pt x="270344" y="293357"/>
                  </a:lnTo>
                  <a:lnTo>
                    <a:pt x="278320" y="286588"/>
                  </a:lnTo>
                  <a:lnTo>
                    <a:pt x="281571" y="281051"/>
                  </a:lnTo>
                  <a:lnTo>
                    <a:pt x="283146" y="278384"/>
                  </a:lnTo>
                  <a:lnTo>
                    <a:pt x="283768" y="277317"/>
                  </a:lnTo>
                  <a:lnTo>
                    <a:pt x="296595" y="288734"/>
                  </a:lnTo>
                  <a:lnTo>
                    <a:pt x="307340" y="295262"/>
                  </a:lnTo>
                  <a:lnTo>
                    <a:pt x="316611" y="298335"/>
                  </a:lnTo>
                  <a:lnTo>
                    <a:pt x="317461" y="298335"/>
                  </a:lnTo>
                  <a:lnTo>
                    <a:pt x="323608" y="298919"/>
                  </a:lnTo>
                  <a:lnTo>
                    <a:pt x="335445" y="297688"/>
                  </a:lnTo>
                  <a:lnTo>
                    <a:pt x="345300" y="294043"/>
                  </a:lnTo>
                  <a:lnTo>
                    <a:pt x="353098" y="288036"/>
                  </a:lnTo>
                  <a:lnTo>
                    <a:pt x="358736" y="279717"/>
                  </a:lnTo>
                  <a:lnTo>
                    <a:pt x="371957" y="289306"/>
                  </a:lnTo>
                  <a:lnTo>
                    <a:pt x="385203" y="294043"/>
                  </a:lnTo>
                  <a:lnTo>
                    <a:pt x="385356" y="294043"/>
                  </a:lnTo>
                  <a:lnTo>
                    <a:pt x="395935" y="295617"/>
                  </a:lnTo>
                  <a:lnTo>
                    <a:pt x="619874" y="295617"/>
                  </a:lnTo>
                  <a:lnTo>
                    <a:pt x="637133" y="292608"/>
                  </a:lnTo>
                  <a:lnTo>
                    <a:pt x="649770" y="283718"/>
                  </a:lnTo>
                  <a:lnTo>
                    <a:pt x="651929" y="279717"/>
                  </a:lnTo>
                  <a:lnTo>
                    <a:pt x="652640" y="278384"/>
                  </a:lnTo>
                  <a:lnTo>
                    <a:pt x="655548" y="272973"/>
                  </a:lnTo>
                  <a:lnTo>
                    <a:pt x="657542" y="269265"/>
                  </a:lnTo>
                  <a:lnTo>
                    <a:pt x="660057" y="250405"/>
                  </a:lnTo>
                  <a:lnTo>
                    <a:pt x="660184" y="183388"/>
                  </a:lnTo>
                  <a:lnTo>
                    <a:pt x="664019" y="174663"/>
                  </a:lnTo>
                  <a:lnTo>
                    <a:pt x="664311" y="165214"/>
                  </a:lnTo>
                  <a:close/>
                </a:path>
                <a:path w="1752600" h="383540">
                  <a:moveTo>
                    <a:pt x="759574" y="7340"/>
                  </a:moveTo>
                  <a:lnTo>
                    <a:pt x="752271" y="0"/>
                  </a:lnTo>
                  <a:lnTo>
                    <a:pt x="750023" y="1143"/>
                  </a:lnTo>
                  <a:lnTo>
                    <a:pt x="729691" y="11798"/>
                  </a:lnTo>
                  <a:lnTo>
                    <a:pt x="706107" y="25146"/>
                  </a:lnTo>
                  <a:lnTo>
                    <a:pt x="712050" y="37922"/>
                  </a:lnTo>
                  <a:lnTo>
                    <a:pt x="716711" y="34810"/>
                  </a:lnTo>
                  <a:lnTo>
                    <a:pt x="718896" y="33782"/>
                  </a:lnTo>
                  <a:lnTo>
                    <a:pt x="721779" y="33782"/>
                  </a:lnTo>
                  <a:lnTo>
                    <a:pt x="722452" y="36474"/>
                  </a:lnTo>
                  <a:lnTo>
                    <a:pt x="722452" y="295630"/>
                  </a:lnTo>
                  <a:lnTo>
                    <a:pt x="754634" y="295630"/>
                  </a:lnTo>
                  <a:lnTo>
                    <a:pt x="754634" y="35725"/>
                  </a:lnTo>
                  <a:lnTo>
                    <a:pt x="754888" y="24168"/>
                  </a:lnTo>
                  <a:lnTo>
                    <a:pt x="755599" y="17132"/>
                  </a:lnTo>
                  <a:lnTo>
                    <a:pt x="756767" y="12865"/>
                  </a:lnTo>
                  <a:lnTo>
                    <a:pt x="759574" y="7340"/>
                  </a:lnTo>
                  <a:close/>
                </a:path>
                <a:path w="1752600" h="383540">
                  <a:moveTo>
                    <a:pt x="1038872" y="99123"/>
                  </a:moveTo>
                  <a:lnTo>
                    <a:pt x="1037361" y="91643"/>
                  </a:lnTo>
                  <a:lnTo>
                    <a:pt x="1033233" y="85547"/>
                  </a:lnTo>
                  <a:lnTo>
                    <a:pt x="1027125" y="81432"/>
                  </a:lnTo>
                  <a:lnTo>
                    <a:pt x="1019644" y="79921"/>
                  </a:lnTo>
                  <a:lnTo>
                    <a:pt x="1012342" y="81445"/>
                  </a:lnTo>
                  <a:lnTo>
                    <a:pt x="1006221" y="85559"/>
                  </a:lnTo>
                  <a:lnTo>
                    <a:pt x="1002017" y="91554"/>
                  </a:lnTo>
                  <a:lnTo>
                    <a:pt x="1000455" y="98704"/>
                  </a:lnTo>
                  <a:lnTo>
                    <a:pt x="1001941" y="106400"/>
                  </a:lnTo>
                  <a:lnTo>
                    <a:pt x="1006017" y="112623"/>
                  </a:lnTo>
                  <a:lnTo>
                    <a:pt x="1012101" y="116789"/>
                  </a:lnTo>
                  <a:lnTo>
                    <a:pt x="1019644" y="118313"/>
                  </a:lnTo>
                  <a:lnTo>
                    <a:pt x="1027125" y="116801"/>
                  </a:lnTo>
                  <a:lnTo>
                    <a:pt x="1033233" y="112674"/>
                  </a:lnTo>
                  <a:lnTo>
                    <a:pt x="1037361" y="106578"/>
                  </a:lnTo>
                  <a:lnTo>
                    <a:pt x="1038872" y="99123"/>
                  </a:lnTo>
                  <a:close/>
                </a:path>
                <a:path w="1752600" h="383540">
                  <a:moveTo>
                    <a:pt x="1088148" y="99123"/>
                  </a:moveTo>
                  <a:lnTo>
                    <a:pt x="1086637" y="91643"/>
                  </a:lnTo>
                  <a:lnTo>
                    <a:pt x="1082522" y="85547"/>
                  </a:lnTo>
                  <a:lnTo>
                    <a:pt x="1076426" y="81432"/>
                  </a:lnTo>
                  <a:lnTo>
                    <a:pt x="1068971" y="79921"/>
                  </a:lnTo>
                  <a:lnTo>
                    <a:pt x="1061643" y="81445"/>
                  </a:lnTo>
                  <a:lnTo>
                    <a:pt x="1055535" y="85559"/>
                  </a:lnTo>
                  <a:lnTo>
                    <a:pt x="1051344" y="91554"/>
                  </a:lnTo>
                  <a:lnTo>
                    <a:pt x="1049782" y="98704"/>
                  </a:lnTo>
                  <a:lnTo>
                    <a:pt x="1051267" y="106400"/>
                  </a:lnTo>
                  <a:lnTo>
                    <a:pt x="1055331" y="112623"/>
                  </a:lnTo>
                  <a:lnTo>
                    <a:pt x="1061427" y="116789"/>
                  </a:lnTo>
                  <a:lnTo>
                    <a:pt x="1068971" y="118313"/>
                  </a:lnTo>
                  <a:lnTo>
                    <a:pt x="1076426" y="116801"/>
                  </a:lnTo>
                  <a:lnTo>
                    <a:pt x="1082522" y="112674"/>
                  </a:lnTo>
                  <a:lnTo>
                    <a:pt x="1086637" y="106578"/>
                  </a:lnTo>
                  <a:lnTo>
                    <a:pt x="1088148" y="99123"/>
                  </a:lnTo>
                  <a:close/>
                </a:path>
                <a:path w="1752600" h="383540">
                  <a:moveTo>
                    <a:pt x="1305674" y="3644"/>
                  </a:moveTo>
                  <a:lnTo>
                    <a:pt x="1263599" y="24422"/>
                  </a:lnTo>
                  <a:lnTo>
                    <a:pt x="1265275" y="29565"/>
                  </a:lnTo>
                  <a:lnTo>
                    <a:pt x="1269149" y="32372"/>
                  </a:lnTo>
                  <a:lnTo>
                    <a:pt x="1269314" y="34429"/>
                  </a:lnTo>
                  <a:lnTo>
                    <a:pt x="1269314" y="232498"/>
                  </a:lnTo>
                  <a:lnTo>
                    <a:pt x="1268590" y="250151"/>
                  </a:lnTo>
                  <a:lnTo>
                    <a:pt x="1265720" y="262813"/>
                  </a:lnTo>
                  <a:lnTo>
                    <a:pt x="1259700" y="270433"/>
                  </a:lnTo>
                  <a:lnTo>
                    <a:pt x="1249565" y="272973"/>
                  </a:lnTo>
                  <a:lnTo>
                    <a:pt x="1112431" y="272973"/>
                  </a:lnTo>
                  <a:lnTo>
                    <a:pt x="1104569" y="271272"/>
                  </a:lnTo>
                  <a:lnTo>
                    <a:pt x="1095819" y="266280"/>
                  </a:lnTo>
                  <a:lnTo>
                    <a:pt x="1088580" y="258140"/>
                  </a:lnTo>
                  <a:lnTo>
                    <a:pt x="1085227" y="247002"/>
                  </a:lnTo>
                  <a:lnTo>
                    <a:pt x="1085227" y="185051"/>
                  </a:lnTo>
                  <a:lnTo>
                    <a:pt x="1087310" y="178663"/>
                  </a:lnTo>
                  <a:lnTo>
                    <a:pt x="1089075" y="174663"/>
                  </a:lnTo>
                  <a:lnTo>
                    <a:pt x="1089393" y="165214"/>
                  </a:lnTo>
                  <a:lnTo>
                    <a:pt x="1047330" y="186029"/>
                  </a:lnTo>
                  <a:lnTo>
                    <a:pt x="1049020" y="191147"/>
                  </a:lnTo>
                  <a:lnTo>
                    <a:pt x="1052906" y="193967"/>
                  </a:lnTo>
                  <a:lnTo>
                    <a:pt x="1053058" y="195986"/>
                  </a:lnTo>
                  <a:lnTo>
                    <a:pt x="1052969" y="246087"/>
                  </a:lnTo>
                  <a:lnTo>
                    <a:pt x="1038656" y="272973"/>
                  </a:lnTo>
                  <a:lnTo>
                    <a:pt x="901992" y="272973"/>
                  </a:lnTo>
                  <a:lnTo>
                    <a:pt x="893648" y="271246"/>
                  </a:lnTo>
                  <a:lnTo>
                    <a:pt x="885101" y="266344"/>
                  </a:lnTo>
                  <a:lnTo>
                    <a:pt x="878205" y="258673"/>
                  </a:lnTo>
                  <a:lnTo>
                    <a:pt x="874788" y="248678"/>
                  </a:lnTo>
                  <a:lnTo>
                    <a:pt x="874788" y="205574"/>
                  </a:lnTo>
                  <a:lnTo>
                    <a:pt x="882383" y="167322"/>
                  </a:lnTo>
                  <a:lnTo>
                    <a:pt x="841095" y="167322"/>
                  </a:lnTo>
                  <a:lnTo>
                    <a:pt x="834923" y="167132"/>
                  </a:lnTo>
                  <a:lnTo>
                    <a:pt x="838022" y="172377"/>
                  </a:lnTo>
                  <a:lnTo>
                    <a:pt x="839139" y="176936"/>
                  </a:lnTo>
                  <a:lnTo>
                    <a:pt x="840676" y="185635"/>
                  </a:lnTo>
                  <a:lnTo>
                    <a:pt x="842022" y="196011"/>
                  </a:lnTo>
                  <a:lnTo>
                    <a:pt x="842594" y="205574"/>
                  </a:lnTo>
                  <a:lnTo>
                    <a:pt x="842594" y="319925"/>
                  </a:lnTo>
                  <a:lnTo>
                    <a:pt x="841844" y="327025"/>
                  </a:lnTo>
                  <a:lnTo>
                    <a:pt x="836891" y="340995"/>
                  </a:lnTo>
                  <a:lnTo>
                    <a:pt x="823760" y="354660"/>
                  </a:lnTo>
                  <a:lnTo>
                    <a:pt x="798423" y="360819"/>
                  </a:lnTo>
                  <a:lnTo>
                    <a:pt x="790981" y="360273"/>
                  </a:lnTo>
                  <a:lnTo>
                    <a:pt x="783463" y="358736"/>
                  </a:lnTo>
                  <a:lnTo>
                    <a:pt x="776185" y="356273"/>
                  </a:lnTo>
                  <a:lnTo>
                    <a:pt x="769505" y="352996"/>
                  </a:lnTo>
                  <a:lnTo>
                    <a:pt x="764070" y="349821"/>
                  </a:lnTo>
                  <a:lnTo>
                    <a:pt x="764794" y="368287"/>
                  </a:lnTo>
                  <a:lnTo>
                    <a:pt x="778649" y="376186"/>
                  </a:lnTo>
                  <a:lnTo>
                    <a:pt x="789279" y="380542"/>
                  </a:lnTo>
                  <a:lnTo>
                    <a:pt x="799782" y="382803"/>
                  </a:lnTo>
                  <a:lnTo>
                    <a:pt x="811669" y="383451"/>
                  </a:lnTo>
                  <a:lnTo>
                    <a:pt x="836460" y="378828"/>
                  </a:lnTo>
                  <a:lnTo>
                    <a:pt x="856500" y="366128"/>
                  </a:lnTo>
                  <a:lnTo>
                    <a:pt x="869899" y="347154"/>
                  </a:lnTo>
                  <a:lnTo>
                    <a:pt x="874788" y="323659"/>
                  </a:lnTo>
                  <a:lnTo>
                    <a:pt x="874788" y="283425"/>
                  </a:lnTo>
                  <a:lnTo>
                    <a:pt x="887107" y="290842"/>
                  </a:lnTo>
                  <a:lnTo>
                    <a:pt x="898804" y="294436"/>
                  </a:lnTo>
                  <a:lnTo>
                    <a:pt x="907681" y="295579"/>
                  </a:lnTo>
                  <a:lnTo>
                    <a:pt x="1044943" y="295617"/>
                  </a:lnTo>
                  <a:lnTo>
                    <a:pt x="1056106" y="294462"/>
                  </a:lnTo>
                  <a:lnTo>
                    <a:pt x="1065580" y="291007"/>
                  </a:lnTo>
                  <a:lnTo>
                    <a:pt x="1073302" y="285305"/>
                  </a:lnTo>
                  <a:lnTo>
                    <a:pt x="1079169" y="277431"/>
                  </a:lnTo>
                  <a:lnTo>
                    <a:pt x="1090803" y="287439"/>
                  </a:lnTo>
                  <a:lnTo>
                    <a:pt x="1102956" y="292912"/>
                  </a:lnTo>
                  <a:lnTo>
                    <a:pt x="1113548" y="295198"/>
                  </a:lnTo>
                  <a:lnTo>
                    <a:pt x="1121981" y="295617"/>
                  </a:lnTo>
                  <a:lnTo>
                    <a:pt x="1261186" y="295617"/>
                  </a:lnTo>
                  <a:lnTo>
                    <a:pt x="1278458" y="292608"/>
                  </a:lnTo>
                  <a:lnTo>
                    <a:pt x="1291094" y="283718"/>
                  </a:lnTo>
                  <a:lnTo>
                    <a:pt x="1298867" y="269265"/>
                  </a:lnTo>
                  <a:lnTo>
                    <a:pt x="1301508" y="249504"/>
                  </a:lnTo>
                  <a:lnTo>
                    <a:pt x="1301508" y="21729"/>
                  </a:lnTo>
                  <a:lnTo>
                    <a:pt x="1305344" y="13093"/>
                  </a:lnTo>
                  <a:lnTo>
                    <a:pt x="1305674" y="3644"/>
                  </a:lnTo>
                  <a:close/>
                </a:path>
                <a:path w="1752600" h="383540">
                  <a:moveTo>
                    <a:pt x="1708353" y="99123"/>
                  </a:moveTo>
                  <a:lnTo>
                    <a:pt x="1706841" y="91643"/>
                  </a:lnTo>
                  <a:lnTo>
                    <a:pt x="1702727" y="85547"/>
                  </a:lnTo>
                  <a:lnTo>
                    <a:pt x="1696618" y="81432"/>
                  </a:lnTo>
                  <a:lnTo>
                    <a:pt x="1689150" y="79921"/>
                  </a:lnTo>
                  <a:lnTo>
                    <a:pt x="1681848" y="81445"/>
                  </a:lnTo>
                  <a:lnTo>
                    <a:pt x="1675726" y="85559"/>
                  </a:lnTo>
                  <a:lnTo>
                    <a:pt x="1671510" y="91554"/>
                  </a:lnTo>
                  <a:lnTo>
                    <a:pt x="1669948" y="98704"/>
                  </a:lnTo>
                  <a:lnTo>
                    <a:pt x="1671434" y="106400"/>
                  </a:lnTo>
                  <a:lnTo>
                    <a:pt x="1675511" y="112623"/>
                  </a:lnTo>
                  <a:lnTo>
                    <a:pt x="1681619" y="116789"/>
                  </a:lnTo>
                  <a:lnTo>
                    <a:pt x="1689150" y="118313"/>
                  </a:lnTo>
                  <a:lnTo>
                    <a:pt x="1696618" y="116801"/>
                  </a:lnTo>
                  <a:lnTo>
                    <a:pt x="1702727" y="112674"/>
                  </a:lnTo>
                  <a:lnTo>
                    <a:pt x="1706841" y="106578"/>
                  </a:lnTo>
                  <a:lnTo>
                    <a:pt x="1708353" y="99123"/>
                  </a:lnTo>
                  <a:close/>
                </a:path>
                <a:path w="1752600" h="383540">
                  <a:moveTo>
                    <a:pt x="1752257" y="205587"/>
                  </a:moveTo>
                  <a:lnTo>
                    <a:pt x="1748891" y="186232"/>
                  </a:lnTo>
                  <a:lnTo>
                    <a:pt x="1742706" y="178384"/>
                  </a:lnTo>
                  <a:lnTo>
                    <a:pt x="1738388" y="172910"/>
                  </a:lnTo>
                  <a:lnTo>
                    <a:pt x="1720189" y="165239"/>
                  </a:lnTo>
                  <a:lnTo>
                    <a:pt x="1720075" y="238328"/>
                  </a:lnTo>
                  <a:lnTo>
                    <a:pt x="1718246" y="255879"/>
                  </a:lnTo>
                  <a:lnTo>
                    <a:pt x="1713064" y="266433"/>
                  </a:lnTo>
                  <a:lnTo>
                    <a:pt x="1705013" y="271602"/>
                  </a:lnTo>
                  <a:lnTo>
                    <a:pt x="1694573" y="272961"/>
                  </a:lnTo>
                  <a:lnTo>
                    <a:pt x="1679397" y="269392"/>
                  </a:lnTo>
                  <a:lnTo>
                    <a:pt x="1665871" y="259308"/>
                  </a:lnTo>
                  <a:lnTo>
                    <a:pt x="1656156" y="243662"/>
                  </a:lnTo>
                  <a:lnTo>
                    <a:pt x="1652435" y="223393"/>
                  </a:lnTo>
                  <a:lnTo>
                    <a:pt x="1655737" y="206070"/>
                  </a:lnTo>
                  <a:lnTo>
                    <a:pt x="1664677" y="191744"/>
                  </a:lnTo>
                  <a:lnTo>
                    <a:pt x="1677835" y="181991"/>
                  </a:lnTo>
                  <a:lnTo>
                    <a:pt x="1693735" y="178384"/>
                  </a:lnTo>
                  <a:lnTo>
                    <a:pt x="1701914" y="178384"/>
                  </a:lnTo>
                  <a:lnTo>
                    <a:pt x="1719986" y="217754"/>
                  </a:lnTo>
                  <a:lnTo>
                    <a:pt x="1720075" y="238328"/>
                  </a:lnTo>
                  <a:lnTo>
                    <a:pt x="1720075" y="165239"/>
                  </a:lnTo>
                  <a:lnTo>
                    <a:pt x="1663915" y="167855"/>
                  </a:lnTo>
                  <a:lnTo>
                    <a:pt x="1624317" y="203098"/>
                  </a:lnTo>
                  <a:lnTo>
                    <a:pt x="1618602" y="229616"/>
                  </a:lnTo>
                  <a:lnTo>
                    <a:pt x="1619491" y="241769"/>
                  </a:lnTo>
                  <a:lnTo>
                    <a:pt x="1622107" y="253161"/>
                  </a:lnTo>
                  <a:lnTo>
                    <a:pt x="1626374" y="263626"/>
                  </a:lnTo>
                  <a:lnTo>
                    <a:pt x="1632242" y="272961"/>
                  </a:lnTo>
                  <a:lnTo>
                    <a:pt x="1405356" y="272961"/>
                  </a:lnTo>
                  <a:lnTo>
                    <a:pt x="1385620" y="232524"/>
                  </a:lnTo>
                  <a:lnTo>
                    <a:pt x="1385620" y="21755"/>
                  </a:lnTo>
                  <a:lnTo>
                    <a:pt x="1388287" y="15659"/>
                  </a:lnTo>
                  <a:lnTo>
                    <a:pt x="1389481" y="13081"/>
                  </a:lnTo>
                  <a:lnTo>
                    <a:pt x="1389773" y="3644"/>
                  </a:lnTo>
                  <a:lnTo>
                    <a:pt x="1347673" y="24434"/>
                  </a:lnTo>
                  <a:lnTo>
                    <a:pt x="1349413" y="29616"/>
                  </a:lnTo>
                  <a:lnTo>
                    <a:pt x="1353273" y="32372"/>
                  </a:lnTo>
                  <a:lnTo>
                    <a:pt x="1353439" y="34404"/>
                  </a:lnTo>
                  <a:lnTo>
                    <a:pt x="1353540" y="250304"/>
                  </a:lnTo>
                  <a:lnTo>
                    <a:pt x="1376489" y="292595"/>
                  </a:lnTo>
                  <a:lnTo>
                    <a:pt x="1393774" y="295617"/>
                  </a:lnTo>
                  <a:lnTo>
                    <a:pt x="1703666" y="295617"/>
                  </a:lnTo>
                  <a:lnTo>
                    <a:pt x="1725231" y="291109"/>
                  </a:lnTo>
                  <a:lnTo>
                    <a:pt x="1740395" y="279819"/>
                  </a:lnTo>
                  <a:lnTo>
                    <a:pt x="1744548" y="272961"/>
                  </a:lnTo>
                  <a:lnTo>
                    <a:pt x="1749323" y="265099"/>
                  </a:lnTo>
                  <a:lnTo>
                    <a:pt x="1752257" y="250304"/>
                  </a:lnTo>
                  <a:lnTo>
                    <a:pt x="1752257" y="205587"/>
                  </a:lnTo>
                  <a:close/>
                </a:path>
              </a:pathLst>
            </a:custGeom>
            <a:solidFill>
              <a:srgbClr val="404041"/>
            </a:solidFill>
          </p:spPr>
          <p:txBody>
            <a:bodyPr wrap="square" lIns="0" tIns="0" rIns="0" bIns="0" rtlCol="0"/>
            <a:lstStyle/>
            <a:p>
              <a:pPr algn="l" rtl="0"/>
              <a:endParaRPr/>
            </a:p>
          </p:txBody>
        </p:sp>
      </p:grpSp>
      <p:graphicFrame>
        <p:nvGraphicFramePr>
          <p:cNvPr id="11" name="Table 10">
            <a:extLst>
              <a:ext uri="{FF2B5EF4-FFF2-40B4-BE49-F238E27FC236}">
                <a16:creationId xmlns:a16="http://schemas.microsoft.com/office/drawing/2014/main" id="{26764568-162F-1C06-1E6A-77A2DA7751AD}"/>
              </a:ext>
            </a:extLst>
          </p:cNvPr>
          <p:cNvGraphicFramePr>
            <a:graphicFrameLocks noGrp="1"/>
          </p:cNvGraphicFramePr>
          <p:nvPr>
            <p:extLst>
              <p:ext uri="{D42A27DB-BD31-4B8C-83A1-F6EECF244321}">
                <p14:modId xmlns:p14="http://schemas.microsoft.com/office/powerpoint/2010/main" val="1728557370"/>
              </p:ext>
            </p:extLst>
          </p:nvPr>
        </p:nvGraphicFramePr>
        <p:xfrm>
          <a:off x="1256760" y="2303591"/>
          <a:ext cx="18167888" cy="2668459"/>
        </p:xfrm>
        <a:graphic>
          <a:graphicData uri="http://schemas.openxmlformats.org/drawingml/2006/table">
            <a:tbl>
              <a:tblPr firstRow="1" bandRow="1">
                <a:tableStyleId>{5C22544A-7EE6-4342-B048-85BDC9FD1C3A}</a:tableStyleId>
              </a:tblPr>
              <a:tblGrid>
                <a:gridCol w="4541972">
                  <a:extLst>
                    <a:ext uri="{9D8B030D-6E8A-4147-A177-3AD203B41FA5}">
                      <a16:colId xmlns:a16="http://schemas.microsoft.com/office/drawing/2014/main" val="1818152903"/>
                    </a:ext>
                  </a:extLst>
                </a:gridCol>
                <a:gridCol w="4541972">
                  <a:extLst>
                    <a:ext uri="{9D8B030D-6E8A-4147-A177-3AD203B41FA5}">
                      <a16:colId xmlns:a16="http://schemas.microsoft.com/office/drawing/2014/main" val="1121058322"/>
                    </a:ext>
                  </a:extLst>
                </a:gridCol>
                <a:gridCol w="4541972">
                  <a:extLst>
                    <a:ext uri="{9D8B030D-6E8A-4147-A177-3AD203B41FA5}">
                      <a16:colId xmlns:a16="http://schemas.microsoft.com/office/drawing/2014/main" val="3148160803"/>
                    </a:ext>
                  </a:extLst>
                </a:gridCol>
                <a:gridCol w="4541972">
                  <a:extLst>
                    <a:ext uri="{9D8B030D-6E8A-4147-A177-3AD203B41FA5}">
                      <a16:colId xmlns:a16="http://schemas.microsoft.com/office/drawing/2014/main" val="955254072"/>
                    </a:ext>
                  </a:extLst>
                </a:gridCol>
              </a:tblGrid>
              <a:tr h="611059">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latin typeface="Dubai" panose="020B0503030403030204" pitchFamily="34" charset="-78"/>
                          <a:cs typeface="Dubai" panose="020B0503030403030204" pitchFamily="34" charset="-78"/>
                        </a:rPr>
                        <a:t>Location details from airport to other destinations - 4 seater</a:t>
                      </a:r>
                    </a:p>
                  </a:txBody>
                  <a:tcPr anchor="ctr">
                    <a:solidFill>
                      <a:srgbClr val="2C2D65"/>
                    </a:solidFill>
                  </a:tcPr>
                </a:tc>
                <a:tc hMerge="1">
                  <a:txBody>
                    <a:bodyPr/>
                    <a:lstStyle/>
                    <a:p>
                      <a:endParaRPr lang="en-GB" dirty="0"/>
                    </a:p>
                  </a:txBody>
                  <a:tcPr/>
                </a:tc>
                <a:tc hMerge="1">
                  <a:txBody>
                    <a:bodyPr/>
                    <a:lstStyle/>
                    <a:p>
                      <a:endParaRPr lang="en-GB" dirty="0"/>
                    </a:p>
                  </a:txBody>
                  <a:tcPr/>
                </a:tc>
                <a:tc hMerge="1">
                  <a:txBody>
                    <a:bodyPr/>
                    <a:lstStyle/>
                    <a:p>
                      <a:pPr marL="0" algn="l" rtl="0"/>
                      <a:endParaRPr lang="en-GB" dirty="0"/>
                    </a:p>
                  </a:txBody>
                  <a:tcPr/>
                </a:tc>
                <a:extLst>
                  <a:ext uri="{0D108BD9-81ED-4DB2-BD59-A6C34878D82A}">
                    <a16:rowId xmlns:a16="http://schemas.microsoft.com/office/drawing/2014/main" val="746380889"/>
                  </a:ext>
                </a:extLst>
              </a:tr>
              <a:tr h="457200">
                <a:tc>
                  <a:txBody>
                    <a:bodyPr/>
                    <a:lstStyle/>
                    <a:p>
                      <a:pPr marL="0" algn="ctr" rtl="0"/>
                      <a:r>
                        <a:rPr lang="en-GB" b="1" dirty="0">
                          <a:solidFill>
                            <a:srgbClr val="142A6E"/>
                          </a:solidFill>
                          <a:latin typeface="Dubai" panose="020B0503030403030204" pitchFamily="34" charset="-78"/>
                          <a:cs typeface="Dubai" panose="020B0503030403030204" pitchFamily="34" charset="-78"/>
                        </a:rPr>
                        <a:t>Sn. No</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Zone F</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Sub-zone</a:t>
                      </a:r>
                    </a:p>
                  </a:txBody>
                  <a:tcPr anchor="ctr">
                    <a:solidFill>
                      <a:srgbClr val="FFE000"/>
                    </a:solidFill>
                  </a:tcPr>
                </a:tc>
                <a:tc>
                  <a:txBody>
                    <a:bodyPr/>
                    <a:lstStyle/>
                    <a:p>
                      <a:pPr marL="0" algn="ctr" rtl="0"/>
                      <a:r>
                        <a:rPr lang="en-GB" b="1" dirty="0">
                          <a:solidFill>
                            <a:srgbClr val="142A6E"/>
                          </a:solidFill>
                          <a:latin typeface="Dubai" panose="020B0503030403030204" pitchFamily="34" charset="-78"/>
                          <a:cs typeface="Dubai" panose="020B0503030403030204" pitchFamily="34" charset="-78"/>
                        </a:rPr>
                        <a:t>Price (AED)</a:t>
                      </a:r>
                    </a:p>
                  </a:txBody>
                  <a:tcPr anchor="ctr">
                    <a:solidFill>
                      <a:srgbClr val="FFE000"/>
                    </a:solidFill>
                  </a:tcPr>
                </a:tc>
                <a:extLst>
                  <a:ext uri="{0D108BD9-81ED-4DB2-BD59-A6C34878D82A}">
                    <a16:rowId xmlns:a16="http://schemas.microsoft.com/office/drawing/2014/main" val="2538854758"/>
                  </a:ext>
                </a:extLst>
              </a:tr>
              <a:tr h="457200">
                <a:tc>
                  <a:txBody>
                    <a:bodyPr/>
                    <a:lstStyle/>
                    <a:p>
                      <a:pPr marL="14605" marR="0" algn="ctr">
                        <a:spcAft>
                          <a:spcPts val="0"/>
                        </a:spcAft>
                      </a:pPr>
                      <a:r>
                        <a:rPr lang="en-GB" sz="1400" dirty="0">
                          <a:effectLst/>
                          <a:latin typeface="Dubai" panose="020B0503030403030204" pitchFamily="34" charset="-78"/>
                          <a:cs typeface="Dubai" panose="020B0503030403030204" pitchFamily="34" charset="-78"/>
                        </a:rPr>
                        <a:t>1</a:t>
                      </a:r>
                    </a:p>
                  </a:txBody>
                  <a:tcPr marL="0" marR="0" marT="0" marB="0" anchor="ctr"/>
                </a:tc>
                <a:tc>
                  <a:txBody>
                    <a:bodyPr/>
                    <a:lstStyle/>
                    <a:p>
                      <a:pPr marL="14605" marR="0">
                        <a:spcAft>
                          <a:spcPts val="0"/>
                        </a:spcAft>
                      </a:pPr>
                      <a:r>
                        <a:rPr lang="en-GB" sz="1400" dirty="0">
                          <a:effectLst/>
                          <a:latin typeface="Dubai" panose="020B0503030403030204" pitchFamily="34" charset="-78"/>
                          <a:cs typeface="Dubai" panose="020B0503030403030204" pitchFamily="34" charset="-78"/>
                        </a:rPr>
                        <a:t>Other Location</a:t>
                      </a:r>
                    </a:p>
                  </a:txBody>
                  <a:tcPr marL="0" marR="0" marT="0" marB="0" anchor="ctr"/>
                </a:tc>
                <a:tc>
                  <a:txBody>
                    <a:bodyPr/>
                    <a:lstStyle/>
                    <a:p>
                      <a:pPr marL="14605" marR="0">
                        <a:spcAft>
                          <a:spcPts val="0"/>
                        </a:spcAft>
                      </a:pPr>
                      <a:r>
                        <a:rPr lang="en-GB" sz="1400" dirty="0">
                          <a:effectLst/>
                          <a:latin typeface="Dubai" panose="020B0503030403030204" pitchFamily="34" charset="-78"/>
                          <a:cs typeface="Dubai" panose="020B0503030403030204" pitchFamily="34" charset="-78"/>
                        </a:rPr>
                        <a:t>Jebel Ali</a:t>
                      </a:r>
                    </a:p>
                  </a:txBody>
                  <a:tcPr marL="0" marR="0" marT="0" marB="0" anchor="ctr"/>
                </a:tc>
                <a:tc>
                  <a:txBody>
                    <a:bodyPr/>
                    <a:lstStyle/>
                    <a:p>
                      <a:pPr marL="398145" marR="387350" algn="ctr">
                        <a:spcAft>
                          <a:spcPts val="0"/>
                        </a:spcAft>
                      </a:pPr>
                      <a:r>
                        <a:rPr lang="en-GB" sz="1400" dirty="0">
                          <a:effectLst/>
                          <a:latin typeface="Dubai" panose="020B0503030403030204" pitchFamily="34" charset="-78"/>
                          <a:cs typeface="Dubai" panose="020B0503030403030204" pitchFamily="34" charset="-78"/>
                        </a:rPr>
                        <a:t>380</a:t>
                      </a:r>
                    </a:p>
                  </a:txBody>
                  <a:tcPr marL="0" marR="0" marT="0" marB="0" anchor="ctr"/>
                </a:tc>
                <a:extLst>
                  <a:ext uri="{0D108BD9-81ED-4DB2-BD59-A6C34878D82A}">
                    <a16:rowId xmlns:a16="http://schemas.microsoft.com/office/drawing/2014/main" val="4161125889"/>
                  </a:ext>
                </a:extLst>
              </a:tr>
              <a:tr h="609600">
                <a:tc>
                  <a:txBody>
                    <a:bodyPr/>
                    <a:lstStyle/>
                    <a:p>
                      <a:pPr marL="14605" marR="0" algn="ctr">
                        <a:spcAft>
                          <a:spcPts val="0"/>
                        </a:spcAft>
                      </a:pPr>
                      <a:r>
                        <a:rPr lang="en-GB" sz="1400">
                          <a:effectLst/>
                          <a:latin typeface="Dubai" panose="020B0503030403030204" pitchFamily="34" charset="-78"/>
                          <a:cs typeface="Dubai" panose="020B0503030403030204" pitchFamily="34" charset="-78"/>
                        </a:rPr>
                        <a:t>2</a:t>
                      </a:r>
                    </a:p>
                  </a:txBody>
                  <a:tcPr marL="0" marR="0" marT="0" marB="0" anchor="ctr"/>
                </a:tc>
                <a:tc>
                  <a:txBody>
                    <a:bodyPr/>
                    <a:lstStyle/>
                    <a:p>
                      <a:pPr marL="14605" marR="0">
                        <a:spcAft>
                          <a:spcPts val="0"/>
                        </a:spcAft>
                      </a:pPr>
                      <a:r>
                        <a:rPr lang="en-GB" sz="1400" dirty="0">
                          <a:effectLst/>
                          <a:latin typeface="Dubai" panose="020B0503030403030204" pitchFamily="34" charset="-78"/>
                          <a:cs typeface="Dubai" panose="020B0503030403030204" pitchFamily="34" charset="-78"/>
                        </a:rPr>
                        <a:t>Other Location</a:t>
                      </a:r>
                    </a:p>
                  </a:txBody>
                  <a:tcPr marL="0" marR="0" marT="0" marB="0" anchor="ctr"/>
                </a:tc>
                <a:tc>
                  <a:txBody>
                    <a:bodyPr/>
                    <a:lstStyle/>
                    <a:p>
                      <a:pPr marL="14605" marR="0">
                        <a:spcAft>
                          <a:spcPts val="0"/>
                        </a:spcAft>
                      </a:pPr>
                      <a:r>
                        <a:rPr lang="en-GB" sz="1400" dirty="0">
                          <a:effectLst/>
                          <a:latin typeface="Dubai" panose="020B0503030403030204" pitchFamily="34" charset="-78"/>
                          <a:cs typeface="Dubai" panose="020B0503030403030204" pitchFamily="34" charset="-78"/>
                        </a:rPr>
                        <a:t>Damac Hills</a:t>
                      </a:r>
                    </a:p>
                  </a:txBody>
                  <a:tcPr marL="0" marR="0" marT="0" marB="0" anchor="ctr"/>
                </a:tc>
                <a:tc>
                  <a:txBody>
                    <a:bodyPr/>
                    <a:lstStyle/>
                    <a:p>
                      <a:pPr marL="0" marR="0" algn="ctr">
                        <a:spcBef>
                          <a:spcPts val="0"/>
                        </a:spcBef>
                        <a:spcAft>
                          <a:spcPts val="0"/>
                        </a:spcAft>
                      </a:pPr>
                      <a:r>
                        <a:rPr lang="en-GB" sz="1400">
                          <a:effectLst/>
                          <a:latin typeface="Dubai" panose="020B0503030403030204" pitchFamily="34" charset="-78"/>
                          <a:cs typeface="Dubai" panose="020B0503030403030204" pitchFamily="34" charset="-78"/>
                        </a:rPr>
                        <a:t>380</a:t>
                      </a:r>
                    </a:p>
                  </a:txBody>
                  <a:tcPr marL="0" marR="0" marT="0" marB="0" anchor="ctr"/>
                </a:tc>
                <a:extLst>
                  <a:ext uri="{0D108BD9-81ED-4DB2-BD59-A6C34878D82A}">
                    <a16:rowId xmlns:a16="http://schemas.microsoft.com/office/drawing/2014/main" val="2282121548"/>
                  </a:ext>
                </a:extLst>
              </a:tr>
              <a:tr h="533400">
                <a:tc>
                  <a:txBody>
                    <a:bodyPr/>
                    <a:lstStyle/>
                    <a:p>
                      <a:pPr marL="14605" marR="0" algn="ctr">
                        <a:spcAft>
                          <a:spcPts val="0"/>
                        </a:spcAft>
                      </a:pPr>
                      <a:r>
                        <a:rPr lang="en-GB" sz="1400">
                          <a:effectLst/>
                          <a:latin typeface="Dubai" panose="020B0503030403030204" pitchFamily="34" charset="-78"/>
                          <a:cs typeface="Dubai" panose="020B0503030403030204" pitchFamily="34" charset="-78"/>
                        </a:rPr>
                        <a:t>3</a:t>
                      </a:r>
                    </a:p>
                  </a:txBody>
                  <a:tcPr marL="0" marR="0" marT="0" marB="0" anchor="ctr"/>
                </a:tc>
                <a:tc>
                  <a:txBody>
                    <a:bodyPr/>
                    <a:lstStyle/>
                    <a:p>
                      <a:pPr marL="14605" marR="0">
                        <a:spcAft>
                          <a:spcPts val="0"/>
                        </a:spcAft>
                      </a:pPr>
                      <a:r>
                        <a:rPr lang="en-GB" sz="1400">
                          <a:effectLst/>
                          <a:latin typeface="Dubai" panose="020B0503030403030204" pitchFamily="34" charset="-78"/>
                          <a:cs typeface="Dubai" panose="020B0503030403030204" pitchFamily="34" charset="-78"/>
                        </a:rPr>
                        <a:t>Other Location</a:t>
                      </a:r>
                    </a:p>
                  </a:txBody>
                  <a:tcPr marL="0" marR="0" marT="0" marB="0" anchor="ctr"/>
                </a:tc>
                <a:tc>
                  <a:txBody>
                    <a:bodyPr/>
                    <a:lstStyle/>
                    <a:p>
                      <a:pPr marL="14605" marR="0">
                        <a:spcAft>
                          <a:spcPts val="0"/>
                        </a:spcAft>
                      </a:pPr>
                      <a:r>
                        <a:rPr lang="en-GB" sz="1400" dirty="0">
                          <a:effectLst/>
                          <a:latin typeface="Dubai" panose="020B0503030403030204" pitchFamily="34" charset="-78"/>
                          <a:cs typeface="Dubai" panose="020B0503030403030204" pitchFamily="34" charset="-78"/>
                        </a:rPr>
                        <a:t>Global Village</a:t>
                      </a:r>
                    </a:p>
                  </a:txBody>
                  <a:tcPr marL="0" marR="0" marT="0" marB="0" anchor="ctr"/>
                </a:tc>
                <a:tc>
                  <a:txBody>
                    <a:bodyPr/>
                    <a:lstStyle/>
                    <a:p>
                      <a:pPr marL="0" marR="0" algn="ctr">
                        <a:spcBef>
                          <a:spcPts val="0"/>
                        </a:spcBef>
                        <a:spcAft>
                          <a:spcPts val="0"/>
                        </a:spcAft>
                      </a:pPr>
                      <a:r>
                        <a:rPr lang="en-GB" sz="1400" dirty="0">
                          <a:effectLst/>
                          <a:latin typeface="Dubai" panose="020B0503030403030204" pitchFamily="34" charset="-78"/>
                          <a:cs typeface="Dubai" panose="020B0503030403030204" pitchFamily="34" charset="-78"/>
                        </a:rPr>
                        <a:t>380</a:t>
                      </a:r>
                    </a:p>
                  </a:txBody>
                  <a:tcPr marL="0" marR="0" marT="0" marB="0" anchor="ctr"/>
                </a:tc>
                <a:extLst>
                  <a:ext uri="{0D108BD9-81ED-4DB2-BD59-A6C34878D82A}">
                    <a16:rowId xmlns:a16="http://schemas.microsoft.com/office/drawing/2014/main" val="2858809753"/>
                  </a:ext>
                </a:extLst>
              </a:tr>
            </a:tbl>
          </a:graphicData>
        </a:graphic>
      </p:graphicFrame>
      <p:graphicFrame>
        <p:nvGraphicFramePr>
          <p:cNvPr id="3" name="Table 2">
            <a:extLst>
              <a:ext uri="{FF2B5EF4-FFF2-40B4-BE49-F238E27FC236}">
                <a16:creationId xmlns:a16="http://schemas.microsoft.com/office/drawing/2014/main" id="{ED228A76-9898-9EAB-BAD0-2F8BEA8FBEF5}"/>
              </a:ext>
            </a:extLst>
          </p:cNvPr>
          <p:cNvGraphicFramePr>
            <a:graphicFrameLocks noGrp="1"/>
          </p:cNvGraphicFramePr>
          <p:nvPr>
            <p:extLst>
              <p:ext uri="{D42A27DB-BD31-4B8C-83A1-F6EECF244321}">
                <p14:modId xmlns:p14="http://schemas.microsoft.com/office/powerpoint/2010/main" val="615604407"/>
              </p:ext>
            </p:extLst>
          </p:nvPr>
        </p:nvGraphicFramePr>
        <p:xfrm>
          <a:off x="1256760" y="5100488"/>
          <a:ext cx="18167888" cy="1066800"/>
        </p:xfrm>
        <a:graphic>
          <a:graphicData uri="http://schemas.openxmlformats.org/drawingml/2006/table">
            <a:tbl>
              <a:tblPr firstRow="1" bandRow="1">
                <a:tableStyleId>{5C22544A-7EE6-4342-B048-85BDC9FD1C3A}</a:tableStyleId>
              </a:tblPr>
              <a:tblGrid>
                <a:gridCol w="4541972">
                  <a:extLst>
                    <a:ext uri="{9D8B030D-6E8A-4147-A177-3AD203B41FA5}">
                      <a16:colId xmlns:a16="http://schemas.microsoft.com/office/drawing/2014/main" val="3369215"/>
                    </a:ext>
                  </a:extLst>
                </a:gridCol>
                <a:gridCol w="4541972">
                  <a:extLst>
                    <a:ext uri="{9D8B030D-6E8A-4147-A177-3AD203B41FA5}">
                      <a16:colId xmlns:a16="http://schemas.microsoft.com/office/drawing/2014/main" val="398910738"/>
                    </a:ext>
                  </a:extLst>
                </a:gridCol>
                <a:gridCol w="4541972">
                  <a:extLst>
                    <a:ext uri="{9D8B030D-6E8A-4147-A177-3AD203B41FA5}">
                      <a16:colId xmlns:a16="http://schemas.microsoft.com/office/drawing/2014/main" val="727108824"/>
                    </a:ext>
                  </a:extLst>
                </a:gridCol>
                <a:gridCol w="4541972">
                  <a:extLst>
                    <a:ext uri="{9D8B030D-6E8A-4147-A177-3AD203B41FA5}">
                      <a16:colId xmlns:a16="http://schemas.microsoft.com/office/drawing/2014/main" val="250618241"/>
                    </a:ext>
                  </a:extLst>
                </a:gridCol>
              </a:tblGrid>
              <a:tr h="533400">
                <a:tc>
                  <a:txBody>
                    <a:bodyPr/>
                    <a:lstStyle/>
                    <a:p>
                      <a:pPr marL="15875" marR="0" algn="ctr" rtl="0">
                        <a:spcAft>
                          <a:spcPts val="0"/>
                        </a:spcAft>
                      </a:pPr>
                      <a:r>
                        <a:rPr lang="en-GB" sz="1800" b="1" dirty="0">
                          <a:solidFill>
                            <a:srgbClr val="142A6E"/>
                          </a:solidFill>
                          <a:effectLst/>
                          <a:latin typeface="Dubai" panose="020B0503030403030204" pitchFamily="34" charset="-78"/>
                          <a:cs typeface="Dubai" panose="020B0503030403030204" pitchFamily="34" charset="-78"/>
                        </a:rPr>
                        <a:t>Sn. No</a:t>
                      </a:r>
                    </a:p>
                  </a:txBody>
                  <a:tcPr marL="0" marR="0" marT="0" marB="0" anchor="ctr">
                    <a:solidFill>
                      <a:srgbClr val="FFE000"/>
                    </a:solidFill>
                  </a:tcPr>
                </a:tc>
                <a:tc>
                  <a:txBody>
                    <a:bodyPr/>
                    <a:lstStyle/>
                    <a:p>
                      <a:pPr marL="15875" marR="0" algn="ctr" rtl="0">
                        <a:spcAft>
                          <a:spcPts val="0"/>
                        </a:spcAft>
                      </a:pPr>
                      <a:r>
                        <a:rPr lang="en-GB" sz="1800" b="1" dirty="0">
                          <a:solidFill>
                            <a:srgbClr val="142A6E"/>
                          </a:solidFill>
                          <a:effectLst/>
                          <a:latin typeface="Dubai" panose="020B0503030403030204" pitchFamily="34" charset="-78"/>
                          <a:cs typeface="Dubai" panose="020B0503030403030204" pitchFamily="34" charset="-78"/>
                        </a:rPr>
                        <a:t>Zone G</a:t>
                      </a:r>
                    </a:p>
                  </a:txBody>
                  <a:tcPr marL="0" marR="0" marT="0" marB="0" anchor="ctr">
                    <a:solidFill>
                      <a:srgbClr val="FFE000"/>
                    </a:solidFill>
                  </a:tcPr>
                </a:tc>
                <a:tc>
                  <a:txBody>
                    <a:bodyPr/>
                    <a:lstStyle/>
                    <a:p>
                      <a:pPr marL="0" algn="ctr" rtl="0"/>
                      <a:r>
                        <a:rPr lang="en-GB" sz="1800" b="1" dirty="0">
                          <a:solidFill>
                            <a:srgbClr val="142A6E"/>
                          </a:solidFill>
                          <a:latin typeface="Dubai" panose="020B0503030403030204" pitchFamily="34" charset="-78"/>
                          <a:cs typeface="Dubai" panose="020B0503030403030204" pitchFamily="34" charset="-78"/>
                        </a:rPr>
                        <a:t>Sub-zone</a:t>
                      </a:r>
                    </a:p>
                  </a:txBody>
                  <a:tcPr anchor="ctr">
                    <a:solidFill>
                      <a:srgbClr val="FFE000"/>
                    </a:solidFill>
                  </a:tcPr>
                </a:tc>
                <a:tc>
                  <a:txBody>
                    <a:bodyPr/>
                    <a:lstStyle/>
                    <a:p>
                      <a:pPr marL="0" algn="ctr" rtl="0"/>
                      <a:r>
                        <a:rPr lang="en-GB" sz="1800" b="1" dirty="0">
                          <a:solidFill>
                            <a:srgbClr val="142A6E"/>
                          </a:solidFill>
                          <a:latin typeface="Dubai" panose="020B0503030403030204" pitchFamily="34" charset="-78"/>
                          <a:cs typeface="Dubai" panose="020B0503030403030204" pitchFamily="34" charset="-78"/>
                        </a:rPr>
                        <a:t>Price (AED)</a:t>
                      </a:r>
                    </a:p>
                  </a:txBody>
                  <a:tcPr anchor="ctr">
                    <a:solidFill>
                      <a:srgbClr val="FFE000"/>
                    </a:solidFill>
                  </a:tcPr>
                </a:tc>
                <a:extLst>
                  <a:ext uri="{0D108BD9-81ED-4DB2-BD59-A6C34878D82A}">
                    <a16:rowId xmlns:a16="http://schemas.microsoft.com/office/drawing/2014/main" val="753292985"/>
                  </a:ext>
                </a:extLst>
              </a:tr>
              <a:tr h="533400">
                <a:tc>
                  <a:txBody>
                    <a:bodyPr/>
                    <a:lstStyle/>
                    <a:p>
                      <a:pPr marL="15875" marR="0" lvl="0" indent="0" algn="ctr" defTabSz="914400" rtl="0" eaLnBrk="1" fontAlgn="auto" latinLnBrk="0" hangingPunct="1">
                        <a:lnSpc>
                          <a:spcPct val="100000"/>
                        </a:lnSpc>
                        <a:spcBef>
                          <a:spcPts val="0"/>
                        </a:spcBef>
                        <a:spcAft>
                          <a:spcPts val="0"/>
                        </a:spcAft>
                        <a:buClrTx/>
                        <a:buSzTx/>
                        <a:buFontTx/>
                        <a:buNone/>
                        <a:tabLst/>
                        <a:defRPr/>
                      </a:pPr>
                      <a:r>
                        <a:rPr lang="en-GB" sz="1400" dirty="0">
                          <a:effectLst/>
                          <a:latin typeface="Dubai" panose="020B0503030403030204" pitchFamily="34" charset="-78"/>
                          <a:cs typeface="Dubai" panose="020B0503030403030204" pitchFamily="34" charset="-78"/>
                        </a:rPr>
                        <a:t>1</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Other Location</a:t>
                      </a:r>
                    </a:p>
                  </a:txBody>
                  <a:tcPr marL="0" marR="0" marT="0" marB="0" anchor="ctr"/>
                </a:tc>
                <a:tc>
                  <a:txBody>
                    <a:bodyPr/>
                    <a:lstStyle/>
                    <a:p>
                      <a:pPr marL="15875" marR="0">
                        <a:spcAft>
                          <a:spcPts val="0"/>
                        </a:spcAft>
                      </a:pPr>
                      <a:r>
                        <a:rPr lang="en-GB" sz="1400" dirty="0">
                          <a:effectLst/>
                          <a:latin typeface="Dubai" panose="020B0503030403030204" pitchFamily="34" charset="-78"/>
                          <a:cs typeface="Dubai" panose="020B0503030403030204" pitchFamily="34" charset="-78"/>
                        </a:rPr>
                        <a:t>Abu Dhabi</a:t>
                      </a:r>
                    </a:p>
                  </a:txBody>
                  <a:tcPr marL="0" marR="0" marT="0" marB="0" anchor="ctr"/>
                </a:tc>
                <a:tc>
                  <a:txBody>
                    <a:bodyPr/>
                    <a:lstStyle/>
                    <a:p>
                      <a:pPr marL="388620" marR="377825" algn="ctr">
                        <a:spcAft>
                          <a:spcPts val="0"/>
                        </a:spcAft>
                      </a:pPr>
                      <a:r>
                        <a:rPr lang="en-GB" sz="1400" dirty="0">
                          <a:effectLst/>
                          <a:latin typeface="Dubai" panose="020B0503030403030204" pitchFamily="34" charset="-78"/>
                          <a:cs typeface="Dubai" panose="020B0503030403030204" pitchFamily="34" charset="-78"/>
                        </a:rPr>
                        <a:t>740</a:t>
                      </a:r>
                    </a:p>
                  </a:txBody>
                  <a:tcPr marL="0" marR="0" marT="0" marB="0" anchor="ctr"/>
                </a:tc>
                <a:extLst>
                  <a:ext uri="{0D108BD9-81ED-4DB2-BD59-A6C34878D82A}">
                    <a16:rowId xmlns:a16="http://schemas.microsoft.com/office/drawing/2014/main" val="4126792280"/>
                  </a:ext>
                </a:extLst>
              </a:tr>
            </a:tbl>
          </a:graphicData>
        </a:graphic>
      </p:graphicFrame>
      <p:sp>
        <p:nvSpPr>
          <p:cNvPr id="6" name="TextBox 5">
            <a:extLst>
              <a:ext uri="{FF2B5EF4-FFF2-40B4-BE49-F238E27FC236}">
                <a16:creationId xmlns:a16="http://schemas.microsoft.com/office/drawing/2014/main" id="{93242833-5DF0-62A5-7E5C-4DF23C980514}"/>
              </a:ext>
            </a:extLst>
          </p:cNvPr>
          <p:cNvSpPr txBox="1"/>
          <p:nvPr/>
        </p:nvSpPr>
        <p:spPr>
          <a:xfrm>
            <a:off x="14166850" y="9428158"/>
            <a:ext cx="10052050" cy="1600438"/>
          </a:xfrm>
          <a:prstGeom prst="rect">
            <a:avLst/>
          </a:prstGeom>
          <a:noFill/>
        </p:spPr>
        <p:txBody>
          <a:bodyPr wrap="square">
            <a:spAutoFit/>
          </a:bodyPr>
          <a:lstStyle/>
          <a:p>
            <a:pPr marL="10160" marR="0" algn="l">
              <a:spcAft>
                <a:spcPts val="0"/>
              </a:spcAft>
            </a:pPr>
            <a:r>
              <a:rPr lang="en-GB" sz="1800" b="1" i="0" u="none" strike="noStrike" dirty="0">
                <a:solidFill>
                  <a:srgbClr val="212121"/>
                </a:solidFill>
                <a:effectLst/>
                <a:latin typeface="Dubai" panose="020B0503030403030204" pitchFamily="34" charset="-78"/>
                <a:cs typeface="Dubai" panose="020B0503030403030204" pitchFamily="34" charset="-78"/>
              </a:rPr>
              <a:t>Remarks:</a:t>
            </a:r>
            <a:endParaRPr lang="en-GB" b="1" i="0" u="none" strike="noStrike" dirty="0">
              <a:solidFill>
                <a:srgbClr val="212121"/>
              </a:solidFill>
              <a:effectLst/>
              <a:latin typeface="Dubai" panose="020B0503030403030204" pitchFamily="34" charset="-78"/>
              <a:cs typeface="Dubai" panose="020B0503030403030204" pitchFamily="34" charset="-78"/>
            </a:endParaRPr>
          </a:p>
          <a:p>
            <a:pPr marL="295910" marR="0" indent="-285750" algn="l">
              <a:spcAft>
                <a:spcPts val="0"/>
              </a:spcAft>
              <a:buFont typeface="Arial" panose="020B0604020202020204" pitchFamily="34" charset="0"/>
              <a:buChar char="•"/>
            </a:pPr>
            <a:r>
              <a:rPr lang="en-GB" b="0" i="0" u="none" strike="noStrike" dirty="0">
                <a:solidFill>
                  <a:srgbClr val="212121"/>
                </a:solidFill>
                <a:effectLst/>
                <a:latin typeface="Dubai" panose="020B0503030403030204" pitchFamily="34" charset="-78"/>
                <a:cs typeface="Dubai" panose="020B0503030403030204" pitchFamily="34" charset="-78"/>
              </a:rPr>
              <a:t>All above rates are exclusive of 5% VAT</a:t>
            </a:r>
          </a:p>
          <a:p>
            <a:pPr marL="295910" marR="0" indent="-285750" algn="l">
              <a:spcAft>
                <a:spcPts val="0"/>
              </a:spcAft>
              <a:buFont typeface="Arial" panose="020B0604020202020204" pitchFamily="34" charset="0"/>
              <a:buChar char="•"/>
            </a:pPr>
            <a:r>
              <a:rPr lang="en-GB" dirty="0">
                <a:solidFill>
                  <a:srgbClr val="212121"/>
                </a:solidFill>
                <a:latin typeface="Dubai" panose="020B0503030403030204" pitchFamily="34" charset="-78"/>
                <a:cs typeface="Dubai" panose="020B0503030403030204" pitchFamily="34" charset="-78"/>
              </a:rPr>
              <a:t>A</a:t>
            </a:r>
            <a:r>
              <a:rPr lang="en-GB" b="0" i="0" u="none" strike="noStrike" dirty="0">
                <a:solidFill>
                  <a:srgbClr val="212121"/>
                </a:solidFill>
                <a:effectLst/>
                <a:latin typeface="Dubai" panose="020B0503030403030204" pitchFamily="34" charset="-78"/>
                <a:cs typeface="Dubai" panose="020B0503030403030204" pitchFamily="34" charset="-78"/>
              </a:rPr>
              <a:t>ll above tariffs include driver, fuel and </a:t>
            </a:r>
            <a:r>
              <a:rPr lang="en-GB" dirty="0">
                <a:solidFill>
                  <a:srgbClr val="212121"/>
                </a:solidFill>
                <a:latin typeface="Dubai" panose="020B0503030403030204" pitchFamily="34" charset="-78"/>
                <a:cs typeface="Dubai" panose="020B0503030403030204" pitchFamily="34" charset="-78"/>
              </a:rPr>
              <a:t>S</a:t>
            </a:r>
            <a:r>
              <a:rPr lang="en-GB" b="0" i="0" u="none" strike="noStrike" dirty="0">
                <a:solidFill>
                  <a:srgbClr val="212121"/>
                </a:solidFill>
                <a:effectLst/>
                <a:latin typeface="Dubai" panose="020B0503030403030204" pitchFamily="34" charset="-78"/>
                <a:cs typeface="Dubai" panose="020B0503030403030204" pitchFamily="34" charset="-78"/>
              </a:rPr>
              <a:t>alik/DARB</a:t>
            </a:r>
          </a:p>
          <a:p>
            <a:pPr marL="10160" marR="0" algn="l">
              <a:spcAft>
                <a:spcPts val="0"/>
              </a:spcAft>
            </a:pPr>
            <a:r>
              <a:rPr lang="en-GB" sz="800" b="0" i="0" u="none" strike="noStrike" dirty="0">
                <a:solidFill>
                  <a:srgbClr val="212121"/>
                </a:solidFill>
                <a:effectLst/>
                <a:latin typeface="Dubai" panose="020B0503030403030204" pitchFamily="34" charset="-78"/>
                <a:cs typeface="Dubai" panose="020B0503030403030204" pitchFamily="34" charset="-78"/>
              </a:rPr>
              <a:t> </a:t>
            </a:r>
            <a:endParaRPr lang="en-GB" b="0" i="0" u="none" strike="noStrike" dirty="0">
              <a:solidFill>
                <a:srgbClr val="212121"/>
              </a:solidFill>
              <a:effectLst/>
              <a:latin typeface="Dubai" panose="020B0503030403030204" pitchFamily="34" charset="-78"/>
              <a:cs typeface="Dubai" panose="020B0503030403030204" pitchFamily="34" charset="-78"/>
            </a:endParaRPr>
          </a:p>
          <a:p>
            <a:br>
              <a:rPr lang="en-GB" dirty="0">
                <a:latin typeface="Dubai" panose="020B0503030403030204" pitchFamily="34" charset="-78"/>
                <a:cs typeface="Dubai" panose="020B0503030403030204" pitchFamily="34" charset="-78"/>
              </a:rPr>
            </a:br>
            <a:endParaRPr lang="en-GB" dirty="0">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376612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91" y="-15874"/>
            <a:ext cx="20118070" cy="11337925"/>
            <a:chOff x="2491" y="-15874"/>
            <a:chExt cx="20118070" cy="11337925"/>
          </a:xfrm>
        </p:grpSpPr>
        <p:pic>
          <p:nvPicPr>
            <p:cNvPr id="3" name="object 3"/>
            <p:cNvPicPr/>
            <p:nvPr/>
          </p:nvPicPr>
          <p:blipFill>
            <a:blip r:embed="rId2" cstate="print"/>
            <a:stretch>
              <a:fillRect/>
            </a:stretch>
          </p:blipFill>
          <p:spPr>
            <a:xfrm>
              <a:off x="7895047" y="0"/>
              <a:ext cx="12209052" cy="11305676"/>
            </a:xfrm>
            <a:prstGeom prst="rect">
              <a:avLst/>
            </a:prstGeom>
          </p:spPr>
        </p:pic>
        <p:pic>
          <p:nvPicPr>
            <p:cNvPr id="4" name="object 4"/>
            <p:cNvPicPr/>
            <p:nvPr/>
          </p:nvPicPr>
          <p:blipFill>
            <a:blip r:embed="rId3" cstate="print"/>
            <a:stretch>
              <a:fillRect/>
            </a:stretch>
          </p:blipFill>
          <p:spPr>
            <a:xfrm>
              <a:off x="2491" y="0"/>
              <a:ext cx="20098509" cy="11305677"/>
            </a:xfrm>
            <a:prstGeom prst="rect">
              <a:avLst/>
            </a:prstGeom>
          </p:spPr>
        </p:pic>
        <p:sp>
          <p:nvSpPr>
            <p:cNvPr id="5" name="object 5"/>
            <p:cNvSpPr/>
            <p:nvPr/>
          </p:nvSpPr>
          <p:spPr>
            <a:xfrm>
              <a:off x="12700450" y="0"/>
              <a:ext cx="7404100" cy="11306175"/>
            </a:xfrm>
            <a:custGeom>
              <a:avLst/>
              <a:gdLst/>
              <a:ahLst/>
              <a:cxnLst/>
              <a:rect l="l" t="t" r="r" b="b"/>
              <a:pathLst>
                <a:path w="7404100" h="11306175">
                  <a:moveTo>
                    <a:pt x="7403638" y="0"/>
                  </a:moveTo>
                  <a:lnTo>
                    <a:pt x="6071568" y="0"/>
                  </a:lnTo>
                  <a:lnTo>
                    <a:pt x="0" y="11305682"/>
                  </a:lnTo>
                  <a:lnTo>
                    <a:pt x="6355122" y="11305682"/>
                  </a:lnTo>
                  <a:lnTo>
                    <a:pt x="7403638" y="9353276"/>
                  </a:lnTo>
                  <a:lnTo>
                    <a:pt x="7403638" y="0"/>
                  </a:lnTo>
                  <a:close/>
                </a:path>
              </a:pathLst>
            </a:custGeom>
            <a:solidFill>
              <a:srgbClr val="142B6E">
                <a:alpha val="91000"/>
              </a:srgbClr>
            </a:solidFill>
          </p:spPr>
          <p:txBody>
            <a:bodyPr wrap="square" lIns="0" tIns="0" rIns="0" bIns="0" rtlCol="0"/>
            <a:lstStyle/>
            <a:p>
              <a:endParaRPr/>
            </a:p>
          </p:txBody>
        </p:sp>
        <p:sp>
          <p:nvSpPr>
            <p:cNvPr id="6" name="object 6"/>
            <p:cNvSpPr/>
            <p:nvPr/>
          </p:nvSpPr>
          <p:spPr>
            <a:xfrm>
              <a:off x="8547562" y="0"/>
              <a:ext cx="9693275" cy="11306175"/>
            </a:xfrm>
            <a:custGeom>
              <a:avLst/>
              <a:gdLst/>
              <a:ahLst/>
              <a:cxnLst/>
              <a:rect l="l" t="t" r="r" b="b"/>
              <a:pathLst>
                <a:path w="9693275" h="11306175">
                  <a:moveTo>
                    <a:pt x="9692852" y="0"/>
                  </a:moveTo>
                  <a:lnTo>
                    <a:pt x="6071570" y="0"/>
                  </a:lnTo>
                  <a:lnTo>
                    <a:pt x="0" y="11305682"/>
                  </a:lnTo>
                  <a:lnTo>
                    <a:pt x="3621282" y="11305676"/>
                  </a:lnTo>
                  <a:lnTo>
                    <a:pt x="9692852" y="0"/>
                  </a:lnTo>
                  <a:close/>
                </a:path>
              </a:pathLst>
            </a:custGeom>
            <a:solidFill>
              <a:srgbClr val="142B6E">
                <a:alpha val="68998"/>
              </a:srgbClr>
            </a:solidFill>
          </p:spPr>
          <p:txBody>
            <a:bodyPr wrap="square" lIns="0" tIns="0" rIns="0" bIns="0" rtlCol="0"/>
            <a:lstStyle/>
            <a:p>
              <a:endParaRPr/>
            </a:p>
          </p:txBody>
        </p:sp>
        <p:sp>
          <p:nvSpPr>
            <p:cNvPr id="7" name="object 7"/>
            <p:cNvSpPr/>
            <p:nvPr/>
          </p:nvSpPr>
          <p:spPr>
            <a:xfrm>
              <a:off x="10151618" y="5"/>
              <a:ext cx="9952990" cy="11303635"/>
            </a:xfrm>
            <a:custGeom>
              <a:avLst/>
              <a:gdLst/>
              <a:ahLst/>
              <a:cxnLst/>
              <a:rect l="l" t="t" r="r" b="b"/>
              <a:pathLst>
                <a:path w="9952990" h="11303635">
                  <a:moveTo>
                    <a:pt x="3924376" y="0"/>
                  </a:moveTo>
                  <a:lnTo>
                    <a:pt x="1916874" y="0"/>
                  </a:lnTo>
                  <a:lnTo>
                    <a:pt x="0" y="3569347"/>
                  </a:lnTo>
                  <a:lnTo>
                    <a:pt x="2007489" y="3569347"/>
                  </a:lnTo>
                  <a:lnTo>
                    <a:pt x="3924376" y="0"/>
                  </a:lnTo>
                  <a:close/>
                </a:path>
                <a:path w="9952990" h="11303635">
                  <a:moveTo>
                    <a:pt x="9952482" y="10354970"/>
                  </a:moveTo>
                  <a:lnTo>
                    <a:pt x="9443187" y="11303305"/>
                  </a:lnTo>
                  <a:lnTo>
                    <a:pt x="9952482" y="11303305"/>
                  </a:lnTo>
                  <a:lnTo>
                    <a:pt x="9952482" y="10354970"/>
                  </a:lnTo>
                  <a:close/>
                </a:path>
              </a:pathLst>
            </a:custGeom>
            <a:solidFill>
              <a:srgbClr val="FFDF00"/>
            </a:solidFill>
          </p:spPr>
          <p:txBody>
            <a:bodyPr wrap="square" lIns="0" tIns="0" rIns="0" bIns="0" rtlCol="0"/>
            <a:lstStyle/>
            <a:p>
              <a:endParaRPr/>
            </a:p>
          </p:txBody>
        </p:sp>
        <p:sp>
          <p:nvSpPr>
            <p:cNvPr id="8" name="object 8"/>
            <p:cNvSpPr/>
            <p:nvPr/>
          </p:nvSpPr>
          <p:spPr>
            <a:xfrm>
              <a:off x="12786653" y="0"/>
              <a:ext cx="1579245" cy="2908300"/>
            </a:xfrm>
            <a:custGeom>
              <a:avLst/>
              <a:gdLst/>
              <a:ahLst/>
              <a:cxnLst/>
              <a:rect l="l" t="t" r="r" b="b"/>
              <a:pathLst>
                <a:path w="1579244" h="2908300">
                  <a:moveTo>
                    <a:pt x="1578668" y="0"/>
                  </a:moveTo>
                  <a:lnTo>
                    <a:pt x="0" y="2907761"/>
                  </a:lnTo>
                </a:path>
              </a:pathLst>
            </a:custGeom>
            <a:ln w="31412">
              <a:solidFill>
                <a:srgbClr val="FFDF00"/>
              </a:solidFill>
            </a:ln>
          </p:spPr>
          <p:txBody>
            <a:bodyPr wrap="square" lIns="0" tIns="0" rIns="0" bIns="0" rtlCol="0"/>
            <a:lstStyle/>
            <a:p>
              <a:endParaRPr/>
            </a:p>
          </p:txBody>
        </p:sp>
        <p:sp>
          <p:nvSpPr>
            <p:cNvPr id="9" name="object 9"/>
            <p:cNvSpPr/>
            <p:nvPr/>
          </p:nvSpPr>
          <p:spPr>
            <a:xfrm>
              <a:off x="19305111" y="9834035"/>
              <a:ext cx="799465" cy="1471930"/>
            </a:xfrm>
            <a:custGeom>
              <a:avLst/>
              <a:gdLst/>
              <a:ahLst/>
              <a:cxnLst/>
              <a:rect l="l" t="t" r="r" b="b"/>
              <a:pathLst>
                <a:path w="799465" h="1471929">
                  <a:moveTo>
                    <a:pt x="798976" y="0"/>
                  </a:moveTo>
                  <a:lnTo>
                    <a:pt x="0" y="1471641"/>
                  </a:lnTo>
                </a:path>
              </a:pathLst>
            </a:custGeom>
            <a:ln w="31412">
              <a:solidFill>
                <a:srgbClr val="FFDF00"/>
              </a:solidFill>
            </a:ln>
          </p:spPr>
          <p:txBody>
            <a:bodyPr wrap="square" lIns="0" tIns="0" rIns="0" bIns="0" rtlCol="0"/>
            <a:lstStyle/>
            <a:p>
              <a:pPr rtl="0"/>
              <a:endParaRPr/>
            </a:p>
          </p:txBody>
        </p:sp>
      </p:grpSp>
      <p:sp>
        <p:nvSpPr>
          <p:cNvPr id="10" name="object 10"/>
          <p:cNvSpPr txBox="1">
            <a:spLocks noGrp="1"/>
          </p:cNvSpPr>
          <p:nvPr>
            <p:ph type="title"/>
          </p:nvPr>
        </p:nvSpPr>
        <p:spPr>
          <a:xfrm>
            <a:off x="1289176" y="7159288"/>
            <a:ext cx="5692140" cy="1068705"/>
          </a:xfrm>
          <a:prstGeom prst="rect">
            <a:avLst/>
          </a:prstGeom>
        </p:spPr>
        <p:txBody>
          <a:bodyPr vert="horz" wrap="square" lIns="0" tIns="11430" rIns="0" bIns="0" rtlCol="0">
            <a:spAutoFit/>
          </a:bodyPr>
          <a:lstStyle/>
          <a:p>
            <a:pPr marL="12700">
              <a:lnSpc>
                <a:spcPct val="100000"/>
              </a:lnSpc>
              <a:spcBef>
                <a:spcPts val="90"/>
              </a:spcBef>
            </a:pPr>
            <a:r>
              <a:rPr lang="en-US" b="1" dirty="0">
                <a:latin typeface="Dubai" panose="020B0503030403030204" pitchFamily="34" charset="-78"/>
                <a:cs typeface="Dubai" panose="020B0503030403030204" pitchFamily="34" charset="-78"/>
              </a:rPr>
              <a:t>Get in touch</a:t>
            </a:r>
            <a:endParaRPr b="1" dirty="0">
              <a:latin typeface="Dubai" panose="020B0503030403030204" pitchFamily="34" charset="-78"/>
              <a:cs typeface="Dubai" panose="020B0503030403030204" pitchFamily="34" charset="-78"/>
            </a:endParaRPr>
          </a:p>
        </p:txBody>
      </p:sp>
      <p:sp>
        <p:nvSpPr>
          <p:cNvPr id="11" name="object 11"/>
          <p:cNvSpPr txBox="1"/>
          <p:nvPr/>
        </p:nvSpPr>
        <p:spPr>
          <a:xfrm>
            <a:off x="1971420" y="8805661"/>
            <a:ext cx="5462270" cy="427990"/>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142B6E"/>
                </a:solidFill>
                <a:latin typeface="Dubai" panose="020B0503030403030204" pitchFamily="34" charset="-78"/>
                <a:cs typeface="Dubai" panose="020B0503030403030204" pitchFamily="34" charset="-78"/>
              </a:rPr>
              <a:t>c</a:t>
            </a:r>
            <a:r>
              <a:rPr sz="2600" b="1" dirty="0">
                <a:solidFill>
                  <a:srgbClr val="142B6E"/>
                </a:solidFill>
                <a:latin typeface="Dubai" panose="020B0503030403030204" pitchFamily="34" charset="-78"/>
                <a:cs typeface="Dubai" panose="020B0503030403030204" pitchFamily="34" charset="-78"/>
                <a:hlinkClick r:id="rId4"/>
              </a:rPr>
              <a:t>ontact@dxbgreetandgo.ae</a:t>
            </a:r>
            <a:endParaRPr sz="2600" b="1">
              <a:latin typeface="Dubai" panose="020B0503030403030204" pitchFamily="34" charset="-78"/>
              <a:cs typeface="Dubai" panose="020B0503030403030204" pitchFamily="34" charset="-78"/>
            </a:endParaRPr>
          </a:p>
        </p:txBody>
      </p:sp>
      <p:sp>
        <p:nvSpPr>
          <p:cNvPr id="12" name="object 12"/>
          <p:cNvSpPr txBox="1"/>
          <p:nvPr/>
        </p:nvSpPr>
        <p:spPr>
          <a:xfrm>
            <a:off x="1971420" y="9475798"/>
            <a:ext cx="2897505" cy="427990"/>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142B6E"/>
                </a:solidFill>
                <a:latin typeface="Dubai" panose="020B0503030403030204" pitchFamily="34" charset="-78"/>
                <a:cs typeface="Dubai" panose="020B0503030403030204" pitchFamily="34" charset="-78"/>
              </a:rPr>
              <a:t>800 82587267</a:t>
            </a:r>
            <a:endParaRPr sz="2600" b="1" dirty="0">
              <a:latin typeface="Dubai" panose="020B0503030403030204" pitchFamily="34" charset="-78"/>
              <a:cs typeface="Dubai" panose="020B0503030403030204" pitchFamily="34" charset="-78"/>
            </a:endParaRPr>
          </a:p>
        </p:txBody>
      </p:sp>
      <p:grpSp>
        <p:nvGrpSpPr>
          <p:cNvPr id="13" name="object 13"/>
          <p:cNvGrpSpPr/>
          <p:nvPr/>
        </p:nvGrpSpPr>
        <p:grpSpPr>
          <a:xfrm>
            <a:off x="1347370" y="1481084"/>
            <a:ext cx="6497955" cy="8363584"/>
            <a:chOff x="1347370" y="1481084"/>
            <a:chExt cx="6497955" cy="8363584"/>
          </a:xfrm>
        </p:grpSpPr>
        <p:sp>
          <p:nvSpPr>
            <p:cNvPr id="14" name="object 14"/>
            <p:cNvSpPr/>
            <p:nvPr/>
          </p:nvSpPr>
          <p:spPr>
            <a:xfrm>
              <a:off x="1455445" y="8922594"/>
              <a:ext cx="353060" cy="922019"/>
            </a:xfrm>
            <a:custGeom>
              <a:avLst/>
              <a:gdLst/>
              <a:ahLst/>
              <a:cxnLst/>
              <a:rect l="l" t="t" r="r" b="b"/>
              <a:pathLst>
                <a:path w="353060" h="922020">
                  <a:moveTo>
                    <a:pt x="298945" y="55283"/>
                  </a:moveTo>
                  <a:lnTo>
                    <a:pt x="295503" y="35344"/>
                  </a:lnTo>
                  <a:lnTo>
                    <a:pt x="290614" y="26962"/>
                  </a:lnTo>
                  <a:lnTo>
                    <a:pt x="285889" y="18846"/>
                  </a:lnTo>
                  <a:lnTo>
                    <a:pt x="271741" y="7429"/>
                  </a:lnTo>
                  <a:lnTo>
                    <a:pt x="271741" y="57924"/>
                  </a:lnTo>
                  <a:lnTo>
                    <a:pt x="271716" y="174904"/>
                  </a:lnTo>
                  <a:lnTo>
                    <a:pt x="243014" y="203454"/>
                  </a:lnTo>
                  <a:lnTo>
                    <a:pt x="55968" y="203454"/>
                  </a:lnTo>
                  <a:lnTo>
                    <a:pt x="44386" y="201371"/>
                  </a:lnTo>
                  <a:lnTo>
                    <a:pt x="35293" y="195516"/>
                  </a:lnTo>
                  <a:lnTo>
                    <a:pt x="29451" y="186499"/>
                  </a:lnTo>
                  <a:lnTo>
                    <a:pt x="27368" y="174904"/>
                  </a:lnTo>
                  <a:lnTo>
                    <a:pt x="27368" y="57924"/>
                  </a:lnTo>
                  <a:lnTo>
                    <a:pt x="28651" y="58864"/>
                  </a:lnTo>
                  <a:lnTo>
                    <a:pt x="29552" y="59474"/>
                  </a:lnTo>
                  <a:lnTo>
                    <a:pt x="107238" y="119837"/>
                  </a:lnTo>
                  <a:lnTo>
                    <a:pt x="127749" y="131076"/>
                  </a:lnTo>
                  <a:lnTo>
                    <a:pt x="128104" y="131076"/>
                  </a:lnTo>
                  <a:lnTo>
                    <a:pt x="149428" y="134734"/>
                  </a:lnTo>
                  <a:lnTo>
                    <a:pt x="171284" y="131076"/>
                  </a:lnTo>
                  <a:lnTo>
                    <a:pt x="191706" y="119976"/>
                  </a:lnTo>
                  <a:lnTo>
                    <a:pt x="207721" y="107594"/>
                  </a:lnTo>
                  <a:lnTo>
                    <a:pt x="269100" y="59867"/>
                  </a:lnTo>
                  <a:lnTo>
                    <a:pt x="270192" y="59093"/>
                  </a:lnTo>
                  <a:lnTo>
                    <a:pt x="271741" y="57924"/>
                  </a:lnTo>
                  <a:lnTo>
                    <a:pt x="271741" y="7429"/>
                  </a:lnTo>
                  <a:lnTo>
                    <a:pt x="271030" y="6845"/>
                  </a:lnTo>
                  <a:lnTo>
                    <a:pt x="261124" y="3530"/>
                  </a:lnTo>
                  <a:lnTo>
                    <a:pt x="261124" y="31623"/>
                  </a:lnTo>
                  <a:lnTo>
                    <a:pt x="176034" y="97828"/>
                  </a:lnTo>
                  <a:lnTo>
                    <a:pt x="162928" y="105219"/>
                  </a:lnTo>
                  <a:lnTo>
                    <a:pt x="162521" y="105219"/>
                  </a:lnTo>
                  <a:lnTo>
                    <a:pt x="149682" y="107594"/>
                  </a:lnTo>
                  <a:lnTo>
                    <a:pt x="71780" y="57924"/>
                  </a:lnTo>
                  <a:lnTo>
                    <a:pt x="39878" y="33121"/>
                  </a:lnTo>
                  <a:lnTo>
                    <a:pt x="38785" y="32181"/>
                  </a:lnTo>
                  <a:lnTo>
                    <a:pt x="44272" y="28130"/>
                  </a:lnTo>
                  <a:lnTo>
                    <a:pt x="50279" y="26962"/>
                  </a:lnTo>
                  <a:lnTo>
                    <a:pt x="247040" y="26962"/>
                  </a:lnTo>
                  <a:lnTo>
                    <a:pt x="252882" y="28549"/>
                  </a:lnTo>
                  <a:lnTo>
                    <a:pt x="256578" y="30048"/>
                  </a:lnTo>
                  <a:lnTo>
                    <a:pt x="261124" y="31623"/>
                  </a:lnTo>
                  <a:lnTo>
                    <a:pt x="261124" y="3530"/>
                  </a:lnTo>
                  <a:lnTo>
                    <a:pt x="251841" y="406"/>
                  </a:lnTo>
                  <a:lnTo>
                    <a:pt x="249237" y="0"/>
                  </a:lnTo>
                  <a:lnTo>
                    <a:pt x="55092" y="0"/>
                  </a:lnTo>
                  <a:lnTo>
                    <a:pt x="7620" y="26962"/>
                  </a:lnTo>
                  <a:lnTo>
                    <a:pt x="317" y="49123"/>
                  </a:lnTo>
                  <a:lnTo>
                    <a:pt x="0" y="50990"/>
                  </a:lnTo>
                  <a:lnTo>
                    <a:pt x="12" y="179552"/>
                  </a:lnTo>
                  <a:lnTo>
                    <a:pt x="596" y="182664"/>
                  </a:lnTo>
                  <a:lnTo>
                    <a:pt x="1041" y="185915"/>
                  </a:lnTo>
                  <a:lnTo>
                    <a:pt x="35509" y="227114"/>
                  </a:lnTo>
                  <a:lnTo>
                    <a:pt x="53822" y="230543"/>
                  </a:lnTo>
                  <a:lnTo>
                    <a:pt x="243179" y="230543"/>
                  </a:lnTo>
                  <a:lnTo>
                    <a:pt x="290271" y="205613"/>
                  </a:lnTo>
                  <a:lnTo>
                    <a:pt x="298945" y="57924"/>
                  </a:lnTo>
                  <a:lnTo>
                    <a:pt x="298945" y="55283"/>
                  </a:lnTo>
                  <a:close/>
                </a:path>
                <a:path w="353060" h="922020">
                  <a:moveTo>
                    <a:pt x="352539" y="843292"/>
                  </a:moveTo>
                  <a:lnTo>
                    <a:pt x="349796" y="829881"/>
                  </a:lnTo>
                  <a:lnTo>
                    <a:pt x="341515" y="817676"/>
                  </a:lnTo>
                  <a:lnTo>
                    <a:pt x="330073" y="806157"/>
                  </a:lnTo>
                  <a:lnTo>
                    <a:pt x="330073" y="846912"/>
                  </a:lnTo>
                  <a:lnTo>
                    <a:pt x="289445" y="887564"/>
                  </a:lnTo>
                  <a:lnTo>
                    <a:pt x="283921" y="892111"/>
                  </a:lnTo>
                  <a:lnTo>
                    <a:pt x="277837" y="895438"/>
                  </a:lnTo>
                  <a:lnTo>
                    <a:pt x="271170" y="897623"/>
                  </a:lnTo>
                  <a:lnTo>
                    <a:pt x="263931" y="898779"/>
                  </a:lnTo>
                  <a:lnTo>
                    <a:pt x="258991" y="897382"/>
                  </a:lnTo>
                  <a:lnTo>
                    <a:pt x="253809" y="896569"/>
                  </a:lnTo>
                  <a:lnTo>
                    <a:pt x="204965" y="871766"/>
                  </a:lnTo>
                  <a:lnTo>
                    <a:pt x="165074" y="844715"/>
                  </a:lnTo>
                  <a:lnTo>
                    <a:pt x="129489" y="813358"/>
                  </a:lnTo>
                  <a:lnTo>
                    <a:pt x="98209" y="777709"/>
                  </a:lnTo>
                  <a:lnTo>
                    <a:pt x="71221" y="737755"/>
                  </a:lnTo>
                  <a:lnTo>
                    <a:pt x="48552" y="693521"/>
                  </a:lnTo>
                  <a:lnTo>
                    <a:pt x="45262" y="682231"/>
                  </a:lnTo>
                  <a:lnTo>
                    <a:pt x="45516" y="671461"/>
                  </a:lnTo>
                  <a:lnTo>
                    <a:pt x="49263" y="661200"/>
                  </a:lnTo>
                  <a:lnTo>
                    <a:pt x="56438" y="651814"/>
                  </a:lnTo>
                  <a:lnTo>
                    <a:pt x="96062" y="612216"/>
                  </a:lnTo>
                  <a:lnTo>
                    <a:pt x="102793" y="612216"/>
                  </a:lnTo>
                  <a:lnTo>
                    <a:pt x="154432" y="664870"/>
                  </a:lnTo>
                  <a:lnTo>
                    <a:pt x="154393" y="671461"/>
                  </a:lnTo>
                  <a:lnTo>
                    <a:pt x="131241" y="694728"/>
                  </a:lnTo>
                  <a:lnTo>
                    <a:pt x="121983" y="703846"/>
                  </a:lnTo>
                  <a:lnTo>
                    <a:pt x="121208" y="704659"/>
                  </a:lnTo>
                  <a:lnTo>
                    <a:pt x="139255" y="750646"/>
                  </a:lnTo>
                  <a:lnTo>
                    <a:pt x="192290" y="803630"/>
                  </a:lnTo>
                  <a:lnTo>
                    <a:pt x="228041" y="820889"/>
                  </a:lnTo>
                  <a:lnTo>
                    <a:pt x="233451" y="822871"/>
                  </a:lnTo>
                  <a:lnTo>
                    <a:pt x="238150" y="821804"/>
                  </a:lnTo>
                  <a:lnTo>
                    <a:pt x="253834" y="805992"/>
                  </a:lnTo>
                  <a:lnTo>
                    <a:pt x="263969" y="795909"/>
                  </a:lnTo>
                  <a:lnTo>
                    <a:pt x="271411" y="788492"/>
                  </a:lnTo>
                  <a:lnTo>
                    <a:pt x="278130" y="788492"/>
                  </a:lnTo>
                  <a:lnTo>
                    <a:pt x="329996" y="840219"/>
                  </a:lnTo>
                  <a:lnTo>
                    <a:pt x="330073" y="846912"/>
                  </a:lnTo>
                  <a:lnTo>
                    <a:pt x="330073" y="806157"/>
                  </a:lnTo>
                  <a:lnTo>
                    <a:pt x="300710" y="776871"/>
                  </a:lnTo>
                  <a:lnTo>
                    <a:pt x="275272" y="765924"/>
                  </a:lnTo>
                  <a:lnTo>
                    <a:pt x="261874" y="768667"/>
                  </a:lnTo>
                  <a:lnTo>
                    <a:pt x="249643" y="776871"/>
                  </a:lnTo>
                  <a:lnTo>
                    <a:pt x="243878" y="782459"/>
                  </a:lnTo>
                  <a:lnTo>
                    <a:pt x="238099" y="788187"/>
                  </a:lnTo>
                  <a:lnTo>
                    <a:pt x="230784" y="795731"/>
                  </a:lnTo>
                  <a:lnTo>
                    <a:pt x="229450" y="795909"/>
                  </a:lnTo>
                  <a:lnTo>
                    <a:pt x="179844" y="763244"/>
                  </a:lnTo>
                  <a:lnTo>
                    <a:pt x="147891" y="715873"/>
                  </a:lnTo>
                  <a:lnTo>
                    <a:pt x="146799" y="713371"/>
                  </a:lnTo>
                  <a:lnTo>
                    <a:pt x="146875" y="711822"/>
                  </a:lnTo>
                  <a:lnTo>
                    <a:pt x="154393" y="704659"/>
                  </a:lnTo>
                  <a:lnTo>
                    <a:pt x="159588" y="699223"/>
                  </a:lnTo>
                  <a:lnTo>
                    <a:pt x="173380" y="654202"/>
                  </a:lnTo>
                  <a:lnTo>
                    <a:pt x="135293" y="612216"/>
                  </a:lnTo>
                  <a:lnTo>
                    <a:pt x="98920" y="590461"/>
                  </a:lnTo>
                  <a:lnTo>
                    <a:pt x="85280" y="593356"/>
                  </a:lnTo>
                  <a:lnTo>
                    <a:pt x="39255" y="635469"/>
                  </a:lnTo>
                  <a:lnTo>
                    <a:pt x="21653" y="677443"/>
                  </a:lnTo>
                  <a:lnTo>
                    <a:pt x="21475" y="685469"/>
                  </a:lnTo>
                  <a:lnTo>
                    <a:pt x="26695" y="703846"/>
                  </a:lnTo>
                  <a:lnTo>
                    <a:pt x="46024" y="742708"/>
                  </a:lnTo>
                  <a:lnTo>
                    <a:pt x="69024" y="778941"/>
                  </a:lnTo>
                  <a:lnTo>
                    <a:pt x="95808" y="812444"/>
                  </a:lnTo>
                  <a:lnTo>
                    <a:pt x="126479" y="843089"/>
                  </a:lnTo>
                  <a:lnTo>
                    <a:pt x="156171" y="867854"/>
                  </a:lnTo>
                  <a:lnTo>
                    <a:pt x="187642" y="889774"/>
                  </a:lnTo>
                  <a:lnTo>
                    <a:pt x="221361" y="907986"/>
                  </a:lnTo>
                  <a:lnTo>
                    <a:pt x="257784" y="921651"/>
                  </a:lnTo>
                  <a:lnTo>
                    <a:pt x="271094" y="921651"/>
                  </a:lnTo>
                  <a:lnTo>
                    <a:pt x="271640" y="921423"/>
                  </a:lnTo>
                  <a:lnTo>
                    <a:pt x="272173" y="921080"/>
                  </a:lnTo>
                  <a:lnTo>
                    <a:pt x="272376" y="921080"/>
                  </a:lnTo>
                  <a:lnTo>
                    <a:pt x="311670" y="898779"/>
                  </a:lnTo>
                  <a:lnTo>
                    <a:pt x="341477" y="868921"/>
                  </a:lnTo>
                  <a:lnTo>
                    <a:pt x="349770" y="856703"/>
                  </a:lnTo>
                  <a:lnTo>
                    <a:pt x="352539" y="843292"/>
                  </a:lnTo>
                  <a:close/>
                </a:path>
              </a:pathLst>
            </a:custGeom>
            <a:solidFill>
              <a:srgbClr val="FFDF00"/>
            </a:solidFill>
          </p:spPr>
          <p:txBody>
            <a:bodyPr wrap="square" lIns="0" tIns="0" rIns="0" bIns="0" rtlCol="0"/>
            <a:lstStyle/>
            <a:p>
              <a:endParaRPr/>
            </a:p>
          </p:txBody>
        </p:sp>
        <p:sp>
          <p:nvSpPr>
            <p:cNvPr id="15" name="object 15"/>
            <p:cNvSpPr/>
            <p:nvPr/>
          </p:nvSpPr>
          <p:spPr>
            <a:xfrm>
              <a:off x="1347368" y="1481092"/>
              <a:ext cx="6497955" cy="2257425"/>
            </a:xfrm>
            <a:custGeom>
              <a:avLst/>
              <a:gdLst/>
              <a:ahLst/>
              <a:cxnLst/>
              <a:rect l="l" t="t" r="r" b="b"/>
              <a:pathLst>
                <a:path w="6497955" h="2257425">
                  <a:moveTo>
                    <a:pt x="1530832" y="1028776"/>
                  </a:moveTo>
                  <a:lnTo>
                    <a:pt x="1463535" y="913117"/>
                  </a:lnTo>
                  <a:lnTo>
                    <a:pt x="1224864" y="503085"/>
                  </a:lnTo>
                  <a:lnTo>
                    <a:pt x="955624" y="503085"/>
                  </a:lnTo>
                  <a:lnTo>
                    <a:pt x="1194308" y="913117"/>
                  </a:lnTo>
                  <a:lnTo>
                    <a:pt x="927125" y="913117"/>
                  </a:lnTo>
                  <a:lnTo>
                    <a:pt x="915263" y="866267"/>
                  </a:lnTo>
                  <a:lnTo>
                    <a:pt x="899541" y="821410"/>
                  </a:lnTo>
                  <a:lnTo>
                    <a:pt x="880122" y="778725"/>
                  </a:lnTo>
                  <a:lnTo>
                    <a:pt x="857211" y="738403"/>
                  </a:lnTo>
                  <a:lnTo>
                    <a:pt x="854405" y="734377"/>
                  </a:lnTo>
                  <a:lnTo>
                    <a:pt x="830961" y="700620"/>
                  </a:lnTo>
                  <a:lnTo>
                    <a:pt x="801560" y="665568"/>
                  </a:lnTo>
                  <a:lnTo>
                    <a:pt x="769175" y="633425"/>
                  </a:lnTo>
                  <a:lnTo>
                    <a:pt x="733983" y="604380"/>
                  </a:lnTo>
                  <a:lnTo>
                    <a:pt x="705612" y="585038"/>
                  </a:lnTo>
                  <a:lnTo>
                    <a:pt x="705612" y="1028776"/>
                  </a:lnTo>
                  <a:lnTo>
                    <a:pt x="702233" y="1080820"/>
                  </a:lnTo>
                  <a:lnTo>
                    <a:pt x="692315" y="1128598"/>
                  </a:lnTo>
                  <a:lnTo>
                    <a:pt x="676262" y="1171841"/>
                  </a:lnTo>
                  <a:lnTo>
                    <a:pt x="654456" y="1210259"/>
                  </a:lnTo>
                  <a:lnTo>
                    <a:pt x="627265" y="1243545"/>
                  </a:lnTo>
                  <a:lnTo>
                    <a:pt x="595071" y="1271435"/>
                  </a:lnTo>
                  <a:lnTo>
                    <a:pt x="558279" y="1293634"/>
                  </a:lnTo>
                  <a:lnTo>
                    <a:pt x="517232" y="1309839"/>
                  </a:lnTo>
                  <a:lnTo>
                    <a:pt x="472351" y="1319771"/>
                  </a:lnTo>
                  <a:lnTo>
                    <a:pt x="423976" y="1323149"/>
                  </a:lnTo>
                  <a:lnTo>
                    <a:pt x="242265" y="1323149"/>
                  </a:lnTo>
                  <a:lnTo>
                    <a:pt x="242265" y="734377"/>
                  </a:lnTo>
                  <a:lnTo>
                    <a:pt x="423976" y="734377"/>
                  </a:lnTo>
                  <a:lnTo>
                    <a:pt x="472351" y="737743"/>
                  </a:lnTo>
                  <a:lnTo>
                    <a:pt x="517232" y="747687"/>
                  </a:lnTo>
                  <a:lnTo>
                    <a:pt x="558279" y="763892"/>
                  </a:lnTo>
                  <a:lnTo>
                    <a:pt x="595071" y="786091"/>
                  </a:lnTo>
                  <a:lnTo>
                    <a:pt x="627265" y="813981"/>
                  </a:lnTo>
                  <a:lnTo>
                    <a:pt x="654456" y="847280"/>
                  </a:lnTo>
                  <a:lnTo>
                    <a:pt x="676262" y="885698"/>
                  </a:lnTo>
                  <a:lnTo>
                    <a:pt x="692315" y="928954"/>
                  </a:lnTo>
                  <a:lnTo>
                    <a:pt x="702233" y="976744"/>
                  </a:lnTo>
                  <a:lnTo>
                    <a:pt x="705612" y="1028776"/>
                  </a:lnTo>
                  <a:lnTo>
                    <a:pt x="705612" y="585038"/>
                  </a:lnTo>
                  <a:lnTo>
                    <a:pt x="655904" y="556298"/>
                  </a:lnTo>
                  <a:lnTo>
                    <a:pt x="613359" y="537629"/>
                  </a:lnTo>
                  <a:lnTo>
                    <a:pt x="568731" y="522782"/>
                  </a:lnTo>
                  <a:lnTo>
                    <a:pt x="522160" y="511962"/>
                  </a:lnTo>
                  <a:lnTo>
                    <a:pt x="473862" y="505333"/>
                  </a:lnTo>
                  <a:lnTo>
                    <a:pt x="423976" y="503085"/>
                  </a:lnTo>
                  <a:lnTo>
                    <a:pt x="0" y="503085"/>
                  </a:lnTo>
                  <a:lnTo>
                    <a:pt x="0" y="1554441"/>
                  </a:lnTo>
                  <a:lnTo>
                    <a:pt x="423976" y="1554441"/>
                  </a:lnTo>
                  <a:lnTo>
                    <a:pt x="473862" y="1552194"/>
                  </a:lnTo>
                  <a:lnTo>
                    <a:pt x="522160" y="1545564"/>
                  </a:lnTo>
                  <a:lnTo>
                    <a:pt x="568731" y="1534731"/>
                  </a:lnTo>
                  <a:lnTo>
                    <a:pt x="613359" y="1519897"/>
                  </a:lnTo>
                  <a:lnTo>
                    <a:pt x="655904" y="1501228"/>
                  </a:lnTo>
                  <a:lnTo>
                    <a:pt x="696175" y="1478915"/>
                  </a:lnTo>
                  <a:lnTo>
                    <a:pt x="733983" y="1453146"/>
                  </a:lnTo>
                  <a:lnTo>
                    <a:pt x="769175" y="1424101"/>
                  </a:lnTo>
                  <a:lnTo>
                    <a:pt x="801560" y="1391958"/>
                  </a:lnTo>
                  <a:lnTo>
                    <a:pt x="830961" y="1356906"/>
                  </a:lnTo>
                  <a:lnTo>
                    <a:pt x="854417" y="1323149"/>
                  </a:lnTo>
                  <a:lnTo>
                    <a:pt x="880122" y="1278801"/>
                  </a:lnTo>
                  <a:lnTo>
                    <a:pt x="899541" y="1236129"/>
                  </a:lnTo>
                  <a:lnTo>
                    <a:pt x="915263" y="1191272"/>
                  </a:lnTo>
                  <a:lnTo>
                    <a:pt x="927125" y="1144422"/>
                  </a:lnTo>
                  <a:lnTo>
                    <a:pt x="1194308" y="1144422"/>
                  </a:lnTo>
                  <a:lnTo>
                    <a:pt x="955624" y="1554441"/>
                  </a:lnTo>
                  <a:lnTo>
                    <a:pt x="1224864" y="1554441"/>
                  </a:lnTo>
                  <a:lnTo>
                    <a:pt x="1463522" y="1144422"/>
                  </a:lnTo>
                  <a:lnTo>
                    <a:pt x="1530832" y="1028776"/>
                  </a:lnTo>
                  <a:close/>
                </a:path>
                <a:path w="6497955" h="2257425">
                  <a:moveTo>
                    <a:pt x="6497421" y="0"/>
                  </a:moveTo>
                  <a:lnTo>
                    <a:pt x="2307958" y="0"/>
                  </a:lnTo>
                  <a:lnTo>
                    <a:pt x="996861" y="2257399"/>
                  </a:lnTo>
                  <a:lnTo>
                    <a:pt x="6497421" y="2257399"/>
                  </a:lnTo>
                  <a:lnTo>
                    <a:pt x="6497421" y="0"/>
                  </a:lnTo>
                  <a:close/>
                </a:path>
              </a:pathLst>
            </a:custGeom>
            <a:solidFill>
              <a:srgbClr val="142B6E"/>
            </a:solidFill>
          </p:spPr>
          <p:txBody>
            <a:bodyPr wrap="square" lIns="0" tIns="0" rIns="0" bIns="0" rtlCol="0"/>
            <a:lstStyle/>
            <a:p>
              <a:endParaRPr/>
            </a:p>
          </p:txBody>
        </p:sp>
        <p:sp>
          <p:nvSpPr>
            <p:cNvPr id="16" name="object 16"/>
            <p:cNvSpPr/>
            <p:nvPr/>
          </p:nvSpPr>
          <p:spPr>
            <a:xfrm>
              <a:off x="2564083" y="2355642"/>
              <a:ext cx="314325" cy="539750"/>
            </a:xfrm>
            <a:custGeom>
              <a:avLst/>
              <a:gdLst/>
              <a:ahLst/>
              <a:cxnLst/>
              <a:rect l="l" t="t" r="r" b="b"/>
              <a:pathLst>
                <a:path w="314325" h="539750">
                  <a:moveTo>
                    <a:pt x="224380" y="0"/>
                  </a:moveTo>
                  <a:lnTo>
                    <a:pt x="0" y="385506"/>
                  </a:lnTo>
                  <a:lnTo>
                    <a:pt x="89766" y="539711"/>
                  </a:lnTo>
                  <a:lnTo>
                    <a:pt x="314147" y="154204"/>
                  </a:lnTo>
                  <a:lnTo>
                    <a:pt x="224380" y="0"/>
                  </a:lnTo>
                  <a:close/>
                </a:path>
              </a:pathLst>
            </a:custGeom>
            <a:solidFill>
              <a:srgbClr val="000021"/>
            </a:solidFill>
          </p:spPr>
          <p:txBody>
            <a:bodyPr wrap="square" lIns="0" tIns="0" rIns="0" bIns="0" rtlCol="0"/>
            <a:lstStyle/>
            <a:p>
              <a:endParaRPr/>
            </a:p>
          </p:txBody>
        </p:sp>
        <p:sp>
          <p:nvSpPr>
            <p:cNvPr id="17" name="object 17"/>
            <p:cNvSpPr/>
            <p:nvPr/>
          </p:nvSpPr>
          <p:spPr>
            <a:xfrm>
              <a:off x="2653881" y="2215457"/>
              <a:ext cx="4856480" cy="1051560"/>
            </a:xfrm>
            <a:custGeom>
              <a:avLst/>
              <a:gdLst/>
              <a:ahLst/>
              <a:cxnLst/>
              <a:rect l="l" t="t" r="r" b="b"/>
              <a:pathLst>
                <a:path w="4856480" h="1051560">
                  <a:moveTo>
                    <a:pt x="1467015" y="743458"/>
                  </a:moveTo>
                  <a:lnTo>
                    <a:pt x="1462836" y="692302"/>
                  </a:lnTo>
                  <a:lnTo>
                    <a:pt x="1450759" y="645566"/>
                  </a:lnTo>
                  <a:lnTo>
                    <a:pt x="1441246" y="624827"/>
                  </a:lnTo>
                  <a:lnTo>
                    <a:pt x="1431429" y="603415"/>
                  </a:lnTo>
                  <a:lnTo>
                    <a:pt x="1405547" y="566013"/>
                  </a:lnTo>
                  <a:lnTo>
                    <a:pt x="1373784" y="533539"/>
                  </a:lnTo>
                  <a:lnTo>
                    <a:pt x="1336789" y="506158"/>
                  </a:lnTo>
                  <a:lnTo>
                    <a:pt x="1368501" y="474091"/>
                  </a:lnTo>
                  <a:lnTo>
                    <a:pt x="1394167" y="437413"/>
                  </a:lnTo>
                  <a:lnTo>
                    <a:pt x="1406118" y="411530"/>
                  </a:lnTo>
                  <a:lnTo>
                    <a:pt x="1413217" y="396176"/>
                  </a:lnTo>
                  <a:lnTo>
                    <a:pt x="1425067" y="350481"/>
                  </a:lnTo>
                  <a:lnTo>
                    <a:pt x="1429143" y="300393"/>
                  </a:lnTo>
                  <a:lnTo>
                    <a:pt x="1425511" y="252425"/>
                  </a:lnTo>
                  <a:lnTo>
                    <a:pt x="1419098" y="225310"/>
                  </a:lnTo>
                  <a:lnTo>
                    <a:pt x="1414970" y="207848"/>
                  </a:lnTo>
                  <a:lnTo>
                    <a:pt x="1398028" y="166890"/>
                  </a:lnTo>
                  <a:lnTo>
                    <a:pt x="1375219" y="129819"/>
                  </a:lnTo>
                  <a:lnTo>
                    <a:pt x="1347038" y="96888"/>
                  </a:lnTo>
                  <a:lnTo>
                    <a:pt x="1314030" y="68326"/>
                  </a:lnTo>
                  <a:lnTo>
                    <a:pt x="1276692" y="44399"/>
                  </a:lnTo>
                  <a:lnTo>
                    <a:pt x="1235557" y="25349"/>
                  </a:lnTo>
                  <a:lnTo>
                    <a:pt x="1224737" y="21958"/>
                  </a:lnTo>
                  <a:lnTo>
                    <a:pt x="1224737" y="725449"/>
                  </a:lnTo>
                  <a:lnTo>
                    <a:pt x="1217637" y="765886"/>
                  </a:lnTo>
                  <a:lnTo>
                    <a:pt x="1197483" y="797737"/>
                  </a:lnTo>
                  <a:lnTo>
                    <a:pt x="1165974" y="818603"/>
                  </a:lnTo>
                  <a:lnTo>
                    <a:pt x="1124813" y="826084"/>
                  </a:lnTo>
                  <a:lnTo>
                    <a:pt x="921905" y="826084"/>
                  </a:lnTo>
                  <a:lnTo>
                    <a:pt x="921905" y="641324"/>
                  </a:lnTo>
                  <a:lnTo>
                    <a:pt x="921905" y="624827"/>
                  </a:lnTo>
                  <a:lnTo>
                    <a:pt x="1124813" y="624827"/>
                  </a:lnTo>
                  <a:lnTo>
                    <a:pt x="1165974" y="632320"/>
                  </a:lnTo>
                  <a:lnTo>
                    <a:pt x="1197483" y="653173"/>
                  </a:lnTo>
                  <a:lnTo>
                    <a:pt x="1217637" y="685025"/>
                  </a:lnTo>
                  <a:lnTo>
                    <a:pt x="1224737" y="725449"/>
                  </a:lnTo>
                  <a:lnTo>
                    <a:pt x="1224737" y="21958"/>
                  </a:lnTo>
                  <a:lnTo>
                    <a:pt x="1191145" y="11430"/>
                  </a:lnTo>
                  <a:lnTo>
                    <a:pt x="1186903" y="10668"/>
                  </a:lnTo>
                  <a:lnTo>
                    <a:pt x="1186903" y="318414"/>
                  </a:lnTo>
                  <a:lnTo>
                    <a:pt x="1180134" y="355777"/>
                  </a:lnTo>
                  <a:lnTo>
                    <a:pt x="1161161" y="385254"/>
                  </a:lnTo>
                  <a:lnTo>
                    <a:pt x="1131963" y="404583"/>
                  </a:lnTo>
                  <a:lnTo>
                    <a:pt x="1094524" y="411530"/>
                  </a:lnTo>
                  <a:lnTo>
                    <a:pt x="921905" y="411530"/>
                  </a:lnTo>
                  <a:lnTo>
                    <a:pt x="921905" y="410044"/>
                  </a:lnTo>
                  <a:lnTo>
                    <a:pt x="921905" y="225310"/>
                  </a:lnTo>
                  <a:lnTo>
                    <a:pt x="1094524" y="225310"/>
                  </a:lnTo>
                  <a:lnTo>
                    <a:pt x="1132598" y="232257"/>
                  </a:lnTo>
                  <a:lnTo>
                    <a:pt x="1161719" y="251587"/>
                  </a:lnTo>
                  <a:lnTo>
                    <a:pt x="1180350" y="281063"/>
                  </a:lnTo>
                  <a:lnTo>
                    <a:pt x="1186903" y="318414"/>
                  </a:lnTo>
                  <a:lnTo>
                    <a:pt x="1186903" y="10668"/>
                  </a:lnTo>
                  <a:lnTo>
                    <a:pt x="1143952" y="2895"/>
                  </a:lnTo>
                  <a:lnTo>
                    <a:pt x="1094524" y="0"/>
                  </a:lnTo>
                  <a:lnTo>
                    <a:pt x="679615" y="0"/>
                  </a:lnTo>
                  <a:lnTo>
                    <a:pt x="679615" y="410044"/>
                  </a:lnTo>
                  <a:lnTo>
                    <a:pt x="336575" y="410044"/>
                  </a:lnTo>
                  <a:lnTo>
                    <a:pt x="575259" y="0"/>
                  </a:lnTo>
                  <a:lnTo>
                    <a:pt x="305981" y="0"/>
                  </a:lnTo>
                  <a:lnTo>
                    <a:pt x="0" y="525691"/>
                  </a:lnTo>
                  <a:lnTo>
                    <a:pt x="305981" y="1051369"/>
                  </a:lnTo>
                  <a:lnTo>
                    <a:pt x="575259" y="1051369"/>
                  </a:lnTo>
                  <a:lnTo>
                    <a:pt x="336575" y="641324"/>
                  </a:lnTo>
                  <a:lnTo>
                    <a:pt x="679615" y="641324"/>
                  </a:lnTo>
                  <a:lnTo>
                    <a:pt x="679615" y="1051369"/>
                  </a:lnTo>
                  <a:lnTo>
                    <a:pt x="1124813" y="1051369"/>
                  </a:lnTo>
                  <a:lnTo>
                    <a:pt x="1175448" y="1048397"/>
                  </a:lnTo>
                  <a:lnTo>
                    <a:pt x="1223746" y="1039647"/>
                  </a:lnTo>
                  <a:lnTo>
                    <a:pt x="1269199" y="1025385"/>
                  </a:lnTo>
                  <a:lnTo>
                    <a:pt x="1311275" y="1005852"/>
                  </a:lnTo>
                  <a:lnTo>
                    <a:pt x="1349438" y="981329"/>
                  </a:lnTo>
                  <a:lnTo>
                    <a:pt x="1383169" y="952042"/>
                  </a:lnTo>
                  <a:lnTo>
                    <a:pt x="1411960" y="918286"/>
                  </a:lnTo>
                  <a:lnTo>
                    <a:pt x="1435252" y="880287"/>
                  </a:lnTo>
                  <a:lnTo>
                    <a:pt x="1452549" y="838301"/>
                  </a:lnTo>
                  <a:lnTo>
                    <a:pt x="1463319" y="792619"/>
                  </a:lnTo>
                  <a:lnTo>
                    <a:pt x="1467015" y="743458"/>
                  </a:lnTo>
                  <a:close/>
                </a:path>
                <a:path w="4856480" h="1051560">
                  <a:moveTo>
                    <a:pt x="2392146" y="90932"/>
                  </a:moveTo>
                  <a:lnTo>
                    <a:pt x="2369426" y="59512"/>
                  </a:lnTo>
                  <a:lnTo>
                    <a:pt x="2354846" y="57175"/>
                  </a:lnTo>
                  <a:lnTo>
                    <a:pt x="2347214" y="57759"/>
                  </a:lnTo>
                  <a:lnTo>
                    <a:pt x="2318181" y="83743"/>
                  </a:lnTo>
                  <a:lnTo>
                    <a:pt x="2317508" y="90932"/>
                  </a:lnTo>
                  <a:lnTo>
                    <a:pt x="2318181" y="98425"/>
                  </a:lnTo>
                  <a:lnTo>
                    <a:pt x="2347214" y="123736"/>
                  </a:lnTo>
                  <a:lnTo>
                    <a:pt x="2354846" y="124282"/>
                  </a:lnTo>
                  <a:lnTo>
                    <a:pt x="2362454" y="123736"/>
                  </a:lnTo>
                  <a:lnTo>
                    <a:pt x="2391486" y="98425"/>
                  </a:lnTo>
                  <a:lnTo>
                    <a:pt x="2392146" y="90932"/>
                  </a:lnTo>
                  <a:close/>
                </a:path>
                <a:path w="4856480" h="1051560">
                  <a:moveTo>
                    <a:pt x="2484691" y="90932"/>
                  </a:moveTo>
                  <a:lnTo>
                    <a:pt x="2462199" y="59512"/>
                  </a:lnTo>
                  <a:lnTo>
                    <a:pt x="2447353" y="57175"/>
                  </a:lnTo>
                  <a:lnTo>
                    <a:pt x="2439746" y="57759"/>
                  </a:lnTo>
                  <a:lnTo>
                    <a:pt x="2411082" y="83743"/>
                  </a:lnTo>
                  <a:lnTo>
                    <a:pt x="2410434" y="90932"/>
                  </a:lnTo>
                  <a:lnTo>
                    <a:pt x="2411107" y="98425"/>
                  </a:lnTo>
                  <a:lnTo>
                    <a:pt x="2439911" y="123736"/>
                  </a:lnTo>
                  <a:lnTo>
                    <a:pt x="2447353" y="124282"/>
                  </a:lnTo>
                  <a:lnTo>
                    <a:pt x="2454973" y="123736"/>
                  </a:lnTo>
                  <a:lnTo>
                    <a:pt x="2484018" y="98425"/>
                  </a:lnTo>
                  <a:lnTo>
                    <a:pt x="2484691" y="90932"/>
                  </a:lnTo>
                  <a:close/>
                </a:path>
                <a:path w="4856480" h="1051560">
                  <a:moveTo>
                    <a:pt x="2525979" y="712152"/>
                  </a:moveTo>
                  <a:lnTo>
                    <a:pt x="2501938" y="702144"/>
                  </a:lnTo>
                  <a:lnTo>
                    <a:pt x="2473541" y="693331"/>
                  </a:lnTo>
                  <a:lnTo>
                    <a:pt x="2442692" y="687273"/>
                  </a:lnTo>
                  <a:lnTo>
                    <a:pt x="2442692" y="763231"/>
                  </a:lnTo>
                  <a:lnTo>
                    <a:pt x="2442692" y="858405"/>
                  </a:lnTo>
                  <a:lnTo>
                    <a:pt x="2433421" y="860120"/>
                  </a:lnTo>
                  <a:lnTo>
                    <a:pt x="2424303" y="861352"/>
                  </a:lnTo>
                  <a:lnTo>
                    <a:pt x="2415527" y="862088"/>
                  </a:lnTo>
                  <a:lnTo>
                    <a:pt x="2407247" y="862330"/>
                  </a:lnTo>
                  <a:lnTo>
                    <a:pt x="2379230" y="859370"/>
                  </a:lnTo>
                  <a:lnTo>
                    <a:pt x="2358669" y="850049"/>
                  </a:lnTo>
                  <a:lnTo>
                    <a:pt x="2345994" y="833793"/>
                  </a:lnTo>
                  <a:lnTo>
                    <a:pt x="2341676" y="809942"/>
                  </a:lnTo>
                  <a:lnTo>
                    <a:pt x="2341753" y="809066"/>
                  </a:lnTo>
                  <a:lnTo>
                    <a:pt x="2346058" y="785799"/>
                  </a:lnTo>
                  <a:lnTo>
                    <a:pt x="2358783" y="769835"/>
                  </a:lnTo>
                  <a:lnTo>
                    <a:pt x="2379243" y="760818"/>
                  </a:lnTo>
                  <a:lnTo>
                    <a:pt x="2406802" y="757986"/>
                  </a:lnTo>
                  <a:lnTo>
                    <a:pt x="2415832" y="758253"/>
                  </a:lnTo>
                  <a:lnTo>
                    <a:pt x="2424912" y="759142"/>
                  </a:lnTo>
                  <a:lnTo>
                    <a:pt x="2434272" y="760818"/>
                  </a:lnTo>
                  <a:lnTo>
                    <a:pt x="2434145" y="760818"/>
                  </a:lnTo>
                  <a:lnTo>
                    <a:pt x="2442692" y="763231"/>
                  </a:lnTo>
                  <a:lnTo>
                    <a:pt x="2442692" y="687273"/>
                  </a:lnTo>
                  <a:lnTo>
                    <a:pt x="2441562" y="687044"/>
                  </a:lnTo>
                  <a:lnTo>
                    <a:pt x="2406802" y="684657"/>
                  </a:lnTo>
                  <a:lnTo>
                    <a:pt x="2356434" y="689787"/>
                  </a:lnTo>
                  <a:lnTo>
                    <a:pt x="2315159" y="705002"/>
                  </a:lnTo>
                  <a:lnTo>
                    <a:pt x="2284184" y="730008"/>
                  </a:lnTo>
                  <a:lnTo>
                    <a:pt x="2264702" y="764501"/>
                  </a:lnTo>
                  <a:lnTo>
                    <a:pt x="2257933" y="808202"/>
                  </a:lnTo>
                  <a:lnTo>
                    <a:pt x="2257996" y="809510"/>
                  </a:lnTo>
                  <a:lnTo>
                    <a:pt x="2264333" y="853249"/>
                  </a:lnTo>
                  <a:lnTo>
                    <a:pt x="2282964" y="888530"/>
                  </a:lnTo>
                  <a:lnTo>
                    <a:pt x="2312962" y="914374"/>
                  </a:lnTo>
                  <a:lnTo>
                    <a:pt x="2353500" y="930262"/>
                  </a:lnTo>
                  <a:lnTo>
                    <a:pt x="2403703" y="935685"/>
                  </a:lnTo>
                  <a:lnTo>
                    <a:pt x="2413901" y="935443"/>
                  </a:lnTo>
                  <a:lnTo>
                    <a:pt x="2423858" y="934745"/>
                  </a:lnTo>
                  <a:lnTo>
                    <a:pt x="2433485" y="933653"/>
                  </a:lnTo>
                  <a:lnTo>
                    <a:pt x="2442692" y="932180"/>
                  </a:lnTo>
                  <a:lnTo>
                    <a:pt x="2442692" y="940917"/>
                  </a:lnTo>
                  <a:lnTo>
                    <a:pt x="2440292" y="958519"/>
                  </a:lnTo>
                  <a:lnTo>
                    <a:pt x="2432113" y="970445"/>
                  </a:lnTo>
                  <a:lnTo>
                    <a:pt x="2416708" y="977201"/>
                  </a:lnTo>
                  <a:lnTo>
                    <a:pt x="2392629" y="979335"/>
                  </a:lnTo>
                  <a:lnTo>
                    <a:pt x="2372182" y="978496"/>
                  </a:lnTo>
                  <a:lnTo>
                    <a:pt x="2347709" y="975893"/>
                  </a:lnTo>
                  <a:lnTo>
                    <a:pt x="2322652" y="971410"/>
                  </a:lnTo>
                  <a:lnTo>
                    <a:pt x="2300465" y="964920"/>
                  </a:lnTo>
                  <a:lnTo>
                    <a:pt x="2319528" y="1039139"/>
                  </a:lnTo>
                  <a:lnTo>
                    <a:pt x="2334488" y="1043444"/>
                  </a:lnTo>
                  <a:lnTo>
                    <a:pt x="2355177" y="1047381"/>
                  </a:lnTo>
                  <a:lnTo>
                    <a:pt x="2379192" y="1050264"/>
                  </a:lnTo>
                  <a:lnTo>
                    <a:pt x="2404135" y="1051369"/>
                  </a:lnTo>
                  <a:lnTo>
                    <a:pt x="2450084" y="1046327"/>
                  </a:lnTo>
                  <a:lnTo>
                    <a:pt x="2488984" y="1029385"/>
                  </a:lnTo>
                  <a:lnTo>
                    <a:pt x="2515920" y="997775"/>
                  </a:lnTo>
                  <a:lnTo>
                    <a:pt x="2519705" y="979335"/>
                  </a:lnTo>
                  <a:lnTo>
                    <a:pt x="2525979" y="948778"/>
                  </a:lnTo>
                  <a:lnTo>
                    <a:pt x="2525979" y="932180"/>
                  </a:lnTo>
                  <a:lnTo>
                    <a:pt x="2525979" y="862330"/>
                  </a:lnTo>
                  <a:lnTo>
                    <a:pt x="2525979" y="757986"/>
                  </a:lnTo>
                  <a:lnTo>
                    <a:pt x="2525979" y="712152"/>
                  </a:lnTo>
                  <a:close/>
                </a:path>
                <a:path w="4856480" h="1051560">
                  <a:moveTo>
                    <a:pt x="2709468" y="104432"/>
                  </a:moveTo>
                  <a:lnTo>
                    <a:pt x="2685719" y="71920"/>
                  </a:lnTo>
                  <a:lnTo>
                    <a:pt x="2670137" y="69494"/>
                  </a:lnTo>
                  <a:lnTo>
                    <a:pt x="2661970" y="70104"/>
                  </a:lnTo>
                  <a:lnTo>
                    <a:pt x="2631529" y="97053"/>
                  </a:lnTo>
                  <a:lnTo>
                    <a:pt x="2630830" y="104432"/>
                  </a:lnTo>
                  <a:lnTo>
                    <a:pt x="2631541" y="112483"/>
                  </a:lnTo>
                  <a:lnTo>
                    <a:pt x="2662136" y="139217"/>
                  </a:lnTo>
                  <a:lnTo>
                    <a:pt x="2670137" y="139788"/>
                  </a:lnTo>
                  <a:lnTo>
                    <a:pt x="2678150" y="139217"/>
                  </a:lnTo>
                  <a:lnTo>
                    <a:pt x="2708757" y="112483"/>
                  </a:lnTo>
                  <a:lnTo>
                    <a:pt x="2709468" y="104432"/>
                  </a:lnTo>
                  <a:close/>
                </a:path>
                <a:path w="4856480" h="1051560">
                  <a:moveTo>
                    <a:pt x="2743504" y="695553"/>
                  </a:moveTo>
                  <a:lnTo>
                    <a:pt x="2691663" y="695553"/>
                  </a:lnTo>
                  <a:lnTo>
                    <a:pt x="2669730" y="695947"/>
                  </a:lnTo>
                  <a:lnTo>
                    <a:pt x="2641828" y="697407"/>
                  </a:lnTo>
                  <a:lnTo>
                    <a:pt x="2610916" y="700354"/>
                  </a:lnTo>
                  <a:lnTo>
                    <a:pt x="2580017" y="705167"/>
                  </a:lnTo>
                  <a:lnTo>
                    <a:pt x="2580017" y="950087"/>
                  </a:lnTo>
                  <a:lnTo>
                    <a:pt x="2663304" y="950087"/>
                  </a:lnTo>
                  <a:lnTo>
                    <a:pt x="2663304" y="773696"/>
                  </a:lnTo>
                  <a:lnTo>
                    <a:pt x="2670556" y="772998"/>
                  </a:lnTo>
                  <a:lnTo>
                    <a:pt x="2682760" y="772287"/>
                  </a:lnTo>
                  <a:lnTo>
                    <a:pt x="2704515" y="771537"/>
                  </a:lnTo>
                  <a:lnTo>
                    <a:pt x="2743504" y="771537"/>
                  </a:lnTo>
                  <a:lnTo>
                    <a:pt x="2743504" y="695553"/>
                  </a:lnTo>
                  <a:close/>
                </a:path>
                <a:path w="4856480" h="1051560">
                  <a:moveTo>
                    <a:pt x="2758300" y="165989"/>
                  </a:moveTo>
                  <a:lnTo>
                    <a:pt x="2686824" y="165989"/>
                  </a:lnTo>
                  <a:lnTo>
                    <a:pt x="2686824" y="237464"/>
                  </a:lnTo>
                  <a:lnTo>
                    <a:pt x="2686824" y="324040"/>
                  </a:lnTo>
                  <a:lnTo>
                    <a:pt x="2640761" y="324040"/>
                  </a:lnTo>
                  <a:lnTo>
                    <a:pt x="2631719" y="315226"/>
                  </a:lnTo>
                  <a:lnTo>
                    <a:pt x="2625267" y="305079"/>
                  </a:lnTo>
                  <a:lnTo>
                    <a:pt x="2621394" y="293585"/>
                  </a:lnTo>
                  <a:lnTo>
                    <a:pt x="2620149" y="281152"/>
                  </a:lnTo>
                  <a:lnTo>
                    <a:pt x="2620111" y="280758"/>
                  </a:lnTo>
                  <a:lnTo>
                    <a:pt x="2620949" y="271881"/>
                  </a:lnTo>
                  <a:lnTo>
                    <a:pt x="2620962" y="271665"/>
                  </a:lnTo>
                  <a:lnTo>
                    <a:pt x="2649055" y="240499"/>
                  </a:lnTo>
                  <a:lnTo>
                    <a:pt x="2667368" y="237464"/>
                  </a:lnTo>
                  <a:lnTo>
                    <a:pt x="2686824" y="237464"/>
                  </a:lnTo>
                  <a:lnTo>
                    <a:pt x="2686824" y="165989"/>
                  </a:lnTo>
                  <a:lnTo>
                    <a:pt x="2685631" y="165989"/>
                  </a:lnTo>
                  <a:lnTo>
                    <a:pt x="2655062" y="167970"/>
                  </a:lnTo>
                  <a:lnTo>
                    <a:pt x="2604617" y="183756"/>
                  </a:lnTo>
                  <a:lnTo>
                    <a:pt x="2568956" y="214604"/>
                  </a:lnTo>
                  <a:lnTo>
                    <a:pt x="2550884" y="256197"/>
                  </a:lnTo>
                  <a:lnTo>
                    <a:pt x="2548623" y="280758"/>
                  </a:lnTo>
                  <a:lnTo>
                    <a:pt x="2549258" y="290880"/>
                  </a:lnTo>
                  <a:lnTo>
                    <a:pt x="2549347" y="292252"/>
                  </a:lnTo>
                  <a:lnTo>
                    <a:pt x="2551506" y="303288"/>
                  </a:lnTo>
                  <a:lnTo>
                    <a:pt x="2555100" y="313893"/>
                  </a:lnTo>
                  <a:lnTo>
                    <a:pt x="2560129" y="324040"/>
                  </a:lnTo>
                  <a:lnTo>
                    <a:pt x="2520035" y="324040"/>
                  </a:lnTo>
                  <a:lnTo>
                    <a:pt x="2512098" y="324040"/>
                  </a:lnTo>
                  <a:lnTo>
                    <a:pt x="2485491" y="324040"/>
                  </a:lnTo>
                  <a:lnTo>
                    <a:pt x="2485491" y="237464"/>
                  </a:lnTo>
                  <a:lnTo>
                    <a:pt x="2485491" y="146532"/>
                  </a:lnTo>
                  <a:lnTo>
                    <a:pt x="2414016" y="146532"/>
                  </a:lnTo>
                  <a:lnTo>
                    <a:pt x="2414016" y="165989"/>
                  </a:lnTo>
                  <a:lnTo>
                    <a:pt x="2414016" y="237464"/>
                  </a:lnTo>
                  <a:lnTo>
                    <a:pt x="2414016" y="324040"/>
                  </a:lnTo>
                  <a:lnTo>
                    <a:pt x="2395728" y="324040"/>
                  </a:lnTo>
                  <a:lnTo>
                    <a:pt x="2354999" y="306768"/>
                  </a:lnTo>
                  <a:lnTo>
                    <a:pt x="2347290" y="281152"/>
                  </a:lnTo>
                  <a:lnTo>
                    <a:pt x="2348192" y="271881"/>
                  </a:lnTo>
                  <a:lnTo>
                    <a:pt x="2377516" y="240499"/>
                  </a:lnTo>
                  <a:lnTo>
                    <a:pt x="2395728" y="237464"/>
                  </a:lnTo>
                  <a:lnTo>
                    <a:pt x="2414016" y="237464"/>
                  </a:lnTo>
                  <a:lnTo>
                    <a:pt x="2414016" y="165989"/>
                  </a:lnTo>
                  <a:lnTo>
                    <a:pt x="2383371" y="167970"/>
                  </a:lnTo>
                  <a:lnTo>
                    <a:pt x="2384183" y="167970"/>
                  </a:lnTo>
                  <a:lnTo>
                    <a:pt x="2358009" y="173583"/>
                  </a:lnTo>
                  <a:lnTo>
                    <a:pt x="2313927" y="196367"/>
                  </a:lnTo>
                  <a:lnTo>
                    <a:pt x="2285339" y="232752"/>
                  </a:lnTo>
                  <a:lnTo>
                    <a:pt x="2275840" y="280758"/>
                  </a:lnTo>
                  <a:lnTo>
                    <a:pt x="2275802" y="281152"/>
                  </a:lnTo>
                  <a:lnTo>
                    <a:pt x="2277973" y="306768"/>
                  </a:lnTo>
                  <a:lnTo>
                    <a:pt x="2278037" y="307632"/>
                  </a:lnTo>
                  <a:lnTo>
                    <a:pt x="2284742" y="330695"/>
                  </a:lnTo>
                  <a:lnTo>
                    <a:pt x="2311552" y="366534"/>
                  </a:lnTo>
                  <a:lnTo>
                    <a:pt x="2355126" y="388277"/>
                  </a:lnTo>
                  <a:lnTo>
                    <a:pt x="2414384" y="395528"/>
                  </a:lnTo>
                  <a:lnTo>
                    <a:pt x="2512098" y="395528"/>
                  </a:lnTo>
                  <a:lnTo>
                    <a:pt x="2520035" y="395528"/>
                  </a:lnTo>
                  <a:lnTo>
                    <a:pt x="2758300" y="395528"/>
                  </a:lnTo>
                  <a:lnTo>
                    <a:pt x="2758300" y="237464"/>
                  </a:lnTo>
                  <a:lnTo>
                    <a:pt x="2758300" y="165989"/>
                  </a:lnTo>
                  <a:close/>
                </a:path>
                <a:path w="4856480" h="1051560">
                  <a:moveTo>
                    <a:pt x="3035884" y="447548"/>
                  </a:moveTo>
                  <a:lnTo>
                    <a:pt x="3013164" y="416471"/>
                  </a:lnTo>
                  <a:lnTo>
                    <a:pt x="2998559" y="414185"/>
                  </a:lnTo>
                  <a:lnTo>
                    <a:pt x="2990939" y="414756"/>
                  </a:lnTo>
                  <a:lnTo>
                    <a:pt x="2961906" y="440372"/>
                  </a:lnTo>
                  <a:lnTo>
                    <a:pt x="2961233" y="447548"/>
                  </a:lnTo>
                  <a:lnTo>
                    <a:pt x="2961906" y="455218"/>
                  </a:lnTo>
                  <a:lnTo>
                    <a:pt x="2990939" y="480758"/>
                  </a:lnTo>
                  <a:lnTo>
                    <a:pt x="2998559" y="481304"/>
                  </a:lnTo>
                  <a:lnTo>
                    <a:pt x="3006179" y="480758"/>
                  </a:lnTo>
                  <a:lnTo>
                    <a:pt x="3035211" y="455218"/>
                  </a:lnTo>
                  <a:lnTo>
                    <a:pt x="3035884" y="447548"/>
                  </a:lnTo>
                  <a:close/>
                </a:path>
                <a:path w="4856480" h="1051560">
                  <a:moveTo>
                    <a:pt x="3049638" y="833081"/>
                  </a:moveTo>
                  <a:lnTo>
                    <a:pt x="3044888" y="792911"/>
                  </a:lnTo>
                  <a:lnTo>
                    <a:pt x="3043542" y="781481"/>
                  </a:lnTo>
                  <a:lnTo>
                    <a:pt x="3029966" y="749693"/>
                  </a:lnTo>
                  <a:lnTo>
                    <a:pt x="3025940" y="740244"/>
                  </a:lnTo>
                  <a:lnTo>
                    <a:pt x="2997860" y="710018"/>
                  </a:lnTo>
                  <a:lnTo>
                    <a:pt x="2965462" y="693953"/>
                  </a:lnTo>
                  <a:lnTo>
                    <a:pt x="2965462" y="792911"/>
                  </a:lnTo>
                  <a:lnTo>
                    <a:pt x="2863570" y="792911"/>
                  </a:lnTo>
                  <a:lnTo>
                    <a:pt x="2870568" y="775843"/>
                  </a:lnTo>
                  <a:lnTo>
                    <a:pt x="2881439" y="762139"/>
                  </a:lnTo>
                  <a:lnTo>
                    <a:pt x="2895892" y="753008"/>
                  </a:lnTo>
                  <a:lnTo>
                    <a:pt x="2913621" y="749693"/>
                  </a:lnTo>
                  <a:lnTo>
                    <a:pt x="2933738" y="753008"/>
                  </a:lnTo>
                  <a:lnTo>
                    <a:pt x="2933204" y="753008"/>
                  </a:lnTo>
                  <a:lnTo>
                    <a:pt x="2948343" y="761809"/>
                  </a:lnTo>
                  <a:lnTo>
                    <a:pt x="2959290" y="775487"/>
                  </a:lnTo>
                  <a:lnTo>
                    <a:pt x="2965462" y="792911"/>
                  </a:lnTo>
                  <a:lnTo>
                    <a:pt x="2965462" y="693953"/>
                  </a:lnTo>
                  <a:lnTo>
                    <a:pt x="2960509" y="691489"/>
                  </a:lnTo>
                  <a:lnTo>
                    <a:pt x="2960865" y="691489"/>
                  </a:lnTo>
                  <a:lnTo>
                    <a:pt x="2914510" y="685076"/>
                  </a:lnTo>
                  <a:lnTo>
                    <a:pt x="2868079" y="691489"/>
                  </a:lnTo>
                  <a:lnTo>
                    <a:pt x="2829991" y="709714"/>
                  </a:lnTo>
                  <a:lnTo>
                    <a:pt x="2801404" y="738263"/>
                  </a:lnTo>
                  <a:lnTo>
                    <a:pt x="2783509" y="775487"/>
                  </a:lnTo>
                  <a:lnTo>
                    <a:pt x="2777172" y="820420"/>
                  </a:lnTo>
                  <a:lnTo>
                    <a:pt x="2777172" y="821296"/>
                  </a:lnTo>
                  <a:lnTo>
                    <a:pt x="2783827" y="866432"/>
                  </a:lnTo>
                  <a:lnTo>
                    <a:pt x="2802953" y="903986"/>
                  </a:lnTo>
                  <a:lnTo>
                    <a:pt x="2833344" y="932535"/>
                  </a:lnTo>
                  <a:lnTo>
                    <a:pt x="2873743" y="950709"/>
                  </a:lnTo>
                  <a:lnTo>
                    <a:pt x="2922930" y="957072"/>
                  </a:lnTo>
                  <a:lnTo>
                    <a:pt x="2958935" y="954430"/>
                  </a:lnTo>
                  <a:lnTo>
                    <a:pt x="2989669" y="947407"/>
                  </a:lnTo>
                  <a:lnTo>
                    <a:pt x="3015818" y="937361"/>
                  </a:lnTo>
                  <a:lnTo>
                    <a:pt x="3038119" y="925639"/>
                  </a:lnTo>
                  <a:lnTo>
                    <a:pt x="3015323" y="885913"/>
                  </a:lnTo>
                  <a:lnTo>
                    <a:pt x="3001784" y="862342"/>
                  </a:lnTo>
                  <a:lnTo>
                    <a:pt x="2986341" y="871359"/>
                  </a:lnTo>
                  <a:lnTo>
                    <a:pt x="2968231" y="878878"/>
                  </a:lnTo>
                  <a:lnTo>
                    <a:pt x="2947962" y="884008"/>
                  </a:lnTo>
                  <a:lnTo>
                    <a:pt x="2926029" y="885913"/>
                  </a:lnTo>
                  <a:lnTo>
                    <a:pt x="2903677" y="882205"/>
                  </a:lnTo>
                  <a:lnTo>
                    <a:pt x="2885490" y="871994"/>
                  </a:lnTo>
                  <a:lnTo>
                    <a:pt x="2871952" y="856627"/>
                  </a:lnTo>
                  <a:lnTo>
                    <a:pt x="2863570" y="837450"/>
                  </a:lnTo>
                  <a:lnTo>
                    <a:pt x="3049638" y="837450"/>
                  </a:lnTo>
                  <a:lnTo>
                    <a:pt x="3049638" y="833081"/>
                  </a:lnTo>
                  <a:close/>
                </a:path>
                <a:path w="4856480" h="1051560">
                  <a:moveTo>
                    <a:pt x="3128429" y="447548"/>
                  </a:moveTo>
                  <a:lnTo>
                    <a:pt x="3105950" y="416471"/>
                  </a:lnTo>
                  <a:lnTo>
                    <a:pt x="3091103" y="414185"/>
                  </a:lnTo>
                  <a:lnTo>
                    <a:pt x="3083483" y="414756"/>
                  </a:lnTo>
                  <a:lnTo>
                    <a:pt x="3054820" y="440372"/>
                  </a:lnTo>
                  <a:lnTo>
                    <a:pt x="3054172" y="447548"/>
                  </a:lnTo>
                  <a:lnTo>
                    <a:pt x="3054832" y="455218"/>
                  </a:lnTo>
                  <a:lnTo>
                    <a:pt x="3083649" y="480758"/>
                  </a:lnTo>
                  <a:lnTo>
                    <a:pt x="3091103" y="481304"/>
                  </a:lnTo>
                  <a:lnTo>
                    <a:pt x="3098723" y="480758"/>
                  </a:lnTo>
                  <a:lnTo>
                    <a:pt x="3127756" y="455218"/>
                  </a:lnTo>
                  <a:lnTo>
                    <a:pt x="3128429" y="447548"/>
                  </a:lnTo>
                  <a:close/>
                </a:path>
                <a:path w="4856480" h="1051560">
                  <a:moveTo>
                    <a:pt x="3365525" y="833081"/>
                  </a:moveTo>
                  <a:lnTo>
                    <a:pt x="3360775" y="792911"/>
                  </a:lnTo>
                  <a:lnTo>
                    <a:pt x="3359429" y="781481"/>
                  </a:lnTo>
                  <a:lnTo>
                    <a:pt x="3345853" y="749693"/>
                  </a:lnTo>
                  <a:lnTo>
                    <a:pt x="3341827" y="740244"/>
                  </a:lnTo>
                  <a:lnTo>
                    <a:pt x="3313760" y="710018"/>
                  </a:lnTo>
                  <a:lnTo>
                    <a:pt x="3281337" y="693940"/>
                  </a:lnTo>
                  <a:lnTo>
                    <a:pt x="3281337" y="792911"/>
                  </a:lnTo>
                  <a:lnTo>
                    <a:pt x="3179445" y="792911"/>
                  </a:lnTo>
                  <a:lnTo>
                    <a:pt x="3186455" y="775843"/>
                  </a:lnTo>
                  <a:lnTo>
                    <a:pt x="3197326" y="762139"/>
                  </a:lnTo>
                  <a:lnTo>
                    <a:pt x="3211766" y="753008"/>
                  </a:lnTo>
                  <a:lnTo>
                    <a:pt x="3229495" y="749693"/>
                  </a:lnTo>
                  <a:lnTo>
                    <a:pt x="3249625" y="753008"/>
                  </a:lnTo>
                  <a:lnTo>
                    <a:pt x="3249091" y="753008"/>
                  </a:lnTo>
                  <a:lnTo>
                    <a:pt x="3264230" y="761809"/>
                  </a:lnTo>
                  <a:lnTo>
                    <a:pt x="3275177" y="775487"/>
                  </a:lnTo>
                  <a:lnTo>
                    <a:pt x="3281337" y="792911"/>
                  </a:lnTo>
                  <a:lnTo>
                    <a:pt x="3281337" y="693940"/>
                  </a:lnTo>
                  <a:lnTo>
                    <a:pt x="3276396" y="691489"/>
                  </a:lnTo>
                  <a:lnTo>
                    <a:pt x="3276752" y="691489"/>
                  </a:lnTo>
                  <a:lnTo>
                    <a:pt x="3230397" y="685076"/>
                  </a:lnTo>
                  <a:lnTo>
                    <a:pt x="3183953" y="691489"/>
                  </a:lnTo>
                  <a:lnTo>
                    <a:pt x="3145879" y="709714"/>
                  </a:lnTo>
                  <a:lnTo>
                    <a:pt x="3117278" y="738263"/>
                  </a:lnTo>
                  <a:lnTo>
                    <a:pt x="3099384" y="775487"/>
                  </a:lnTo>
                  <a:lnTo>
                    <a:pt x="3093047" y="820420"/>
                  </a:lnTo>
                  <a:lnTo>
                    <a:pt x="3093047" y="821296"/>
                  </a:lnTo>
                  <a:lnTo>
                    <a:pt x="3099701" y="866432"/>
                  </a:lnTo>
                  <a:lnTo>
                    <a:pt x="3118840" y="903986"/>
                  </a:lnTo>
                  <a:lnTo>
                    <a:pt x="3149219" y="932535"/>
                  </a:lnTo>
                  <a:lnTo>
                    <a:pt x="3189630" y="950709"/>
                  </a:lnTo>
                  <a:lnTo>
                    <a:pt x="3238817" y="957072"/>
                  </a:lnTo>
                  <a:lnTo>
                    <a:pt x="3274822" y="954430"/>
                  </a:lnTo>
                  <a:lnTo>
                    <a:pt x="3305556" y="947407"/>
                  </a:lnTo>
                  <a:lnTo>
                    <a:pt x="3331718" y="937361"/>
                  </a:lnTo>
                  <a:lnTo>
                    <a:pt x="3354019" y="925639"/>
                  </a:lnTo>
                  <a:lnTo>
                    <a:pt x="3331222" y="885913"/>
                  </a:lnTo>
                  <a:lnTo>
                    <a:pt x="3317697" y="862342"/>
                  </a:lnTo>
                  <a:lnTo>
                    <a:pt x="3302228" y="871359"/>
                  </a:lnTo>
                  <a:lnTo>
                    <a:pt x="3284118" y="878878"/>
                  </a:lnTo>
                  <a:lnTo>
                    <a:pt x="3263836" y="884008"/>
                  </a:lnTo>
                  <a:lnTo>
                    <a:pt x="3241903" y="885913"/>
                  </a:lnTo>
                  <a:lnTo>
                    <a:pt x="3219564" y="882205"/>
                  </a:lnTo>
                  <a:lnTo>
                    <a:pt x="3201378" y="871994"/>
                  </a:lnTo>
                  <a:lnTo>
                    <a:pt x="3187839" y="856627"/>
                  </a:lnTo>
                  <a:lnTo>
                    <a:pt x="3179445" y="837450"/>
                  </a:lnTo>
                  <a:lnTo>
                    <a:pt x="3365525" y="837450"/>
                  </a:lnTo>
                  <a:lnTo>
                    <a:pt x="3365525" y="833081"/>
                  </a:lnTo>
                  <a:close/>
                </a:path>
                <a:path w="4856480" h="1051560">
                  <a:moveTo>
                    <a:pt x="3372637" y="119926"/>
                  </a:moveTo>
                  <a:lnTo>
                    <a:pt x="3348926" y="87414"/>
                  </a:lnTo>
                  <a:lnTo>
                    <a:pt x="3333343" y="84975"/>
                  </a:lnTo>
                  <a:lnTo>
                    <a:pt x="3325164" y="85585"/>
                  </a:lnTo>
                  <a:lnTo>
                    <a:pt x="3294710" y="112534"/>
                  </a:lnTo>
                  <a:lnTo>
                    <a:pt x="3294011" y="119926"/>
                  </a:lnTo>
                  <a:lnTo>
                    <a:pt x="3294723" y="127965"/>
                  </a:lnTo>
                  <a:lnTo>
                    <a:pt x="3325330" y="154698"/>
                  </a:lnTo>
                  <a:lnTo>
                    <a:pt x="3333343" y="155270"/>
                  </a:lnTo>
                  <a:lnTo>
                    <a:pt x="3341344" y="154698"/>
                  </a:lnTo>
                  <a:lnTo>
                    <a:pt x="3371939" y="127965"/>
                  </a:lnTo>
                  <a:lnTo>
                    <a:pt x="3372637" y="119926"/>
                  </a:lnTo>
                  <a:close/>
                </a:path>
                <a:path w="4856480" h="1051560">
                  <a:moveTo>
                    <a:pt x="3604310" y="873683"/>
                  </a:moveTo>
                  <a:lnTo>
                    <a:pt x="3550704" y="873683"/>
                  </a:lnTo>
                  <a:lnTo>
                    <a:pt x="3533851" y="871626"/>
                  </a:lnTo>
                  <a:lnTo>
                    <a:pt x="3522294" y="865390"/>
                  </a:lnTo>
                  <a:lnTo>
                    <a:pt x="3515626" y="854900"/>
                  </a:lnTo>
                  <a:lnTo>
                    <a:pt x="3513493" y="840066"/>
                  </a:lnTo>
                  <a:lnTo>
                    <a:pt x="3513493" y="771537"/>
                  </a:lnTo>
                  <a:lnTo>
                    <a:pt x="3603879" y="771537"/>
                  </a:lnTo>
                  <a:lnTo>
                    <a:pt x="3603879" y="695553"/>
                  </a:lnTo>
                  <a:lnTo>
                    <a:pt x="3513493" y="695553"/>
                  </a:lnTo>
                  <a:lnTo>
                    <a:pt x="3513493" y="620903"/>
                  </a:lnTo>
                  <a:lnTo>
                    <a:pt x="3429762" y="620903"/>
                  </a:lnTo>
                  <a:lnTo>
                    <a:pt x="3429762" y="695553"/>
                  </a:lnTo>
                  <a:lnTo>
                    <a:pt x="3386328" y="695553"/>
                  </a:lnTo>
                  <a:lnTo>
                    <a:pt x="3386328" y="771537"/>
                  </a:lnTo>
                  <a:lnTo>
                    <a:pt x="3429762" y="771537"/>
                  </a:lnTo>
                  <a:lnTo>
                    <a:pt x="3429762" y="866267"/>
                  </a:lnTo>
                  <a:lnTo>
                    <a:pt x="3434346" y="903122"/>
                  </a:lnTo>
                  <a:lnTo>
                    <a:pt x="3448913" y="929284"/>
                  </a:lnTo>
                  <a:lnTo>
                    <a:pt x="3474605" y="944905"/>
                  </a:lnTo>
                  <a:lnTo>
                    <a:pt x="3512591" y="950087"/>
                  </a:lnTo>
                  <a:lnTo>
                    <a:pt x="3604310" y="950087"/>
                  </a:lnTo>
                  <a:lnTo>
                    <a:pt x="3604310" y="873683"/>
                  </a:lnTo>
                  <a:close/>
                </a:path>
                <a:path w="4856480" h="1051560">
                  <a:moveTo>
                    <a:pt x="3628796" y="73456"/>
                  </a:moveTo>
                  <a:lnTo>
                    <a:pt x="3557320" y="73456"/>
                  </a:lnTo>
                  <a:lnTo>
                    <a:pt x="3557320" y="324040"/>
                  </a:lnTo>
                  <a:lnTo>
                    <a:pt x="3520389" y="324040"/>
                  </a:lnTo>
                  <a:lnTo>
                    <a:pt x="3512832" y="324040"/>
                  </a:lnTo>
                  <a:lnTo>
                    <a:pt x="3481870" y="324040"/>
                  </a:lnTo>
                  <a:lnTo>
                    <a:pt x="3481870" y="300215"/>
                  </a:lnTo>
                  <a:lnTo>
                    <a:pt x="3476447" y="254939"/>
                  </a:lnTo>
                  <a:lnTo>
                    <a:pt x="3456457" y="214439"/>
                  </a:lnTo>
                  <a:lnTo>
                    <a:pt x="3419805" y="191198"/>
                  </a:lnTo>
                  <a:lnTo>
                    <a:pt x="3410381" y="189014"/>
                  </a:lnTo>
                  <a:lnTo>
                    <a:pt x="3410381" y="294652"/>
                  </a:lnTo>
                  <a:lnTo>
                    <a:pt x="3410381" y="324040"/>
                  </a:lnTo>
                  <a:lnTo>
                    <a:pt x="3255111" y="324040"/>
                  </a:lnTo>
                  <a:lnTo>
                    <a:pt x="3255111" y="254939"/>
                  </a:lnTo>
                  <a:lnTo>
                    <a:pt x="3369868" y="254939"/>
                  </a:lnTo>
                  <a:lnTo>
                    <a:pt x="3379901" y="255663"/>
                  </a:lnTo>
                  <a:lnTo>
                    <a:pt x="3409835" y="286042"/>
                  </a:lnTo>
                  <a:lnTo>
                    <a:pt x="3410381" y="294652"/>
                  </a:lnTo>
                  <a:lnTo>
                    <a:pt x="3410381" y="189014"/>
                  </a:lnTo>
                  <a:lnTo>
                    <a:pt x="3394862" y="185394"/>
                  </a:lnTo>
                  <a:lnTo>
                    <a:pt x="3365500" y="183451"/>
                  </a:lnTo>
                  <a:lnTo>
                    <a:pt x="3255111" y="183451"/>
                  </a:lnTo>
                  <a:lnTo>
                    <a:pt x="3255111" y="155663"/>
                  </a:lnTo>
                  <a:lnTo>
                    <a:pt x="3183636" y="155663"/>
                  </a:lnTo>
                  <a:lnTo>
                    <a:pt x="3183636" y="324040"/>
                  </a:lnTo>
                  <a:lnTo>
                    <a:pt x="3155429" y="324040"/>
                  </a:lnTo>
                  <a:lnTo>
                    <a:pt x="3147491" y="324040"/>
                  </a:lnTo>
                  <a:lnTo>
                    <a:pt x="3087509" y="324040"/>
                  </a:lnTo>
                  <a:lnTo>
                    <a:pt x="3087509" y="166395"/>
                  </a:lnTo>
                  <a:lnTo>
                    <a:pt x="3016021" y="166395"/>
                  </a:lnTo>
                  <a:lnTo>
                    <a:pt x="3016021" y="324040"/>
                  </a:lnTo>
                  <a:lnTo>
                    <a:pt x="2938996" y="324040"/>
                  </a:lnTo>
                  <a:lnTo>
                    <a:pt x="2931058" y="324040"/>
                  </a:lnTo>
                  <a:lnTo>
                    <a:pt x="2894914" y="324040"/>
                  </a:lnTo>
                  <a:lnTo>
                    <a:pt x="2894914" y="73456"/>
                  </a:lnTo>
                  <a:lnTo>
                    <a:pt x="2823438" y="73456"/>
                  </a:lnTo>
                  <a:lnTo>
                    <a:pt x="2823438" y="395528"/>
                  </a:lnTo>
                  <a:lnTo>
                    <a:pt x="2931058" y="395528"/>
                  </a:lnTo>
                  <a:lnTo>
                    <a:pt x="2938996" y="395528"/>
                  </a:lnTo>
                  <a:lnTo>
                    <a:pt x="3628796" y="395528"/>
                  </a:lnTo>
                  <a:lnTo>
                    <a:pt x="3628796" y="73456"/>
                  </a:lnTo>
                  <a:close/>
                </a:path>
                <a:path w="4856480" h="1051560">
                  <a:moveTo>
                    <a:pt x="3774541" y="73456"/>
                  </a:moveTo>
                  <a:lnTo>
                    <a:pt x="3703066" y="73456"/>
                  </a:lnTo>
                  <a:lnTo>
                    <a:pt x="3703066" y="395528"/>
                  </a:lnTo>
                  <a:lnTo>
                    <a:pt x="3774541" y="395528"/>
                  </a:lnTo>
                  <a:lnTo>
                    <a:pt x="3774541" y="73456"/>
                  </a:lnTo>
                  <a:close/>
                </a:path>
                <a:path w="4856480" h="1051560">
                  <a:moveTo>
                    <a:pt x="4072775" y="90932"/>
                  </a:moveTo>
                  <a:lnTo>
                    <a:pt x="4050042" y="59512"/>
                  </a:lnTo>
                  <a:lnTo>
                    <a:pt x="4035450" y="57175"/>
                  </a:lnTo>
                  <a:lnTo>
                    <a:pt x="4027830" y="57759"/>
                  </a:lnTo>
                  <a:lnTo>
                    <a:pt x="3998785" y="83743"/>
                  </a:lnTo>
                  <a:lnTo>
                    <a:pt x="3998112" y="90932"/>
                  </a:lnTo>
                  <a:lnTo>
                    <a:pt x="3998785" y="98425"/>
                  </a:lnTo>
                  <a:lnTo>
                    <a:pt x="4027830" y="123736"/>
                  </a:lnTo>
                  <a:lnTo>
                    <a:pt x="4035450" y="124282"/>
                  </a:lnTo>
                  <a:lnTo>
                    <a:pt x="4043070" y="123736"/>
                  </a:lnTo>
                  <a:lnTo>
                    <a:pt x="4072115" y="98425"/>
                  </a:lnTo>
                  <a:lnTo>
                    <a:pt x="4072775" y="90932"/>
                  </a:lnTo>
                  <a:close/>
                </a:path>
                <a:path w="4856480" h="1051560">
                  <a:moveTo>
                    <a:pt x="4112463" y="950074"/>
                  </a:moveTo>
                  <a:lnTo>
                    <a:pt x="4088295" y="924331"/>
                  </a:lnTo>
                  <a:lnTo>
                    <a:pt x="4052646" y="886345"/>
                  </a:lnTo>
                  <a:lnTo>
                    <a:pt x="4046918" y="880237"/>
                  </a:lnTo>
                  <a:lnTo>
                    <a:pt x="4065308" y="853986"/>
                  </a:lnTo>
                  <a:lnTo>
                    <a:pt x="4078503" y="828281"/>
                  </a:lnTo>
                  <a:lnTo>
                    <a:pt x="4080459" y="824458"/>
                  </a:lnTo>
                  <a:lnTo>
                    <a:pt x="4093133" y="790841"/>
                  </a:lnTo>
                  <a:lnTo>
                    <a:pt x="4104068" y="752309"/>
                  </a:lnTo>
                  <a:lnTo>
                    <a:pt x="4027411" y="752309"/>
                  </a:lnTo>
                  <a:lnTo>
                    <a:pt x="4021340" y="775792"/>
                  </a:lnTo>
                  <a:lnTo>
                    <a:pt x="4014787" y="795693"/>
                  </a:lnTo>
                  <a:lnTo>
                    <a:pt x="4007218" y="812914"/>
                  </a:lnTo>
                  <a:lnTo>
                    <a:pt x="3998163" y="828281"/>
                  </a:lnTo>
                  <a:lnTo>
                    <a:pt x="3968864" y="796023"/>
                  </a:lnTo>
                  <a:lnTo>
                    <a:pt x="3945445" y="770242"/>
                  </a:lnTo>
                  <a:lnTo>
                    <a:pt x="3945445" y="873683"/>
                  </a:lnTo>
                  <a:lnTo>
                    <a:pt x="3934117" y="879348"/>
                  </a:lnTo>
                  <a:lnTo>
                    <a:pt x="3921950" y="883285"/>
                  </a:lnTo>
                  <a:lnTo>
                    <a:pt x="3908806" y="885596"/>
                  </a:lnTo>
                  <a:lnTo>
                    <a:pt x="3894493" y="886345"/>
                  </a:lnTo>
                  <a:lnTo>
                    <a:pt x="3870401" y="883475"/>
                  </a:lnTo>
                  <a:lnTo>
                    <a:pt x="3851948" y="875207"/>
                  </a:lnTo>
                  <a:lnTo>
                    <a:pt x="3840149" y="862037"/>
                  </a:lnTo>
                  <a:lnTo>
                    <a:pt x="3835997" y="844435"/>
                  </a:lnTo>
                  <a:lnTo>
                    <a:pt x="3835997" y="843114"/>
                  </a:lnTo>
                  <a:lnTo>
                    <a:pt x="3856380" y="807085"/>
                  </a:lnTo>
                  <a:lnTo>
                    <a:pt x="3945445" y="873683"/>
                  </a:lnTo>
                  <a:lnTo>
                    <a:pt x="3945445" y="770242"/>
                  </a:lnTo>
                  <a:lnTo>
                    <a:pt x="3941457" y="765848"/>
                  </a:lnTo>
                  <a:lnTo>
                    <a:pt x="3975341" y="744740"/>
                  </a:lnTo>
                  <a:lnTo>
                    <a:pt x="3996410" y="724801"/>
                  </a:lnTo>
                  <a:lnTo>
                    <a:pt x="3998938" y="722414"/>
                  </a:lnTo>
                  <a:lnTo>
                    <a:pt x="4012730" y="698436"/>
                  </a:lnTo>
                  <a:lnTo>
                    <a:pt x="4017226" y="672426"/>
                  </a:lnTo>
                  <a:lnTo>
                    <a:pt x="4017226" y="671995"/>
                  </a:lnTo>
                  <a:lnTo>
                    <a:pt x="3989019" y="612127"/>
                  </a:lnTo>
                  <a:lnTo>
                    <a:pt x="3947655" y="594715"/>
                  </a:lnTo>
                  <a:lnTo>
                    <a:pt x="3947655" y="677672"/>
                  </a:lnTo>
                  <a:lnTo>
                    <a:pt x="3944226" y="690613"/>
                  </a:lnTo>
                  <a:lnTo>
                    <a:pt x="3934422" y="702716"/>
                  </a:lnTo>
                  <a:lnTo>
                    <a:pt x="3919067" y="714070"/>
                  </a:lnTo>
                  <a:lnTo>
                    <a:pt x="3898925" y="724801"/>
                  </a:lnTo>
                  <a:lnTo>
                    <a:pt x="3888587" y="711060"/>
                  </a:lnTo>
                  <a:lnTo>
                    <a:pt x="3881424" y="698893"/>
                  </a:lnTo>
                  <a:lnTo>
                    <a:pt x="3877233" y="687793"/>
                  </a:lnTo>
                  <a:lnTo>
                    <a:pt x="3875938" y="677672"/>
                  </a:lnTo>
                  <a:lnTo>
                    <a:pt x="3875887" y="676783"/>
                  </a:lnTo>
                  <a:lnTo>
                    <a:pt x="3877983" y="664197"/>
                  </a:lnTo>
                  <a:lnTo>
                    <a:pt x="3878072" y="663638"/>
                  </a:lnTo>
                  <a:lnTo>
                    <a:pt x="3884739" y="653440"/>
                  </a:lnTo>
                  <a:lnTo>
                    <a:pt x="3896068" y="646836"/>
                  </a:lnTo>
                  <a:lnTo>
                    <a:pt x="3912209" y="644486"/>
                  </a:lnTo>
                  <a:lnTo>
                    <a:pt x="3928211" y="646963"/>
                  </a:lnTo>
                  <a:lnTo>
                    <a:pt x="3939235" y="653821"/>
                  </a:lnTo>
                  <a:lnTo>
                    <a:pt x="3945610" y="664197"/>
                  </a:lnTo>
                  <a:lnTo>
                    <a:pt x="3947591" y="676783"/>
                  </a:lnTo>
                  <a:lnTo>
                    <a:pt x="3947655" y="677672"/>
                  </a:lnTo>
                  <a:lnTo>
                    <a:pt x="3947655" y="594715"/>
                  </a:lnTo>
                  <a:lnTo>
                    <a:pt x="3866096" y="596201"/>
                  </a:lnTo>
                  <a:lnTo>
                    <a:pt x="3811181" y="640372"/>
                  </a:lnTo>
                  <a:lnTo>
                    <a:pt x="3803650" y="674166"/>
                  </a:lnTo>
                  <a:lnTo>
                    <a:pt x="3803650" y="674611"/>
                  </a:lnTo>
                  <a:lnTo>
                    <a:pt x="3805453" y="694563"/>
                  </a:lnTo>
                  <a:lnTo>
                    <a:pt x="3811079" y="713790"/>
                  </a:lnTo>
                  <a:lnTo>
                    <a:pt x="3820858" y="733171"/>
                  </a:lnTo>
                  <a:lnTo>
                    <a:pt x="3835120" y="753618"/>
                  </a:lnTo>
                  <a:lnTo>
                    <a:pt x="3796995" y="773290"/>
                  </a:lnTo>
                  <a:lnTo>
                    <a:pt x="3770985" y="796023"/>
                  </a:lnTo>
                  <a:lnTo>
                    <a:pt x="3756114" y="821461"/>
                  </a:lnTo>
                  <a:lnTo>
                    <a:pt x="3751389" y="849236"/>
                  </a:lnTo>
                  <a:lnTo>
                    <a:pt x="3751389" y="850112"/>
                  </a:lnTo>
                  <a:lnTo>
                    <a:pt x="3760787" y="893318"/>
                  </a:lnTo>
                  <a:lnTo>
                    <a:pt x="3787381" y="926680"/>
                  </a:lnTo>
                  <a:lnTo>
                    <a:pt x="3828770" y="948156"/>
                  </a:lnTo>
                  <a:lnTo>
                    <a:pt x="3882529" y="955763"/>
                  </a:lnTo>
                  <a:lnTo>
                    <a:pt x="3913670" y="953985"/>
                  </a:lnTo>
                  <a:lnTo>
                    <a:pt x="3942283" y="948397"/>
                  </a:lnTo>
                  <a:lnTo>
                    <a:pt x="3968813" y="938631"/>
                  </a:lnTo>
                  <a:lnTo>
                    <a:pt x="3993718" y="924331"/>
                  </a:lnTo>
                  <a:lnTo>
                    <a:pt x="4016768" y="950074"/>
                  </a:lnTo>
                  <a:lnTo>
                    <a:pt x="4112463" y="950074"/>
                  </a:lnTo>
                  <a:close/>
                </a:path>
                <a:path w="4856480" h="1051560">
                  <a:moveTo>
                    <a:pt x="4165308" y="90932"/>
                  </a:moveTo>
                  <a:lnTo>
                    <a:pt x="4142829" y="59512"/>
                  </a:lnTo>
                  <a:lnTo>
                    <a:pt x="4127982" y="57175"/>
                  </a:lnTo>
                  <a:lnTo>
                    <a:pt x="4120375" y="57759"/>
                  </a:lnTo>
                  <a:lnTo>
                    <a:pt x="4091711" y="83743"/>
                  </a:lnTo>
                  <a:lnTo>
                    <a:pt x="4091051" y="90932"/>
                  </a:lnTo>
                  <a:lnTo>
                    <a:pt x="4091724" y="98425"/>
                  </a:lnTo>
                  <a:lnTo>
                    <a:pt x="4120540" y="123736"/>
                  </a:lnTo>
                  <a:lnTo>
                    <a:pt x="4127982" y="124282"/>
                  </a:lnTo>
                  <a:lnTo>
                    <a:pt x="4135602" y="123736"/>
                  </a:lnTo>
                  <a:lnTo>
                    <a:pt x="4164634" y="98425"/>
                  </a:lnTo>
                  <a:lnTo>
                    <a:pt x="4165308" y="90932"/>
                  </a:lnTo>
                  <a:close/>
                </a:path>
                <a:path w="4856480" h="1051560">
                  <a:moveTo>
                    <a:pt x="4308665" y="73456"/>
                  </a:moveTo>
                  <a:lnTo>
                    <a:pt x="4237177" y="73456"/>
                  </a:lnTo>
                  <a:lnTo>
                    <a:pt x="4237177" y="324040"/>
                  </a:lnTo>
                  <a:lnTo>
                    <a:pt x="4200652" y="324040"/>
                  </a:lnTo>
                  <a:lnTo>
                    <a:pt x="4192701" y="324040"/>
                  </a:lnTo>
                  <a:lnTo>
                    <a:pt x="4166095" y="324040"/>
                  </a:lnTo>
                  <a:lnTo>
                    <a:pt x="4166095" y="237464"/>
                  </a:lnTo>
                  <a:lnTo>
                    <a:pt x="4166095" y="146532"/>
                  </a:lnTo>
                  <a:lnTo>
                    <a:pt x="4094607" y="146532"/>
                  </a:lnTo>
                  <a:lnTo>
                    <a:pt x="4094607" y="165989"/>
                  </a:lnTo>
                  <a:lnTo>
                    <a:pt x="4094607" y="237464"/>
                  </a:lnTo>
                  <a:lnTo>
                    <a:pt x="4094607" y="324040"/>
                  </a:lnTo>
                  <a:lnTo>
                    <a:pt x="4076357" y="324040"/>
                  </a:lnTo>
                  <a:lnTo>
                    <a:pt x="4035602" y="306768"/>
                  </a:lnTo>
                  <a:lnTo>
                    <a:pt x="4027894" y="281152"/>
                  </a:lnTo>
                  <a:lnTo>
                    <a:pt x="4028808" y="271881"/>
                  </a:lnTo>
                  <a:lnTo>
                    <a:pt x="4058132" y="240499"/>
                  </a:lnTo>
                  <a:lnTo>
                    <a:pt x="4076357" y="237464"/>
                  </a:lnTo>
                  <a:lnTo>
                    <a:pt x="4094607" y="237464"/>
                  </a:lnTo>
                  <a:lnTo>
                    <a:pt x="4094607" y="165989"/>
                  </a:lnTo>
                  <a:lnTo>
                    <a:pt x="4038625" y="173583"/>
                  </a:lnTo>
                  <a:lnTo>
                    <a:pt x="3994556" y="196367"/>
                  </a:lnTo>
                  <a:lnTo>
                    <a:pt x="3965956" y="232752"/>
                  </a:lnTo>
                  <a:lnTo>
                    <a:pt x="3956418" y="281152"/>
                  </a:lnTo>
                  <a:lnTo>
                    <a:pt x="3958577" y="306768"/>
                  </a:lnTo>
                  <a:lnTo>
                    <a:pt x="3976522" y="350329"/>
                  </a:lnTo>
                  <a:lnTo>
                    <a:pt x="4011993" y="379209"/>
                  </a:lnTo>
                  <a:lnTo>
                    <a:pt x="4063415" y="393712"/>
                  </a:lnTo>
                  <a:lnTo>
                    <a:pt x="4095013" y="395528"/>
                  </a:lnTo>
                  <a:lnTo>
                    <a:pt x="4192701" y="395528"/>
                  </a:lnTo>
                  <a:lnTo>
                    <a:pt x="4200652" y="395528"/>
                  </a:lnTo>
                  <a:lnTo>
                    <a:pt x="4308665" y="395528"/>
                  </a:lnTo>
                  <a:lnTo>
                    <a:pt x="4308665" y="73456"/>
                  </a:lnTo>
                  <a:close/>
                </a:path>
                <a:path w="4856480" h="1051560">
                  <a:moveTo>
                    <a:pt x="4516958" y="712152"/>
                  </a:moveTo>
                  <a:lnTo>
                    <a:pt x="4492917" y="702144"/>
                  </a:lnTo>
                  <a:lnTo>
                    <a:pt x="4464507" y="693331"/>
                  </a:lnTo>
                  <a:lnTo>
                    <a:pt x="4433671" y="687273"/>
                  </a:lnTo>
                  <a:lnTo>
                    <a:pt x="4433671" y="763231"/>
                  </a:lnTo>
                  <a:lnTo>
                    <a:pt x="4433671" y="858405"/>
                  </a:lnTo>
                  <a:lnTo>
                    <a:pt x="4424388" y="860120"/>
                  </a:lnTo>
                  <a:lnTo>
                    <a:pt x="4415269" y="861352"/>
                  </a:lnTo>
                  <a:lnTo>
                    <a:pt x="4406481" y="862088"/>
                  </a:lnTo>
                  <a:lnTo>
                    <a:pt x="4398200" y="862330"/>
                  </a:lnTo>
                  <a:lnTo>
                    <a:pt x="4370197" y="859370"/>
                  </a:lnTo>
                  <a:lnTo>
                    <a:pt x="4349648" y="850049"/>
                  </a:lnTo>
                  <a:lnTo>
                    <a:pt x="4336974" y="833793"/>
                  </a:lnTo>
                  <a:lnTo>
                    <a:pt x="4332656" y="809942"/>
                  </a:lnTo>
                  <a:lnTo>
                    <a:pt x="4332732" y="809066"/>
                  </a:lnTo>
                  <a:lnTo>
                    <a:pt x="4337024" y="785799"/>
                  </a:lnTo>
                  <a:lnTo>
                    <a:pt x="4349762" y="769835"/>
                  </a:lnTo>
                  <a:lnTo>
                    <a:pt x="4370209" y="760818"/>
                  </a:lnTo>
                  <a:lnTo>
                    <a:pt x="4397781" y="757986"/>
                  </a:lnTo>
                  <a:lnTo>
                    <a:pt x="4406811" y="758253"/>
                  </a:lnTo>
                  <a:lnTo>
                    <a:pt x="4415891" y="759142"/>
                  </a:lnTo>
                  <a:lnTo>
                    <a:pt x="4425251" y="760818"/>
                  </a:lnTo>
                  <a:lnTo>
                    <a:pt x="4425112" y="760818"/>
                  </a:lnTo>
                  <a:lnTo>
                    <a:pt x="4433671" y="763231"/>
                  </a:lnTo>
                  <a:lnTo>
                    <a:pt x="4433671" y="687273"/>
                  </a:lnTo>
                  <a:lnTo>
                    <a:pt x="4432528" y="687044"/>
                  </a:lnTo>
                  <a:lnTo>
                    <a:pt x="4397781" y="684657"/>
                  </a:lnTo>
                  <a:lnTo>
                    <a:pt x="4347413" y="689787"/>
                  </a:lnTo>
                  <a:lnTo>
                    <a:pt x="4306125" y="705002"/>
                  </a:lnTo>
                  <a:lnTo>
                    <a:pt x="4275137" y="730008"/>
                  </a:lnTo>
                  <a:lnTo>
                    <a:pt x="4255655" y="764501"/>
                  </a:lnTo>
                  <a:lnTo>
                    <a:pt x="4248899" y="808202"/>
                  </a:lnTo>
                  <a:lnTo>
                    <a:pt x="4248963" y="809510"/>
                  </a:lnTo>
                  <a:lnTo>
                    <a:pt x="4255287" y="853249"/>
                  </a:lnTo>
                  <a:lnTo>
                    <a:pt x="4273918" y="888530"/>
                  </a:lnTo>
                  <a:lnTo>
                    <a:pt x="4303928" y="914374"/>
                  </a:lnTo>
                  <a:lnTo>
                    <a:pt x="4344454" y="930262"/>
                  </a:lnTo>
                  <a:lnTo>
                    <a:pt x="4394657" y="935685"/>
                  </a:lnTo>
                  <a:lnTo>
                    <a:pt x="4404855" y="935443"/>
                  </a:lnTo>
                  <a:lnTo>
                    <a:pt x="4414825" y="934745"/>
                  </a:lnTo>
                  <a:lnTo>
                    <a:pt x="4424451" y="933653"/>
                  </a:lnTo>
                  <a:lnTo>
                    <a:pt x="4433671" y="932180"/>
                  </a:lnTo>
                  <a:lnTo>
                    <a:pt x="4433671" y="940917"/>
                  </a:lnTo>
                  <a:lnTo>
                    <a:pt x="4431271" y="958519"/>
                  </a:lnTo>
                  <a:lnTo>
                    <a:pt x="4423092" y="970445"/>
                  </a:lnTo>
                  <a:lnTo>
                    <a:pt x="4407687" y="977201"/>
                  </a:lnTo>
                  <a:lnTo>
                    <a:pt x="4383595" y="979335"/>
                  </a:lnTo>
                  <a:lnTo>
                    <a:pt x="4363148" y="978496"/>
                  </a:lnTo>
                  <a:lnTo>
                    <a:pt x="4338688" y="975893"/>
                  </a:lnTo>
                  <a:lnTo>
                    <a:pt x="4313631" y="971410"/>
                  </a:lnTo>
                  <a:lnTo>
                    <a:pt x="4291444" y="964920"/>
                  </a:lnTo>
                  <a:lnTo>
                    <a:pt x="4310481" y="1039139"/>
                  </a:lnTo>
                  <a:lnTo>
                    <a:pt x="4325455" y="1043444"/>
                  </a:lnTo>
                  <a:lnTo>
                    <a:pt x="4346156" y="1047381"/>
                  </a:lnTo>
                  <a:lnTo>
                    <a:pt x="4370171" y="1050264"/>
                  </a:lnTo>
                  <a:lnTo>
                    <a:pt x="4395114" y="1051369"/>
                  </a:lnTo>
                  <a:lnTo>
                    <a:pt x="4441063" y="1046327"/>
                  </a:lnTo>
                  <a:lnTo>
                    <a:pt x="4479963" y="1029385"/>
                  </a:lnTo>
                  <a:lnTo>
                    <a:pt x="4506887" y="997775"/>
                  </a:lnTo>
                  <a:lnTo>
                    <a:pt x="4510684" y="979335"/>
                  </a:lnTo>
                  <a:lnTo>
                    <a:pt x="4516958" y="948778"/>
                  </a:lnTo>
                  <a:lnTo>
                    <a:pt x="4516958" y="932180"/>
                  </a:lnTo>
                  <a:lnTo>
                    <a:pt x="4516958" y="862330"/>
                  </a:lnTo>
                  <a:lnTo>
                    <a:pt x="4516958" y="757986"/>
                  </a:lnTo>
                  <a:lnTo>
                    <a:pt x="4516958" y="712152"/>
                  </a:lnTo>
                  <a:close/>
                </a:path>
                <a:path w="4856480" h="1051560">
                  <a:moveTo>
                    <a:pt x="4824933" y="300215"/>
                  </a:moveTo>
                  <a:lnTo>
                    <a:pt x="4819510" y="254939"/>
                  </a:lnTo>
                  <a:lnTo>
                    <a:pt x="4799520" y="214439"/>
                  </a:lnTo>
                  <a:lnTo>
                    <a:pt x="4762881" y="191198"/>
                  </a:lnTo>
                  <a:lnTo>
                    <a:pt x="4753445" y="189014"/>
                  </a:lnTo>
                  <a:lnTo>
                    <a:pt x="4753445" y="294652"/>
                  </a:lnTo>
                  <a:lnTo>
                    <a:pt x="4753445" y="324040"/>
                  </a:lnTo>
                  <a:lnTo>
                    <a:pt x="4598162" y="324040"/>
                  </a:lnTo>
                  <a:lnTo>
                    <a:pt x="4598162" y="254939"/>
                  </a:lnTo>
                  <a:lnTo>
                    <a:pt x="4712932" y="254939"/>
                  </a:lnTo>
                  <a:lnTo>
                    <a:pt x="4722965" y="255663"/>
                  </a:lnTo>
                  <a:lnTo>
                    <a:pt x="4752899" y="286042"/>
                  </a:lnTo>
                  <a:lnTo>
                    <a:pt x="4753445" y="294652"/>
                  </a:lnTo>
                  <a:lnTo>
                    <a:pt x="4753445" y="189014"/>
                  </a:lnTo>
                  <a:lnTo>
                    <a:pt x="4737938" y="185394"/>
                  </a:lnTo>
                  <a:lnTo>
                    <a:pt x="4708576" y="183451"/>
                  </a:lnTo>
                  <a:lnTo>
                    <a:pt x="4598162" y="183451"/>
                  </a:lnTo>
                  <a:lnTo>
                    <a:pt x="4598162" y="155663"/>
                  </a:lnTo>
                  <a:lnTo>
                    <a:pt x="4526699" y="155663"/>
                  </a:lnTo>
                  <a:lnTo>
                    <a:pt x="4526699" y="324040"/>
                  </a:lnTo>
                  <a:lnTo>
                    <a:pt x="4498505" y="324040"/>
                  </a:lnTo>
                  <a:lnTo>
                    <a:pt x="4490555" y="324040"/>
                  </a:lnTo>
                  <a:lnTo>
                    <a:pt x="4454410" y="324040"/>
                  </a:lnTo>
                  <a:lnTo>
                    <a:pt x="4454410" y="73456"/>
                  </a:lnTo>
                  <a:lnTo>
                    <a:pt x="4382922" y="73456"/>
                  </a:lnTo>
                  <a:lnTo>
                    <a:pt x="4382922" y="395528"/>
                  </a:lnTo>
                  <a:lnTo>
                    <a:pt x="4490555" y="395528"/>
                  </a:lnTo>
                  <a:lnTo>
                    <a:pt x="4498505" y="395528"/>
                  </a:lnTo>
                  <a:lnTo>
                    <a:pt x="4824933" y="395528"/>
                  </a:lnTo>
                  <a:lnTo>
                    <a:pt x="4824933" y="300215"/>
                  </a:lnTo>
                  <a:close/>
                </a:path>
                <a:path w="4856480" h="1051560">
                  <a:moveTo>
                    <a:pt x="4856315" y="820864"/>
                  </a:moveTo>
                  <a:lnTo>
                    <a:pt x="4856238" y="819988"/>
                  </a:lnTo>
                  <a:lnTo>
                    <a:pt x="4849495" y="775957"/>
                  </a:lnTo>
                  <a:lnTo>
                    <a:pt x="4840160" y="757999"/>
                  </a:lnTo>
                  <a:lnTo>
                    <a:pt x="4830038" y="738492"/>
                  </a:lnTo>
                  <a:lnTo>
                    <a:pt x="4799457" y="709676"/>
                  </a:lnTo>
                  <a:lnTo>
                    <a:pt x="4772571" y="697306"/>
                  </a:lnTo>
                  <a:lnTo>
                    <a:pt x="4772571" y="819988"/>
                  </a:lnTo>
                  <a:lnTo>
                    <a:pt x="4772495" y="820864"/>
                  </a:lnTo>
                  <a:lnTo>
                    <a:pt x="4768189" y="845667"/>
                  </a:lnTo>
                  <a:lnTo>
                    <a:pt x="4755743" y="865886"/>
                  </a:lnTo>
                  <a:lnTo>
                    <a:pt x="4736312" y="879297"/>
                  </a:lnTo>
                  <a:lnTo>
                    <a:pt x="4710989" y="884161"/>
                  </a:lnTo>
                  <a:lnTo>
                    <a:pt x="4685665" y="879297"/>
                  </a:lnTo>
                  <a:lnTo>
                    <a:pt x="4666246" y="865886"/>
                  </a:lnTo>
                  <a:lnTo>
                    <a:pt x="4653800" y="845667"/>
                  </a:lnTo>
                  <a:lnTo>
                    <a:pt x="4649482" y="820864"/>
                  </a:lnTo>
                  <a:lnTo>
                    <a:pt x="4649406" y="819988"/>
                  </a:lnTo>
                  <a:lnTo>
                    <a:pt x="4653673" y="795197"/>
                  </a:lnTo>
                  <a:lnTo>
                    <a:pt x="4665904" y="775563"/>
                  </a:lnTo>
                  <a:lnTo>
                    <a:pt x="4685284" y="762647"/>
                  </a:lnTo>
                  <a:lnTo>
                    <a:pt x="4710989" y="757999"/>
                  </a:lnTo>
                  <a:lnTo>
                    <a:pt x="4736681" y="762647"/>
                  </a:lnTo>
                  <a:lnTo>
                    <a:pt x="4756061" y="775563"/>
                  </a:lnTo>
                  <a:lnTo>
                    <a:pt x="4768304" y="795197"/>
                  </a:lnTo>
                  <a:lnTo>
                    <a:pt x="4772571" y="819988"/>
                  </a:lnTo>
                  <a:lnTo>
                    <a:pt x="4772571" y="697306"/>
                  </a:lnTo>
                  <a:lnTo>
                    <a:pt x="4759274" y="691184"/>
                  </a:lnTo>
                  <a:lnTo>
                    <a:pt x="4710989" y="684644"/>
                  </a:lnTo>
                  <a:lnTo>
                    <a:pt x="4662703" y="691184"/>
                  </a:lnTo>
                  <a:lnTo>
                    <a:pt x="4622508" y="709676"/>
                  </a:lnTo>
                  <a:lnTo>
                    <a:pt x="4591939" y="738492"/>
                  </a:lnTo>
                  <a:lnTo>
                    <a:pt x="4572495" y="775957"/>
                  </a:lnTo>
                  <a:lnTo>
                    <a:pt x="4565739" y="819988"/>
                  </a:lnTo>
                  <a:lnTo>
                    <a:pt x="4565675" y="820864"/>
                  </a:lnTo>
                  <a:lnTo>
                    <a:pt x="4572533" y="865416"/>
                  </a:lnTo>
                  <a:lnTo>
                    <a:pt x="4592066" y="903097"/>
                  </a:lnTo>
                  <a:lnTo>
                    <a:pt x="4622711" y="932154"/>
                  </a:lnTo>
                  <a:lnTo>
                    <a:pt x="4662868" y="950874"/>
                  </a:lnTo>
                  <a:lnTo>
                    <a:pt x="4710989" y="957503"/>
                  </a:lnTo>
                  <a:lnTo>
                    <a:pt x="4759109" y="950874"/>
                  </a:lnTo>
                  <a:lnTo>
                    <a:pt x="4799279" y="932154"/>
                  </a:lnTo>
                  <a:lnTo>
                    <a:pt x="4829911" y="903097"/>
                  </a:lnTo>
                  <a:lnTo>
                    <a:pt x="4839728" y="884161"/>
                  </a:lnTo>
                  <a:lnTo>
                    <a:pt x="4849444" y="865416"/>
                  </a:lnTo>
                  <a:lnTo>
                    <a:pt x="4856315" y="820864"/>
                  </a:lnTo>
                  <a:close/>
                </a:path>
              </a:pathLst>
            </a:custGeom>
            <a:solidFill>
              <a:srgbClr val="FFDF00"/>
            </a:solidFill>
          </p:spPr>
          <p:txBody>
            <a:bodyPr wrap="square" lIns="0" tIns="0" rIns="0" bIns="0" rtlCol="0"/>
            <a:lstStyle/>
            <a:p>
              <a:endParaRPr/>
            </a:p>
          </p:txBody>
        </p:sp>
      </p:grpSp>
      <p:sp>
        <p:nvSpPr>
          <p:cNvPr id="18" name="object 18"/>
          <p:cNvSpPr txBox="1"/>
          <p:nvPr/>
        </p:nvSpPr>
        <p:spPr>
          <a:xfrm>
            <a:off x="14479006" y="9344027"/>
            <a:ext cx="4552315" cy="911225"/>
          </a:xfrm>
          <a:prstGeom prst="rect">
            <a:avLst/>
          </a:prstGeom>
        </p:spPr>
        <p:txBody>
          <a:bodyPr vert="horz" wrap="square" lIns="0" tIns="13970" rIns="0" bIns="0" rtlCol="0">
            <a:spAutoFit/>
          </a:bodyPr>
          <a:lstStyle/>
          <a:p>
            <a:pPr marL="12700">
              <a:lnSpc>
                <a:spcPct val="100000"/>
              </a:lnSpc>
              <a:spcBef>
                <a:spcPts val="110"/>
              </a:spcBef>
            </a:pPr>
            <a:r>
              <a:rPr lang="en-US" sz="5800" b="1" spc="550" dirty="0">
                <a:solidFill>
                  <a:srgbClr val="FFFFFF"/>
                </a:solidFill>
                <a:latin typeface="Dubai" panose="020B0503030403030204" pitchFamily="34" charset="-78"/>
                <a:cs typeface="Dubai" panose="020B0503030403030204" pitchFamily="34" charset="-78"/>
              </a:rPr>
              <a:t>Thank you</a:t>
            </a:r>
            <a:endParaRPr sz="5800" b="1" dirty="0">
              <a:latin typeface="Dubai" panose="020B0503030403030204" pitchFamily="34" charset="-78"/>
              <a:cs typeface="Dubai" panose="020B0503030403030204" pitchFamily="34" charset="-7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DE36CA4-CBCD-D854-62CD-426342B73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04100" cy="11308554"/>
          </a:xfrm>
          <a:prstGeom prst="rect">
            <a:avLst/>
          </a:prstGeom>
        </p:spPr>
      </p:pic>
      <p:sp>
        <p:nvSpPr>
          <p:cNvPr id="15" name="object 15"/>
          <p:cNvSpPr txBox="1"/>
          <p:nvPr/>
        </p:nvSpPr>
        <p:spPr>
          <a:xfrm>
            <a:off x="1611330" y="2828246"/>
            <a:ext cx="8288320" cy="4960589"/>
          </a:xfrm>
          <a:prstGeom prst="rect">
            <a:avLst/>
          </a:prstGeom>
        </p:spPr>
        <p:txBody>
          <a:bodyPr vert="horz" wrap="square" lIns="0" tIns="49530" rIns="0" bIns="0" rtlCol="0">
            <a:spAutoFit/>
          </a:bodyPr>
          <a:lstStyle/>
          <a:p>
            <a:pPr marL="12700" algn="just">
              <a:lnSpc>
                <a:spcPct val="100000"/>
              </a:lnSpc>
              <a:spcBef>
                <a:spcPts val="390"/>
              </a:spcBef>
            </a:pPr>
            <a:r>
              <a:rPr sz="2400" b="1" dirty="0">
                <a:solidFill>
                  <a:srgbClr val="142B6E"/>
                </a:solidFill>
                <a:latin typeface="Dubai" panose="020B0503030403030204" pitchFamily="34" charset="-78"/>
                <a:cs typeface="Dubai" panose="020B0503030403030204" pitchFamily="34" charset="-78"/>
              </a:rPr>
              <a:t>Enhanced </a:t>
            </a:r>
            <a:r>
              <a:rPr lang="en-US" sz="2400" b="1" dirty="0">
                <a:solidFill>
                  <a:srgbClr val="142B6E"/>
                </a:solidFill>
                <a:latin typeface="Dubai" panose="020B0503030403030204" pitchFamily="34" charset="-78"/>
                <a:cs typeface="Dubai" panose="020B0503030403030204" pitchFamily="34" charset="-78"/>
              </a:rPr>
              <a:t>guest</a:t>
            </a:r>
            <a:r>
              <a:rPr sz="2400" b="1" dirty="0">
                <a:solidFill>
                  <a:srgbClr val="142B6E"/>
                </a:solidFill>
                <a:latin typeface="Dubai" panose="020B0503030403030204" pitchFamily="34" charset="-78"/>
                <a:cs typeface="Dubai" panose="020B0503030403030204" pitchFamily="34" charset="-78"/>
              </a:rPr>
              <a:t> </a:t>
            </a:r>
            <a:r>
              <a:rPr lang="en-US" sz="2400" b="1" dirty="0">
                <a:solidFill>
                  <a:srgbClr val="142B6E"/>
                </a:solidFill>
                <a:latin typeface="Dubai" panose="020B0503030403030204" pitchFamily="34" charset="-78"/>
                <a:cs typeface="Dubai" panose="020B0503030403030204" pitchFamily="34" charset="-78"/>
              </a:rPr>
              <a:t>e</a:t>
            </a:r>
            <a:r>
              <a:rPr sz="2400" b="1" dirty="0">
                <a:solidFill>
                  <a:srgbClr val="142B6E"/>
                </a:solidFill>
                <a:latin typeface="Dubai" panose="020B0503030403030204" pitchFamily="34" charset="-78"/>
                <a:cs typeface="Dubai" panose="020B0503030403030204" pitchFamily="34" charset="-78"/>
              </a:rPr>
              <a:t>xperience:</a:t>
            </a:r>
            <a:endParaRPr sz="2400" dirty="0">
              <a:latin typeface="Dubai" panose="020B0503030403030204" pitchFamily="34" charset="-78"/>
              <a:cs typeface="Dubai" panose="020B0503030403030204" pitchFamily="34" charset="-78"/>
            </a:endParaRPr>
          </a:p>
          <a:p>
            <a:pPr marL="12700" marR="5080" algn="just">
              <a:lnSpc>
                <a:spcPct val="112700"/>
              </a:lnSpc>
            </a:pPr>
            <a:r>
              <a:rPr lang="en-GB" sz="2000" b="1" dirty="0">
                <a:solidFill>
                  <a:srgbClr val="142B6E"/>
                </a:solidFill>
                <a:latin typeface="Dubai" panose="020B0503030403030204" pitchFamily="34" charset="-78"/>
                <a:cs typeface="Dubai" panose="020B0503030403030204" pitchFamily="34" charset="-78"/>
              </a:rPr>
              <a:t>Premium &amp; organised meeting point </a:t>
            </a:r>
            <a:r>
              <a:rPr sz="2000" dirty="0">
                <a:solidFill>
                  <a:srgbClr val="142B6E"/>
                </a:solidFill>
                <a:latin typeface="Dubai" panose="020B0503030403030204" pitchFamily="34" charset="-78"/>
                <a:cs typeface="Dubai" panose="020B0503030403030204" pitchFamily="34" charset="-78"/>
              </a:rPr>
              <a:t>– The centrali</a:t>
            </a:r>
            <a:r>
              <a:rPr lang="en-US" sz="2000" dirty="0">
                <a:solidFill>
                  <a:srgbClr val="142B6E"/>
                </a:solidFill>
                <a:latin typeface="Dubai" panose="020B0503030403030204" pitchFamily="34" charset="-78"/>
                <a:cs typeface="Dubai" panose="020B0503030403030204" pitchFamily="34" charset="-78"/>
              </a:rPr>
              <a:t>s</a:t>
            </a:r>
            <a:r>
              <a:rPr sz="2000" dirty="0">
                <a:solidFill>
                  <a:srgbClr val="142B6E"/>
                </a:solidFill>
                <a:latin typeface="Dubai" panose="020B0503030403030204" pitchFamily="34" charset="-78"/>
                <a:cs typeface="Dubai" panose="020B0503030403030204" pitchFamily="34" charset="-78"/>
              </a:rPr>
              <a:t>ed DXB Greet &amp; Go area </a:t>
            </a:r>
            <a:r>
              <a:rPr lang="en-US" sz="2000" dirty="0">
                <a:solidFill>
                  <a:srgbClr val="142B6E"/>
                </a:solidFill>
                <a:latin typeface="Dubai" panose="020B0503030403030204" pitchFamily="34" charset="-78"/>
                <a:cs typeface="Dubai" panose="020B0503030403030204" pitchFamily="34" charset="-78"/>
              </a:rPr>
              <a:t>provides</a:t>
            </a:r>
            <a:r>
              <a:rPr sz="2000" dirty="0">
                <a:solidFill>
                  <a:srgbClr val="142B6E"/>
                </a:solidFill>
                <a:latin typeface="Dubai" panose="020B0503030403030204" pitchFamily="34" charset="-78"/>
                <a:cs typeface="Dubai" panose="020B0503030403030204" pitchFamily="34" charset="-78"/>
              </a:rPr>
              <a:t> a structured and seamless experience for arriving passengers, eliminating</a:t>
            </a:r>
            <a:r>
              <a:rPr lang="en-US" sz="2000" dirty="0">
                <a:solidFill>
                  <a:srgbClr val="142B6E"/>
                </a:solidFill>
                <a:latin typeface="Dubai" panose="020B0503030403030204" pitchFamily="34" charset="-78"/>
                <a:cs typeface="Dubai" panose="020B0503030403030204" pitchFamily="34" charset="-78"/>
              </a:rPr>
              <a:t> </a:t>
            </a:r>
            <a:r>
              <a:rPr sz="2000" dirty="0">
                <a:solidFill>
                  <a:srgbClr val="142B6E"/>
                </a:solidFill>
                <a:latin typeface="Dubai" panose="020B0503030403030204" pitchFamily="34" charset="-78"/>
                <a:cs typeface="Dubai" panose="020B0503030403030204" pitchFamily="34" charset="-78"/>
              </a:rPr>
              <a:t>the confusion and</a:t>
            </a:r>
            <a:r>
              <a:rPr lang="en-US" sz="2000" dirty="0">
                <a:solidFill>
                  <a:srgbClr val="142B6E"/>
                </a:solidFill>
                <a:latin typeface="Dubai" panose="020B0503030403030204" pitchFamily="34" charset="-78"/>
                <a:cs typeface="Dubai" panose="020B0503030403030204" pitchFamily="34" charset="-78"/>
              </a:rPr>
              <a:t> </a:t>
            </a:r>
            <a:r>
              <a:rPr sz="2000" dirty="0">
                <a:solidFill>
                  <a:srgbClr val="142B6E"/>
                </a:solidFill>
                <a:latin typeface="Dubai" panose="020B0503030403030204" pitchFamily="34" charset="-78"/>
                <a:cs typeface="Dubai" panose="020B0503030403030204" pitchFamily="34" charset="-78"/>
              </a:rPr>
              <a:t>overcrowding at the arrivals hall</a:t>
            </a:r>
            <a:r>
              <a:rPr lang="en-US" sz="2000" dirty="0">
                <a:solidFill>
                  <a:srgbClr val="142B6E"/>
                </a:solidFill>
                <a:latin typeface="Dubai" panose="020B0503030403030204" pitchFamily="34" charset="-78"/>
                <a:cs typeface="Dubai" panose="020B0503030403030204" pitchFamily="34" charset="-78"/>
              </a:rPr>
              <a:t>.</a:t>
            </a:r>
            <a:endParaRPr sz="2000" dirty="0">
              <a:latin typeface="Dubai" panose="020B0503030403030204" pitchFamily="34" charset="-78"/>
              <a:cs typeface="Dubai" panose="020B0503030403030204" pitchFamily="34" charset="-78"/>
            </a:endParaRPr>
          </a:p>
          <a:p>
            <a:pPr algn="just">
              <a:lnSpc>
                <a:spcPct val="100000"/>
              </a:lnSpc>
              <a:spcBef>
                <a:spcPts val="565"/>
              </a:spcBef>
            </a:pPr>
            <a:endParaRPr sz="2400" dirty="0">
              <a:latin typeface="Dubai" panose="020B0503030403030204" pitchFamily="34" charset="-78"/>
              <a:cs typeface="Dubai" panose="020B0503030403030204" pitchFamily="34" charset="-78"/>
            </a:endParaRPr>
          </a:p>
          <a:p>
            <a:pPr marL="12700" algn="just">
              <a:lnSpc>
                <a:spcPct val="100000"/>
              </a:lnSpc>
            </a:pPr>
            <a:r>
              <a:rPr sz="2400" b="1" dirty="0">
                <a:solidFill>
                  <a:srgbClr val="142B6E"/>
                </a:solidFill>
                <a:latin typeface="Dubai" panose="020B0503030403030204" pitchFamily="34" charset="-78"/>
                <a:cs typeface="Dubai" panose="020B0503030403030204" pitchFamily="34" charset="-78"/>
              </a:rPr>
              <a:t>Compliance &amp; </a:t>
            </a:r>
            <a:r>
              <a:rPr lang="en-US" sz="2400" b="1" dirty="0">
                <a:solidFill>
                  <a:srgbClr val="142B6E"/>
                </a:solidFill>
                <a:latin typeface="Dubai" panose="020B0503030403030204" pitchFamily="34" charset="-78"/>
                <a:cs typeface="Dubai" panose="020B0503030403030204" pitchFamily="34" charset="-78"/>
              </a:rPr>
              <a:t>s</a:t>
            </a:r>
            <a:r>
              <a:rPr sz="2400" b="1" dirty="0">
                <a:solidFill>
                  <a:srgbClr val="142B6E"/>
                </a:solidFill>
                <a:latin typeface="Dubai" panose="020B0503030403030204" pitchFamily="34" charset="-78"/>
                <a:cs typeface="Dubai" panose="020B0503030403030204" pitchFamily="34" charset="-78"/>
              </a:rPr>
              <a:t>ecurity:</a:t>
            </a:r>
            <a:endParaRPr sz="2400" dirty="0">
              <a:latin typeface="Dubai" panose="020B0503030403030204" pitchFamily="34" charset="-78"/>
              <a:cs typeface="Dubai" panose="020B0503030403030204" pitchFamily="34" charset="-78"/>
            </a:endParaRPr>
          </a:p>
          <a:p>
            <a:pPr marL="12700" algn="just">
              <a:lnSpc>
                <a:spcPct val="100000"/>
              </a:lnSpc>
              <a:spcBef>
                <a:spcPts val="300"/>
              </a:spcBef>
            </a:pPr>
            <a:r>
              <a:rPr lang="en-GB" sz="2000" b="1" dirty="0">
                <a:solidFill>
                  <a:srgbClr val="142B6E"/>
                </a:solidFill>
                <a:latin typeface="Dubai" panose="020B0503030403030204" pitchFamily="34" charset="-78"/>
                <a:cs typeface="Dubai" panose="020B0503030403030204" pitchFamily="34" charset="-78"/>
              </a:rPr>
              <a:t>Eliminates unauthorised touting </a:t>
            </a:r>
            <a:r>
              <a:rPr sz="2000" dirty="0">
                <a:solidFill>
                  <a:srgbClr val="142B6E"/>
                </a:solidFill>
                <a:latin typeface="Dubai" panose="020B0503030403030204" pitchFamily="34" charset="-78"/>
                <a:cs typeface="Dubai" panose="020B0503030403030204" pitchFamily="34" charset="-78"/>
              </a:rPr>
              <a:t>– Only registered</a:t>
            </a:r>
            <a:r>
              <a:rPr lang="en-US" sz="2000" dirty="0">
                <a:latin typeface="Dubai" panose="020B0503030403030204" pitchFamily="34" charset="-78"/>
                <a:cs typeface="Dubai" panose="020B0503030403030204" pitchFamily="34" charset="-78"/>
              </a:rPr>
              <a:t> </a:t>
            </a:r>
            <a:r>
              <a:rPr sz="2000" dirty="0">
                <a:solidFill>
                  <a:srgbClr val="142B6E"/>
                </a:solidFill>
                <a:latin typeface="Dubai" panose="020B0503030403030204" pitchFamily="34" charset="-78"/>
                <a:cs typeface="Dubai" panose="020B0503030403030204" pitchFamily="34" charset="-78"/>
              </a:rPr>
              <a:t>operators can </a:t>
            </a:r>
            <a:r>
              <a:rPr lang="en-US" sz="2000" dirty="0">
                <a:solidFill>
                  <a:srgbClr val="142B6E"/>
                </a:solidFill>
                <a:latin typeface="Dubai" panose="020B0503030403030204" pitchFamily="34" charset="-78"/>
                <a:cs typeface="Dubai" panose="020B0503030403030204" pitchFamily="34" charset="-78"/>
              </a:rPr>
              <a:t>use</a:t>
            </a:r>
            <a:r>
              <a:rPr sz="2000" dirty="0">
                <a:solidFill>
                  <a:srgbClr val="142B6E"/>
                </a:solidFill>
                <a:latin typeface="Dubai" panose="020B0503030403030204" pitchFamily="34" charset="-78"/>
                <a:cs typeface="Dubai" panose="020B0503030403030204" pitchFamily="34" charset="-78"/>
              </a:rPr>
              <a:t> DXB Greet &amp; Go services, reducing</a:t>
            </a:r>
            <a:r>
              <a:rPr lang="en-US" sz="2000" dirty="0">
                <a:latin typeface="Dubai" panose="020B0503030403030204" pitchFamily="34" charset="-78"/>
                <a:cs typeface="Dubai" panose="020B0503030403030204" pitchFamily="34" charset="-78"/>
              </a:rPr>
              <a:t> </a:t>
            </a:r>
            <a:r>
              <a:rPr sz="2000" dirty="0">
                <a:solidFill>
                  <a:srgbClr val="142B6E"/>
                </a:solidFill>
                <a:latin typeface="Dubai" panose="020B0503030403030204" pitchFamily="34" charset="-78"/>
                <a:cs typeface="Dubai" panose="020B0503030403030204" pitchFamily="34" charset="-78"/>
              </a:rPr>
              <a:t>the risk of unauthori</a:t>
            </a:r>
            <a:r>
              <a:rPr lang="en-US" sz="2000" dirty="0">
                <a:solidFill>
                  <a:srgbClr val="142B6E"/>
                </a:solidFill>
                <a:latin typeface="Dubai" panose="020B0503030403030204" pitchFamily="34" charset="-78"/>
                <a:cs typeface="Dubai" panose="020B0503030403030204" pitchFamily="34" charset="-78"/>
              </a:rPr>
              <a:t>s</a:t>
            </a:r>
            <a:r>
              <a:rPr sz="2000" dirty="0">
                <a:solidFill>
                  <a:srgbClr val="142B6E"/>
                </a:solidFill>
                <a:latin typeface="Dubai" panose="020B0503030403030204" pitchFamily="34" charset="-78"/>
                <a:cs typeface="Dubai" panose="020B0503030403030204" pitchFamily="34" charset="-78"/>
              </a:rPr>
              <a:t>ed agents approaching passengers</a:t>
            </a:r>
            <a:r>
              <a:rPr lang="en-US" sz="2000" dirty="0">
                <a:solidFill>
                  <a:srgbClr val="142B6E"/>
                </a:solidFill>
                <a:latin typeface="Dubai" panose="020B0503030403030204" pitchFamily="34" charset="-78"/>
                <a:cs typeface="Dubai" panose="020B0503030403030204" pitchFamily="34" charset="-78"/>
              </a:rPr>
              <a:t>.</a:t>
            </a:r>
            <a:endParaRPr sz="2000" dirty="0">
              <a:latin typeface="Dubai" panose="020B0503030403030204" pitchFamily="34" charset="-78"/>
              <a:cs typeface="Dubai" panose="020B0503030403030204" pitchFamily="34" charset="-78"/>
            </a:endParaRPr>
          </a:p>
          <a:p>
            <a:pPr marL="12700" algn="just">
              <a:lnSpc>
                <a:spcPct val="100000"/>
              </a:lnSpc>
            </a:pPr>
            <a:endParaRPr lang="en-US" sz="2400" dirty="0">
              <a:latin typeface="Dubai" panose="020B0503030403030204" pitchFamily="34" charset="-78"/>
              <a:cs typeface="Dubai" panose="020B0503030403030204" pitchFamily="34" charset="-78"/>
            </a:endParaRPr>
          </a:p>
          <a:p>
            <a:pPr marL="12700" algn="just">
              <a:lnSpc>
                <a:spcPct val="100000"/>
              </a:lnSpc>
            </a:pPr>
            <a:r>
              <a:rPr lang="en-GB" sz="2000" b="1" dirty="0">
                <a:solidFill>
                  <a:srgbClr val="142B6E"/>
                </a:solidFill>
                <a:latin typeface="Dubai" panose="020B0503030403030204" pitchFamily="34" charset="-78"/>
                <a:cs typeface="Dubai" panose="020B0503030403030204" pitchFamily="34" charset="-78"/>
              </a:rPr>
              <a:t>Operational efficiency for operators:</a:t>
            </a:r>
            <a:endParaRPr lang="en-GB" sz="2000" dirty="0">
              <a:latin typeface="Dubai" panose="020B0503030403030204" pitchFamily="34" charset="-78"/>
              <a:cs typeface="Dubai" panose="020B0503030403030204" pitchFamily="34" charset="-78"/>
            </a:endParaRPr>
          </a:p>
          <a:p>
            <a:pPr marL="12700" marR="257810" algn="just">
              <a:lnSpc>
                <a:spcPct val="112700"/>
              </a:lnSpc>
            </a:pPr>
            <a:r>
              <a:rPr lang="en-GB" sz="2000" b="1" dirty="0">
                <a:solidFill>
                  <a:srgbClr val="142B6E"/>
                </a:solidFill>
                <a:latin typeface="Dubai" panose="020B0503030403030204" pitchFamily="34" charset="-78"/>
                <a:cs typeface="Dubai" panose="020B0503030403030204" pitchFamily="34" charset="-78"/>
              </a:rPr>
              <a:t>Seamless registration &amp; digital payment process </a:t>
            </a:r>
            <a:r>
              <a:rPr sz="2000" dirty="0">
                <a:solidFill>
                  <a:srgbClr val="142B6E"/>
                </a:solidFill>
                <a:latin typeface="Dubai" panose="020B0503030403030204" pitchFamily="34" charset="-78"/>
                <a:cs typeface="Dubai" panose="020B0503030403030204" pitchFamily="34" charset="-78"/>
              </a:rPr>
              <a:t>– The online registration portal and </a:t>
            </a:r>
            <a:r>
              <a:rPr lang="en-GB" sz="2000" dirty="0">
                <a:solidFill>
                  <a:srgbClr val="142B6E"/>
                </a:solidFill>
                <a:latin typeface="Dubai" panose="020B0503030403030204" pitchFamily="34" charset="-78"/>
                <a:cs typeface="Dubai" panose="020B0503030403030204" pitchFamily="34" charset="-78"/>
              </a:rPr>
              <a:t>eWallet</a:t>
            </a:r>
            <a:r>
              <a:rPr sz="2000" dirty="0">
                <a:solidFill>
                  <a:srgbClr val="142B6E"/>
                </a:solidFill>
                <a:latin typeface="Dubai" panose="020B0503030403030204" pitchFamily="34" charset="-78"/>
                <a:cs typeface="Dubai" panose="020B0503030403030204" pitchFamily="34" charset="-78"/>
              </a:rPr>
              <a:t> system simplify fund management and transaction processing.</a:t>
            </a:r>
            <a:endParaRPr sz="2000" dirty="0">
              <a:latin typeface="Dubai" panose="020B0503030403030204" pitchFamily="34" charset="-78"/>
              <a:cs typeface="Dubai" panose="020B0503030403030204" pitchFamily="34" charset="-78"/>
            </a:endParaRPr>
          </a:p>
        </p:txBody>
      </p:sp>
      <p:grpSp>
        <p:nvGrpSpPr>
          <p:cNvPr id="16" name="object 16"/>
          <p:cNvGrpSpPr/>
          <p:nvPr/>
        </p:nvGrpSpPr>
        <p:grpSpPr>
          <a:xfrm>
            <a:off x="1207344" y="2928434"/>
            <a:ext cx="5847924" cy="7636321"/>
            <a:chOff x="1207344" y="2928434"/>
            <a:chExt cx="5847924" cy="7636321"/>
          </a:xfrm>
        </p:grpSpPr>
        <p:pic>
          <p:nvPicPr>
            <p:cNvPr id="17" name="object 17"/>
            <p:cNvPicPr/>
            <p:nvPr/>
          </p:nvPicPr>
          <p:blipFill>
            <a:blip r:embed="rId3" cstate="print"/>
            <a:stretch>
              <a:fillRect/>
            </a:stretch>
          </p:blipFill>
          <p:spPr>
            <a:xfrm>
              <a:off x="1207344" y="2928434"/>
              <a:ext cx="267688" cy="263468"/>
            </a:xfrm>
            <a:prstGeom prst="rect">
              <a:avLst/>
            </a:prstGeom>
          </p:spPr>
        </p:pic>
        <p:pic>
          <p:nvPicPr>
            <p:cNvPr id="18" name="object 18"/>
            <p:cNvPicPr/>
            <p:nvPr/>
          </p:nvPicPr>
          <p:blipFill>
            <a:blip r:embed="rId3" cstate="print"/>
            <a:stretch>
              <a:fillRect/>
            </a:stretch>
          </p:blipFill>
          <p:spPr>
            <a:xfrm>
              <a:off x="1218031" y="4734366"/>
              <a:ext cx="267688" cy="263468"/>
            </a:xfrm>
            <a:prstGeom prst="rect">
              <a:avLst/>
            </a:prstGeom>
          </p:spPr>
        </p:pic>
        <p:pic>
          <p:nvPicPr>
            <p:cNvPr id="19" name="object 19"/>
            <p:cNvPicPr/>
            <p:nvPr/>
          </p:nvPicPr>
          <p:blipFill>
            <a:blip r:embed="rId4" cstate="print"/>
            <a:stretch>
              <a:fillRect/>
            </a:stretch>
          </p:blipFill>
          <p:spPr>
            <a:xfrm>
              <a:off x="1219408" y="6408564"/>
              <a:ext cx="267688" cy="263468"/>
            </a:xfrm>
            <a:prstGeom prst="rect">
              <a:avLst/>
            </a:prstGeom>
          </p:spPr>
        </p:pic>
        <p:sp>
          <p:nvSpPr>
            <p:cNvPr id="20" name="object 20"/>
            <p:cNvSpPr/>
            <p:nvPr/>
          </p:nvSpPr>
          <p:spPr>
            <a:xfrm>
              <a:off x="1218031" y="9563995"/>
              <a:ext cx="2879725" cy="1000760"/>
            </a:xfrm>
            <a:custGeom>
              <a:avLst/>
              <a:gdLst/>
              <a:ahLst/>
              <a:cxnLst/>
              <a:rect l="l" t="t" r="r" b="b"/>
              <a:pathLst>
                <a:path w="2879725" h="1000759">
                  <a:moveTo>
                    <a:pt x="678395" y="455904"/>
                  </a:moveTo>
                  <a:lnTo>
                    <a:pt x="648576"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99" y="259448"/>
                  </a:lnTo>
                  <a:lnTo>
                    <a:pt x="312699" y="455904"/>
                  </a:lnTo>
                  <a:lnTo>
                    <a:pt x="303568" y="509981"/>
                  </a:lnTo>
                  <a:lnTo>
                    <a:pt x="277964" y="551078"/>
                  </a:lnTo>
                  <a:lnTo>
                    <a:pt x="238531" y="577202"/>
                  </a:lnTo>
                  <a:lnTo>
                    <a:pt x="187896" y="586346"/>
                  </a:lnTo>
                  <a:lnTo>
                    <a:pt x="107353" y="586346"/>
                  </a:lnTo>
                  <a:lnTo>
                    <a:pt x="107353" y="325437"/>
                  </a:lnTo>
                  <a:lnTo>
                    <a:pt x="187896" y="325437"/>
                  </a:lnTo>
                  <a:lnTo>
                    <a:pt x="238531" y="334594"/>
                  </a:lnTo>
                  <a:lnTo>
                    <a:pt x="277964" y="360718"/>
                  </a:lnTo>
                  <a:lnTo>
                    <a:pt x="303568" y="401828"/>
                  </a:lnTo>
                  <a:lnTo>
                    <a:pt x="312699" y="455904"/>
                  </a:lnTo>
                  <a:lnTo>
                    <a:pt x="312699" y="259448"/>
                  </a:lnTo>
                  <a:lnTo>
                    <a:pt x="277304" y="240436"/>
                  </a:lnTo>
                  <a:lnTo>
                    <a:pt x="234391" y="227444"/>
                  </a:lnTo>
                  <a:lnTo>
                    <a:pt x="187896" y="222935"/>
                  </a:lnTo>
                  <a:lnTo>
                    <a:pt x="0" y="222935"/>
                  </a:lnTo>
                  <a:lnTo>
                    <a:pt x="0" y="688848"/>
                  </a:lnTo>
                  <a:lnTo>
                    <a:pt x="187896" y="688848"/>
                  </a:lnTo>
                  <a:lnTo>
                    <a:pt x="234391" y="684339"/>
                  </a:lnTo>
                  <a:lnTo>
                    <a:pt x="277304" y="671347"/>
                  </a:lnTo>
                  <a:lnTo>
                    <a:pt x="315823" y="650671"/>
                  </a:lnTo>
                  <a:lnTo>
                    <a:pt x="349211" y="623112"/>
                  </a:lnTo>
                  <a:lnTo>
                    <a:pt x="376694" y="589470"/>
                  </a:lnTo>
                  <a:lnTo>
                    <a:pt x="397497" y="550545"/>
                  </a:lnTo>
                  <a:lnTo>
                    <a:pt x="410857" y="507149"/>
                  </a:lnTo>
                  <a:lnTo>
                    <a:pt x="529247" y="507149"/>
                  </a:lnTo>
                  <a:lnTo>
                    <a:pt x="423481" y="688848"/>
                  </a:lnTo>
                  <a:lnTo>
                    <a:pt x="542798" y="688848"/>
                  </a:lnTo>
                  <a:lnTo>
                    <a:pt x="648563" y="507149"/>
                  </a:lnTo>
                  <a:lnTo>
                    <a:pt x="678395" y="455904"/>
                  </a:lnTo>
                  <a:close/>
                </a:path>
                <a:path w="2879725" h="1000759">
                  <a:moveTo>
                    <a:pt x="2879356" y="0"/>
                  </a:moveTo>
                  <a:lnTo>
                    <a:pt x="1022781"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21" name="object 21"/>
            <p:cNvSpPr/>
            <p:nvPr/>
          </p:nvSpPr>
          <p:spPr>
            <a:xfrm>
              <a:off x="1757228" y="9951542"/>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22" name="object 22"/>
            <p:cNvSpPr/>
            <p:nvPr/>
          </p:nvSpPr>
          <p:spPr>
            <a:xfrm>
              <a:off x="1797022" y="9889423"/>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24"/>
                  </a:lnTo>
                  <a:lnTo>
                    <a:pt x="622431" y="184955"/>
                  </a:lnTo>
                  <a:lnTo>
                    <a:pt x="623288"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8" y="182371"/>
                  </a:lnTo>
                  <a:lnTo>
                    <a:pt x="630523" y="160564"/>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3" name="object 23"/>
            <p:cNvPicPr/>
            <p:nvPr/>
          </p:nvPicPr>
          <p:blipFill>
            <a:blip r:embed="rId5" cstate="print"/>
            <a:stretch>
              <a:fillRect/>
            </a:stretch>
          </p:blipFill>
          <p:spPr>
            <a:xfrm>
              <a:off x="2797633" y="10192826"/>
              <a:ext cx="118781" cy="162518"/>
            </a:xfrm>
            <a:prstGeom prst="rect">
              <a:avLst/>
            </a:prstGeom>
          </p:spPr>
        </p:pic>
        <p:pic>
          <p:nvPicPr>
            <p:cNvPr id="24" name="object 24"/>
            <p:cNvPicPr/>
            <p:nvPr/>
          </p:nvPicPr>
          <p:blipFill>
            <a:blip r:embed="rId6" cstate="print"/>
            <a:stretch>
              <a:fillRect/>
            </a:stretch>
          </p:blipFill>
          <p:spPr>
            <a:xfrm>
              <a:off x="2940367" y="10193018"/>
              <a:ext cx="208110" cy="120530"/>
            </a:xfrm>
            <a:prstGeom prst="rect">
              <a:avLst/>
            </a:prstGeom>
          </p:spPr>
        </p:pic>
        <p:pic>
          <p:nvPicPr>
            <p:cNvPr id="25" name="object 25"/>
            <p:cNvPicPr/>
            <p:nvPr/>
          </p:nvPicPr>
          <p:blipFill>
            <a:blip r:embed="rId7" cstate="print"/>
            <a:stretch>
              <a:fillRect/>
            </a:stretch>
          </p:blipFill>
          <p:spPr>
            <a:xfrm>
              <a:off x="3167711" y="10164575"/>
              <a:ext cx="226576" cy="148973"/>
            </a:xfrm>
            <a:prstGeom prst="rect">
              <a:avLst/>
            </a:prstGeom>
          </p:spPr>
        </p:pic>
        <p:pic>
          <p:nvPicPr>
            <p:cNvPr id="26" name="object 26"/>
            <p:cNvPicPr/>
            <p:nvPr/>
          </p:nvPicPr>
          <p:blipFill>
            <a:blip r:embed="rId8" cstate="print"/>
            <a:stretch>
              <a:fillRect/>
            </a:stretch>
          </p:blipFill>
          <p:spPr>
            <a:xfrm>
              <a:off x="3459462" y="10150849"/>
              <a:ext cx="160016" cy="162120"/>
            </a:xfrm>
            <a:prstGeom prst="rect">
              <a:avLst/>
            </a:prstGeom>
          </p:spPr>
        </p:pic>
        <p:pic>
          <p:nvPicPr>
            <p:cNvPr id="27" name="object 27"/>
            <p:cNvPicPr/>
            <p:nvPr/>
          </p:nvPicPr>
          <p:blipFill>
            <a:blip r:embed="rId9" cstate="print"/>
            <a:stretch>
              <a:fillRect/>
            </a:stretch>
          </p:blipFill>
          <p:spPr>
            <a:xfrm>
              <a:off x="3679932" y="10192826"/>
              <a:ext cx="118792" cy="162518"/>
            </a:xfrm>
            <a:prstGeom prst="rect">
              <a:avLst/>
            </a:prstGeom>
          </p:spPr>
        </p:pic>
        <p:pic>
          <p:nvPicPr>
            <p:cNvPr id="28" name="object 28"/>
            <p:cNvPicPr/>
            <p:nvPr/>
          </p:nvPicPr>
          <p:blipFill>
            <a:blip r:embed="rId10" cstate="print"/>
            <a:stretch>
              <a:fillRect/>
            </a:stretch>
          </p:blipFill>
          <p:spPr>
            <a:xfrm>
              <a:off x="3820312" y="10192831"/>
              <a:ext cx="128802" cy="120917"/>
            </a:xfrm>
            <a:prstGeom prst="rect">
              <a:avLst/>
            </a:prstGeom>
          </p:spPr>
        </p:pic>
        <p:sp>
          <p:nvSpPr>
            <p:cNvPr id="29" name="object 29"/>
            <p:cNvSpPr/>
            <p:nvPr/>
          </p:nvSpPr>
          <p:spPr>
            <a:xfrm>
              <a:off x="2805557" y="9914765"/>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sp>
          <p:nvSpPr>
            <p:cNvPr id="30" name="object 30"/>
            <p:cNvSpPr/>
            <p:nvPr/>
          </p:nvSpPr>
          <p:spPr>
            <a:xfrm>
              <a:off x="4496370" y="9704924"/>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69"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42"/>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31" name="object 31"/>
            <p:cNvSpPr/>
            <p:nvPr/>
          </p:nvSpPr>
          <p:spPr>
            <a:xfrm>
              <a:off x="5287429" y="9704914"/>
              <a:ext cx="1767839" cy="752475"/>
            </a:xfrm>
            <a:custGeom>
              <a:avLst/>
              <a:gdLst/>
              <a:ahLst/>
              <a:cxnLst/>
              <a:rect l="l" t="t" r="r" b="b"/>
              <a:pathLst>
                <a:path w="1767840" h="752475">
                  <a:moveTo>
                    <a:pt x="230759" y="468439"/>
                  </a:moveTo>
                  <a:lnTo>
                    <a:pt x="192227" y="468439"/>
                  </a:lnTo>
                  <a:lnTo>
                    <a:pt x="145008" y="606386"/>
                  </a:lnTo>
                  <a:lnTo>
                    <a:pt x="135877" y="633476"/>
                  </a:lnTo>
                  <a:lnTo>
                    <a:pt x="127342" y="659930"/>
                  </a:lnTo>
                  <a:lnTo>
                    <a:pt x="119659" y="685609"/>
                  </a:lnTo>
                  <a:lnTo>
                    <a:pt x="113118" y="710374"/>
                  </a:lnTo>
                  <a:lnTo>
                    <a:pt x="112280" y="710374"/>
                  </a:lnTo>
                  <a:lnTo>
                    <a:pt x="106159" y="685558"/>
                  </a:lnTo>
                  <a:lnTo>
                    <a:pt x="99072" y="660044"/>
                  </a:lnTo>
                  <a:lnTo>
                    <a:pt x="91122" y="633590"/>
                  </a:lnTo>
                  <a:lnTo>
                    <a:pt x="38925" y="468439"/>
                  </a:lnTo>
                  <a:lnTo>
                    <a:pt x="0" y="468439"/>
                  </a:lnTo>
                  <a:lnTo>
                    <a:pt x="91160" y="747674"/>
                  </a:lnTo>
                  <a:lnTo>
                    <a:pt x="130924" y="747674"/>
                  </a:lnTo>
                  <a:lnTo>
                    <a:pt x="230759" y="468439"/>
                  </a:lnTo>
                  <a:close/>
                </a:path>
                <a:path w="1767840" h="752475">
                  <a:moveTo>
                    <a:pt x="449910" y="747649"/>
                  </a:moveTo>
                  <a:lnTo>
                    <a:pt x="419950" y="659841"/>
                  </a:lnTo>
                  <a:lnTo>
                    <a:pt x="410337" y="631659"/>
                  </a:lnTo>
                  <a:lnTo>
                    <a:pt x="374129" y="525551"/>
                  </a:lnTo>
                  <a:lnTo>
                    <a:pt x="374129" y="631659"/>
                  </a:lnTo>
                  <a:lnTo>
                    <a:pt x="290029" y="631659"/>
                  </a:lnTo>
                  <a:lnTo>
                    <a:pt x="317347" y="550887"/>
                  </a:lnTo>
                  <a:lnTo>
                    <a:pt x="321259" y="538137"/>
                  </a:lnTo>
                  <a:lnTo>
                    <a:pt x="324878" y="525449"/>
                  </a:lnTo>
                  <a:lnTo>
                    <a:pt x="328269" y="512838"/>
                  </a:lnTo>
                  <a:lnTo>
                    <a:pt x="331470" y="500341"/>
                  </a:lnTo>
                  <a:lnTo>
                    <a:pt x="332270" y="500341"/>
                  </a:lnTo>
                  <a:lnTo>
                    <a:pt x="342468" y="537921"/>
                  </a:lnTo>
                  <a:lnTo>
                    <a:pt x="374129" y="631659"/>
                  </a:lnTo>
                  <a:lnTo>
                    <a:pt x="374129" y="525551"/>
                  </a:lnTo>
                  <a:lnTo>
                    <a:pt x="365531" y="500341"/>
                  </a:lnTo>
                  <a:lnTo>
                    <a:pt x="354634" y="468439"/>
                  </a:lnTo>
                  <a:lnTo>
                    <a:pt x="311150" y="468439"/>
                  </a:lnTo>
                  <a:lnTo>
                    <a:pt x="216293" y="747649"/>
                  </a:lnTo>
                  <a:lnTo>
                    <a:pt x="253555" y="747649"/>
                  </a:lnTo>
                  <a:lnTo>
                    <a:pt x="282549" y="659841"/>
                  </a:lnTo>
                  <a:lnTo>
                    <a:pt x="381596" y="659841"/>
                  </a:lnTo>
                  <a:lnTo>
                    <a:pt x="411416" y="747649"/>
                  </a:lnTo>
                  <a:lnTo>
                    <a:pt x="449910" y="747649"/>
                  </a:lnTo>
                  <a:close/>
                </a:path>
                <a:path w="1767840" h="752475">
                  <a:moveTo>
                    <a:pt x="646328" y="717359"/>
                  </a:moveTo>
                  <a:lnTo>
                    <a:pt x="526999" y="717359"/>
                  </a:lnTo>
                  <a:lnTo>
                    <a:pt x="526999" y="468439"/>
                  </a:lnTo>
                  <a:lnTo>
                    <a:pt x="490956" y="468439"/>
                  </a:lnTo>
                  <a:lnTo>
                    <a:pt x="490956" y="717359"/>
                  </a:lnTo>
                  <a:lnTo>
                    <a:pt x="490956" y="747839"/>
                  </a:lnTo>
                  <a:lnTo>
                    <a:pt x="646328" y="747839"/>
                  </a:lnTo>
                  <a:lnTo>
                    <a:pt x="646328" y="717359"/>
                  </a:lnTo>
                  <a:close/>
                </a:path>
                <a:path w="1767840" h="752475">
                  <a:moveTo>
                    <a:pt x="678053" y="99123"/>
                  </a:moveTo>
                  <a:lnTo>
                    <a:pt x="676541" y="91643"/>
                  </a:lnTo>
                  <a:lnTo>
                    <a:pt x="672414" y="85547"/>
                  </a:lnTo>
                  <a:lnTo>
                    <a:pt x="666318" y="81432"/>
                  </a:lnTo>
                  <a:lnTo>
                    <a:pt x="658863" y="79921"/>
                  </a:lnTo>
                  <a:lnTo>
                    <a:pt x="651535" y="81457"/>
                  </a:lnTo>
                  <a:lnTo>
                    <a:pt x="645401" y="85559"/>
                  </a:lnTo>
                  <a:lnTo>
                    <a:pt x="641197" y="91554"/>
                  </a:lnTo>
                  <a:lnTo>
                    <a:pt x="639635" y="98704"/>
                  </a:lnTo>
                  <a:lnTo>
                    <a:pt x="641134" y="106400"/>
                  </a:lnTo>
                  <a:lnTo>
                    <a:pt x="645210" y="112623"/>
                  </a:lnTo>
                  <a:lnTo>
                    <a:pt x="651306" y="116789"/>
                  </a:lnTo>
                  <a:lnTo>
                    <a:pt x="658863" y="118313"/>
                  </a:lnTo>
                  <a:lnTo>
                    <a:pt x="666318" y="116801"/>
                  </a:lnTo>
                  <a:lnTo>
                    <a:pt x="672414" y="112674"/>
                  </a:lnTo>
                  <a:lnTo>
                    <a:pt x="676541" y="106578"/>
                  </a:lnTo>
                  <a:lnTo>
                    <a:pt x="678053" y="99123"/>
                  </a:lnTo>
                  <a:close/>
                </a:path>
                <a:path w="1767840" h="752475">
                  <a:moveTo>
                    <a:pt x="679272" y="165214"/>
                  </a:moveTo>
                  <a:lnTo>
                    <a:pt x="637235" y="186029"/>
                  </a:lnTo>
                  <a:lnTo>
                    <a:pt x="638733" y="190576"/>
                  </a:lnTo>
                  <a:lnTo>
                    <a:pt x="638949" y="191173"/>
                  </a:lnTo>
                  <a:lnTo>
                    <a:pt x="642810" y="193979"/>
                  </a:lnTo>
                  <a:lnTo>
                    <a:pt x="642886" y="194970"/>
                  </a:lnTo>
                  <a:lnTo>
                    <a:pt x="642289" y="248513"/>
                  </a:lnTo>
                  <a:lnTo>
                    <a:pt x="623214" y="272973"/>
                  </a:lnTo>
                  <a:lnTo>
                    <a:pt x="405295" y="272973"/>
                  </a:lnTo>
                  <a:lnTo>
                    <a:pt x="396989" y="271259"/>
                  </a:lnTo>
                  <a:lnTo>
                    <a:pt x="388467" y="266344"/>
                  </a:lnTo>
                  <a:lnTo>
                    <a:pt x="381546" y="258635"/>
                  </a:lnTo>
                  <a:lnTo>
                    <a:pt x="378066" y="248513"/>
                  </a:lnTo>
                  <a:lnTo>
                    <a:pt x="378066" y="185051"/>
                  </a:lnTo>
                  <a:lnTo>
                    <a:pt x="380136" y="178663"/>
                  </a:lnTo>
                  <a:lnTo>
                    <a:pt x="381939" y="174663"/>
                  </a:lnTo>
                  <a:lnTo>
                    <a:pt x="382219" y="165214"/>
                  </a:lnTo>
                  <a:lnTo>
                    <a:pt x="340144" y="186029"/>
                  </a:lnTo>
                  <a:lnTo>
                    <a:pt x="341871" y="191173"/>
                  </a:lnTo>
                  <a:lnTo>
                    <a:pt x="344055" y="192709"/>
                  </a:lnTo>
                  <a:lnTo>
                    <a:pt x="345909" y="193979"/>
                  </a:lnTo>
                  <a:lnTo>
                    <a:pt x="345909" y="240804"/>
                  </a:lnTo>
                  <a:lnTo>
                    <a:pt x="345732" y="248513"/>
                  </a:lnTo>
                  <a:lnTo>
                    <a:pt x="345668" y="251752"/>
                  </a:lnTo>
                  <a:lnTo>
                    <a:pt x="345567" y="256146"/>
                  </a:lnTo>
                  <a:lnTo>
                    <a:pt x="329882" y="278384"/>
                  </a:lnTo>
                  <a:lnTo>
                    <a:pt x="326567" y="277317"/>
                  </a:lnTo>
                  <a:lnTo>
                    <a:pt x="324764" y="276745"/>
                  </a:lnTo>
                  <a:lnTo>
                    <a:pt x="324573" y="276745"/>
                  </a:lnTo>
                  <a:lnTo>
                    <a:pt x="316395" y="271830"/>
                  </a:lnTo>
                  <a:lnTo>
                    <a:pt x="308165" y="264769"/>
                  </a:lnTo>
                  <a:lnTo>
                    <a:pt x="301866" y="256146"/>
                  </a:lnTo>
                  <a:lnTo>
                    <a:pt x="301866" y="189572"/>
                  </a:lnTo>
                  <a:lnTo>
                    <a:pt x="303847" y="183388"/>
                  </a:lnTo>
                  <a:lnTo>
                    <a:pt x="303885" y="183248"/>
                  </a:lnTo>
                  <a:lnTo>
                    <a:pt x="305689" y="179222"/>
                  </a:lnTo>
                  <a:lnTo>
                    <a:pt x="305993" y="169773"/>
                  </a:lnTo>
                  <a:lnTo>
                    <a:pt x="263906" y="190576"/>
                  </a:lnTo>
                  <a:lnTo>
                    <a:pt x="265645" y="195707"/>
                  </a:lnTo>
                  <a:lnTo>
                    <a:pt x="267843" y="197281"/>
                  </a:lnTo>
                  <a:lnTo>
                    <a:pt x="269684" y="198513"/>
                  </a:lnTo>
                  <a:lnTo>
                    <a:pt x="269684" y="240804"/>
                  </a:lnTo>
                  <a:lnTo>
                    <a:pt x="269506" y="248513"/>
                  </a:lnTo>
                  <a:lnTo>
                    <a:pt x="269468" y="250405"/>
                  </a:lnTo>
                  <a:lnTo>
                    <a:pt x="269341" y="256146"/>
                  </a:lnTo>
                  <a:lnTo>
                    <a:pt x="253644" y="278384"/>
                  </a:lnTo>
                  <a:lnTo>
                    <a:pt x="248297" y="276745"/>
                  </a:lnTo>
                  <a:lnTo>
                    <a:pt x="240550" y="272262"/>
                  </a:lnTo>
                  <a:lnTo>
                    <a:pt x="232448" y="265582"/>
                  </a:lnTo>
                  <a:lnTo>
                    <a:pt x="226021" y="257340"/>
                  </a:lnTo>
                  <a:lnTo>
                    <a:pt x="226021" y="194970"/>
                  </a:lnTo>
                  <a:lnTo>
                    <a:pt x="228079" y="188645"/>
                  </a:lnTo>
                  <a:lnTo>
                    <a:pt x="229882" y="184607"/>
                  </a:lnTo>
                  <a:lnTo>
                    <a:pt x="229920" y="183248"/>
                  </a:lnTo>
                  <a:lnTo>
                    <a:pt x="230047" y="179222"/>
                  </a:lnTo>
                  <a:lnTo>
                    <a:pt x="230174" y="175171"/>
                  </a:lnTo>
                  <a:lnTo>
                    <a:pt x="188620" y="195707"/>
                  </a:lnTo>
                  <a:lnTo>
                    <a:pt x="188150" y="195986"/>
                  </a:lnTo>
                  <a:lnTo>
                    <a:pt x="189814" y="201079"/>
                  </a:lnTo>
                  <a:lnTo>
                    <a:pt x="190728" y="201752"/>
                  </a:lnTo>
                  <a:lnTo>
                    <a:pt x="193675" y="203873"/>
                  </a:lnTo>
                  <a:lnTo>
                    <a:pt x="193573" y="294043"/>
                  </a:lnTo>
                  <a:lnTo>
                    <a:pt x="179108" y="334911"/>
                  </a:lnTo>
                  <a:lnTo>
                    <a:pt x="144043" y="353949"/>
                  </a:lnTo>
                  <a:lnTo>
                    <a:pt x="133502" y="354596"/>
                  </a:lnTo>
                  <a:lnTo>
                    <a:pt x="108534" y="350735"/>
                  </a:lnTo>
                  <a:lnTo>
                    <a:pt x="108318" y="350735"/>
                  </a:lnTo>
                  <a:lnTo>
                    <a:pt x="67538" y="326288"/>
                  </a:lnTo>
                  <a:lnTo>
                    <a:pt x="43472" y="291668"/>
                  </a:lnTo>
                  <a:lnTo>
                    <a:pt x="41922" y="284645"/>
                  </a:lnTo>
                  <a:lnTo>
                    <a:pt x="42202" y="281051"/>
                  </a:lnTo>
                  <a:lnTo>
                    <a:pt x="42303" y="279717"/>
                  </a:lnTo>
                  <a:lnTo>
                    <a:pt x="42760" y="278384"/>
                  </a:lnTo>
                  <a:lnTo>
                    <a:pt x="44323" y="273926"/>
                  </a:lnTo>
                  <a:lnTo>
                    <a:pt x="47523" y="269836"/>
                  </a:lnTo>
                  <a:lnTo>
                    <a:pt x="62331" y="261645"/>
                  </a:lnTo>
                  <a:lnTo>
                    <a:pt x="56311" y="250405"/>
                  </a:lnTo>
                  <a:lnTo>
                    <a:pt x="18961" y="277710"/>
                  </a:lnTo>
                  <a:lnTo>
                    <a:pt x="14960" y="287337"/>
                  </a:lnTo>
                  <a:lnTo>
                    <a:pt x="15049" y="296570"/>
                  </a:lnTo>
                  <a:lnTo>
                    <a:pt x="33921" y="332320"/>
                  </a:lnTo>
                  <a:lnTo>
                    <a:pt x="75349" y="367157"/>
                  </a:lnTo>
                  <a:lnTo>
                    <a:pt x="133502" y="383463"/>
                  </a:lnTo>
                  <a:lnTo>
                    <a:pt x="150456" y="379615"/>
                  </a:lnTo>
                  <a:lnTo>
                    <a:pt x="167538" y="370116"/>
                  </a:lnTo>
                  <a:lnTo>
                    <a:pt x="183134" y="358013"/>
                  </a:lnTo>
                  <a:lnTo>
                    <a:pt x="186804" y="354596"/>
                  </a:lnTo>
                  <a:lnTo>
                    <a:pt x="195656" y="346367"/>
                  </a:lnTo>
                  <a:lnTo>
                    <a:pt x="222554" y="307695"/>
                  </a:lnTo>
                  <a:lnTo>
                    <a:pt x="226021" y="281051"/>
                  </a:lnTo>
                  <a:lnTo>
                    <a:pt x="237540" y="290474"/>
                  </a:lnTo>
                  <a:lnTo>
                    <a:pt x="246849" y="295630"/>
                  </a:lnTo>
                  <a:lnTo>
                    <a:pt x="247459" y="295922"/>
                  </a:lnTo>
                  <a:lnTo>
                    <a:pt x="255524" y="298335"/>
                  </a:lnTo>
                  <a:lnTo>
                    <a:pt x="262356" y="298919"/>
                  </a:lnTo>
                  <a:lnTo>
                    <a:pt x="274942" y="297510"/>
                  </a:lnTo>
                  <a:lnTo>
                    <a:pt x="298716" y="277317"/>
                  </a:lnTo>
                  <a:lnTo>
                    <a:pt x="311543" y="288734"/>
                  </a:lnTo>
                  <a:lnTo>
                    <a:pt x="322300" y="295262"/>
                  </a:lnTo>
                  <a:lnTo>
                    <a:pt x="331558" y="298335"/>
                  </a:lnTo>
                  <a:lnTo>
                    <a:pt x="332422" y="298335"/>
                  </a:lnTo>
                  <a:lnTo>
                    <a:pt x="338556" y="298919"/>
                  </a:lnTo>
                  <a:lnTo>
                    <a:pt x="350393" y="297688"/>
                  </a:lnTo>
                  <a:lnTo>
                    <a:pt x="360248" y="294043"/>
                  </a:lnTo>
                  <a:lnTo>
                    <a:pt x="368046" y="288036"/>
                  </a:lnTo>
                  <a:lnTo>
                    <a:pt x="373684" y="279717"/>
                  </a:lnTo>
                  <a:lnTo>
                    <a:pt x="386918" y="289306"/>
                  </a:lnTo>
                  <a:lnTo>
                    <a:pt x="400164" y="294043"/>
                  </a:lnTo>
                  <a:lnTo>
                    <a:pt x="400316" y="294043"/>
                  </a:lnTo>
                  <a:lnTo>
                    <a:pt x="410883" y="295630"/>
                  </a:lnTo>
                  <a:lnTo>
                    <a:pt x="634822" y="295630"/>
                  </a:lnTo>
                  <a:lnTo>
                    <a:pt x="652094" y="292608"/>
                  </a:lnTo>
                  <a:lnTo>
                    <a:pt x="664730" y="283718"/>
                  </a:lnTo>
                  <a:lnTo>
                    <a:pt x="666877" y="279717"/>
                  </a:lnTo>
                  <a:lnTo>
                    <a:pt x="667600" y="278384"/>
                  </a:lnTo>
                  <a:lnTo>
                    <a:pt x="670496" y="272973"/>
                  </a:lnTo>
                  <a:lnTo>
                    <a:pt x="672490" y="269265"/>
                  </a:lnTo>
                  <a:lnTo>
                    <a:pt x="675017" y="250405"/>
                  </a:lnTo>
                  <a:lnTo>
                    <a:pt x="675132" y="183388"/>
                  </a:lnTo>
                  <a:lnTo>
                    <a:pt x="678967" y="174663"/>
                  </a:lnTo>
                  <a:lnTo>
                    <a:pt x="679272" y="165214"/>
                  </a:lnTo>
                  <a:close/>
                </a:path>
                <a:path w="1767840" h="752475">
                  <a:moveTo>
                    <a:pt x="774534" y="7340"/>
                  </a:moveTo>
                  <a:lnTo>
                    <a:pt x="767219" y="0"/>
                  </a:lnTo>
                  <a:lnTo>
                    <a:pt x="764984" y="1143"/>
                  </a:lnTo>
                  <a:lnTo>
                    <a:pt x="744639" y="11798"/>
                  </a:lnTo>
                  <a:lnTo>
                    <a:pt x="721055" y="25146"/>
                  </a:lnTo>
                  <a:lnTo>
                    <a:pt x="726998" y="37922"/>
                  </a:lnTo>
                  <a:lnTo>
                    <a:pt x="731659" y="34810"/>
                  </a:lnTo>
                  <a:lnTo>
                    <a:pt x="733856" y="33782"/>
                  </a:lnTo>
                  <a:lnTo>
                    <a:pt x="736727" y="33782"/>
                  </a:lnTo>
                  <a:lnTo>
                    <a:pt x="737400" y="36474"/>
                  </a:lnTo>
                  <a:lnTo>
                    <a:pt x="737400" y="295617"/>
                  </a:lnTo>
                  <a:lnTo>
                    <a:pt x="769594" y="295617"/>
                  </a:lnTo>
                  <a:lnTo>
                    <a:pt x="769594" y="35725"/>
                  </a:lnTo>
                  <a:lnTo>
                    <a:pt x="769835" y="24168"/>
                  </a:lnTo>
                  <a:lnTo>
                    <a:pt x="770559" y="17145"/>
                  </a:lnTo>
                  <a:lnTo>
                    <a:pt x="771728" y="12865"/>
                  </a:lnTo>
                  <a:lnTo>
                    <a:pt x="774534" y="7340"/>
                  </a:lnTo>
                  <a:close/>
                </a:path>
                <a:path w="1767840" h="752475">
                  <a:moveTo>
                    <a:pt x="824890" y="468630"/>
                  </a:moveTo>
                  <a:lnTo>
                    <a:pt x="618147" y="468630"/>
                  </a:lnTo>
                  <a:lnTo>
                    <a:pt x="618147" y="499110"/>
                  </a:lnTo>
                  <a:lnTo>
                    <a:pt x="703072" y="499110"/>
                  </a:lnTo>
                  <a:lnTo>
                    <a:pt x="703072" y="748030"/>
                  </a:lnTo>
                  <a:lnTo>
                    <a:pt x="739546" y="748030"/>
                  </a:lnTo>
                  <a:lnTo>
                    <a:pt x="739546" y="499110"/>
                  </a:lnTo>
                  <a:lnTo>
                    <a:pt x="824890" y="499110"/>
                  </a:lnTo>
                  <a:lnTo>
                    <a:pt x="824890" y="468630"/>
                  </a:lnTo>
                  <a:close/>
                </a:path>
                <a:path w="1767840" h="752475">
                  <a:moveTo>
                    <a:pt x="1037831" y="747674"/>
                  </a:moveTo>
                  <a:lnTo>
                    <a:pt x="1033297" y="736612"/>
                  </a:lnTo>
                  <a:lnTo>
                    <a:pt x="1028293" y="719899"/>
                  </a:lnTo>
                  <a:lnTo>
                    <a:pt x="1022680" y="697903"/>
                  </a:lnTo>
                  <a:lnTo>
                    <a:pt x="1016292" y="671004"/>
                  </a:lnTo>
                  <a:lnTo>
                    <a:pt x="1010107" y="651014"/>
                  </a:lnTo>
                  <a:lnTo>
                    <a:pt x="1001369" y="634758"/>
                  </a:lnTo>
                  <a:lnTo>
                    <a:pt x="993749" y="626694"/>
                  </a:lnTo>
                  <a:lnTo>
                    <a:pt x="989825" y="622541"/>
                  </a:lnTo>
                  <a:lnTo>
                    <a:pt x="975283" y="614680"/>
                  </a:lnTo>
                  <a:lnTo>
                    <a:pt x="975283" y="613435"/>
                  </a:lnTo>
                  <a:lnTo>
                    <a:pt x="1012596" y="587908"/>
                  </a:lnTo>
                  <a:lnTo>
                    <a:pt x="1027861" y="542188"/>
                  </a:lnTo>
                  <a:lnTo>
                    <a:pt x="1026414" y="526542"/>
                  </a:lnTo>
                  <a:lnTo>
                    <a:pt x="1022172" y="512241"/>
                  </a:lnTo>
                  <a:lnTo>
                    <a:pt x="1015301" y="499643"/>
                  </a:lnTo>
                  <a:lnTo>
                    <a:pt x="1010348" y="494106"/>
                  </a:lnTo>
                  <a:lnTo>
                    <a:pt x="1005941" y="489165"/>
                  </a:lnTo>
                  <a:lnTo>
                    <a:pt x="991831" y="479272"/>
                  </a:lnTo>
                  <a:lnTo>
                    <a:pt x="991831" y="546315"/>
                  </a:lnTo>
                  <a:lnTo>
                    <a:pt x="987526" y="567474"/>
                  </a:lnTo>
                  <a:lnTo>
                    <a:pt x="987412" y="568058"/>
                  </a:lnTo>
                  <a:lnTo>
                    <a:pt x="974788" y="584796"/>
                  </a:lnTo>
                  <a:lnTo>
                    <a:pt x="954951" y="595553"/>
                  </a:lnTo>
                  <a:lnTo>
                    <a:pt x="928865" y="599351"/>
                  </a:lnTo>
                  <a:lnTo>
                    <a:pt x="892009" y="599351"/>
                  </a:lnTo>
                  <a:lnTo>
                    <a:pt x="892009" y="497433"/>
                  </a:lnTo>
                  <a:lnTo>
                    <a:pt x="897559" y="496214"/>
                  </a:lnTo>
                  <a:lnTo>
                    <a:pt x="905446" y="495147"/>
                  </a:lnTo>
                  <a:lnTo>
                    <a:pt x="915530" y="494398"/>
                  </a:lnTo>
                  <a:lnTo>
                    <a:pt x="927633" y="494106"/>
                  </a:lnTo>
                  <a:lnTo>
                    <a:pt x="954239" y="497433"/>
                  </a:lnTo>
                  <a:lnTo>
                    <a:pt x="953871" y="497433"/>
                  </a:lnTo>
                  <a:lnTo>
                    <a:pt x="974026" y="506857"/>
                  </a:lnTo>
                  <a:lnTo>
                    <a:pt x="987158" y="523011"/>
                  </a:lnTo>
                  <a:lnTo>
                    <a:pt x="991831" y="546315"/>
                  </a:lnTo>
                  <a:lnTo>
                    <a:pt x="991831" y="479272"/>
                  </a:lnTo>
                  <a:lnTo>
                    <a:pt x="991387" y="478955"/>
                  </a:lnTo>
                  <a:lnTo>
                    <a:pt x="973455" y="471843"/>
                  </a:lnTo>
                  <a:lnTo>
                    <a:pt x="951572" y="467690"/>
                  </a:lnTo>
                  <a:lnTo>
                    <a:pt x="925144" y="466344"/>
                  </a:lnTo>
                  <a:lnTo>
                    <a:pt x="906399" y="466737"/>
                  </a:lnTo>
                  <a:lnTo>
                    <a:pt x="888047" y="467855"/>
                  </a:lnTo>
                  <a:lnTo>
                    <a:pt x="870953" y="469684"/>
                  </a:lnTo>
                  <a:lnTo>
                    <a:pt x="855941" y="472186"/>
                  </a:lnTo>
                  <a:lnTo>
                    <a:pt x="855941" y="747674"/>
                  </a:lnTo>
                  <a:lnTo>
                    <a:pt x="892009" y="747674"/>
                  </a:lnTo>
                  <a:lnTo>
                    <a:pt x="892009" y="626694"/>
                  </a:lnTo>
                  <a:lnTo>
                    <a:pt x="925957" y="626694"/>
                  </a:lnTo>
                  <a:lnTo>
                    <a:pt x="963091" y="639838"/>
                  </a:lnTo>
                  <a:lnTo>
                    <a:pt x="981887" y="680961"/>
                  </a:lnTo>
                  <a:lnTo>
                    <a:pt x="987488" y="704900"/>
                  </a:lnTo>
                  <a:lnTo>
                    <a:pt x="992466" y="724255"/>
                  </a:lnTo>
                  <a:lnTo>
                    <a:pt x="996810" y="738644"/>
                  </a:lnTo>
                  <a:lnTo>
                    <a:pt x="1000518" y="747674"/>
                  </a:lnTo>
                  <a:lnTo>
                    <a:pt x="1037831" y="747674"/>
                  </a:lnTo>
                  <a:close/>
                </a:path>
                <a:path w="1767840" h="752475">
                  <a:moveTo>
                    <a:pt x="1053833" y="99123"/>
                  </a:moveTo>
                  <a:lnTo>
                    <a:pt x="1052309" y="91643"/>
                  </a:lnTo>
                  <a:lnTo>
                    <a:pt x="1048194" y="85547"/>
                  </a:lnTo>
                  <a:lnTo>
                    <a:pt x="1042073" y="81432"/>
                  </a:lnTo>
                  <a:lnTo>
                    <a:pt x="1034592" y="79921"/>
                  </a:lnTo>
                  <a:lnTo>
                    <a:pt x="1027290" y="81457"/>
                  </a:lnTo>
                  <a:lnTo>
                    <a:pt x="1021168" y="85559"/>
                  </a:lnTo>
                  <a:lnTo>
                    <a:pt x="1016977" y="91554"/>
                  </a:lnTo>
                  <a:lnTo>
                    <a:pt x="1015415" y="98704"/>
                  </a:lnTo>
                  <a:lnTo>
                    <a:pt x="1016901" y="106400"/>
                  </a:lnTo>
                  <a:lnTo>
                    <a:pt x="1020965" y="112623"/>
                  </a:lnTo>
                  <a:lnTo>
                    <a:pt x="1027061" y="116789"/>
                  </a:lnTo>
                  <a:lnTo>
                    <a:pt x="1034592" y="118313"/>
                  </a:lnTo>
                  <a:lnTo>
                    <a:pt x="1042073" y="116801"/>
                  </a:lnTo>
                  <a:lnTo>
                    <a:pt x="1048194" y="112674"/>
                  </a:lnTo>
                  <a:lnTo>
                    <a:pt x="1052309" y="106578"/>
                  </a:lnTo>
                  <a:lnTo>
                    <a:pt x="1053833" y="99123"/>
                  </a:lnTo>
                  <a:close/>
                </a:path>
                <a:path w="1767840" h="752475">
                  <a:moveTo>
                    <a:pt x="1103109" y="99123"/>
                  </a:moveTo>
                  <a:lnTo>
                    <a:pt x="1101598" y="91643"/>
                  </a:lnTo>
                  <a:lnTo>
                    <a:pt x="1097483" y="85547"/>
                  </a:lnTo>
                  <a:lnTo>
                    <a:pt x="1091387" y="81432"/>
                  </a:lnTo>
                  <a:lnTo>
                    <a:pt x="1083919" y="79921"/>
                  </a:lnTo>
                  <a:lnTo>
                    <a:pt x="1076604" y="81457"/>
                  </a:lnTo>
                  <a:lnTo>
                    <a:pt x="1070483" y="85559"/>
                  </a:lnTo>
                  <a:lnTo>
                    <a:pt x="1066292" y="91554"/>
                  </a:lnTo>
                  <a:lnTo>
                    <a:pt x="1064742" y="98704"/>
                  </a:lnTo>
                  <a:lnTo>
                    <a:pt x="1066215" y="106400"/>
                  </a:lnTo>
                  <a:lnTo>
                    <a:pt x="1070292" y="112623"/>
                  </a:lnTo>
                  <a:lnTo>
                    <a:pt x="1076375" y="116789"/>
                  </a:lnTo>
                  <a:lnTo>
                    <a:pt x="1083919" y="118313"/>
                  </a:lnTo>
                  <a:lnTo>
                    <a:pt x="1091387" y="116801"/>
                  </a:lnTo>
                  <a:lnTo>
                    <a:pt x="1097483" y="112674"/>
                  </a:lnTo>
                  <a:lnTo>
                    <a:pt x="1101598" y="106578"/>
                  </a:lnTo>
                  <a:lnTo>
                    <a:pt x="1103109" y="99123"/>
                  </a:lnTo>
                  <a:close/>
                </a:path>
                <a:path w="1767840" h="752475">
                  <a:moveTo>
                    <a:pt x="1293418" y="747649"/>
                  </a:moveTo>
                  <a:lnTo>
                    <a:pt x="1263472" y="659841"/>
                  </a:lnTo>
                  <a:lnTo>
                    <a:pt x="1253858" y="631659"/>
                  </a:lnTo>
                  <a:lnTo>
                    <a:pt x="1217625" y="525500"/>
                  </a:lnTo>
                  <a:lnTo>
                    <a:pt x="1217625" y="631659"/>
                  </a:lnTo>
                  <a:lnTo>
                    <a:pt x="1133551" y="631659"/>
                  </a:lnTo>
                  <a:lnTo>
                    <a:pt x="1160868" y="550887"/>
                  </a:lnTo>
                  <a:lnTo>
                    <a:pt x="1171778" y="512838"/>
                  </a:lnTo>
                  <a:lnTo>
                    <a:pt x="1174978" y="500341"/>
                  </a:lnTo>
                  <a:lnTo>
                    <a:pt x="1175791" y="500341"/>
                  </a:lnTo>
                  <a:lnTo>
                    <a:pt x="1185976" y="537921"/>
                  </a:lnTo>
                  <a:lnTo>
                    <a:pt x="1217625" y="631659"/>
                  </a:lnTo>
                  <a:lnTo>
                    <a:pt x="1217625" y="525500"/>
                  </a:lnTo>
                  <a:lnTo>
                    <a:pt x="1209040" y="500341"/>
                  </a:lnTo>
                  <a:lnTo>
                    <a:pt x="1198156" y="468439"/>
                  </a:lnTo>
                  <a:lnTo>
                    <a:pt x="1154658" y="468439"/>
                  </a:lnTo>
                  <a:lnTo>
                    <a:pt x="1059815" y="747649"/>
                  </a:lnTo>
                  <a:lnTo>
                    <a:pt x="1097076" y="747649"/>
                  </a:lnTo>
                  <a:lnTo>
                    <a:pt x="1126070" y="659841"/>
                  </a:lnTo>
                  <a:lnTo>
                    <a:pt x="1225105" y="659841"/>
                  </a:lnTo>
                  <a:lnTo>
                    <a:pt x="1254937" y="747649"/>
                  </a:lnTo>
                  <a:lnTo>
                    <a:pt x="1293418" y="747649"/>
                  </a:lnTo>
                  <a:close/>
                </a:path>
                <a:path w="1767840" h="752475">
                  <a:moveTo>
                    <a:pt x="1320622" y="3644"/>
                  </a:moveTo>
                  <a:lnTo>
                    <a:pt x="1278559" y="24422"/>
                  </a:lnTo>
                  <a:lnTo>
                    <a:pt x="1280236" y="29565"/>
                  </a:lnTo>
                  <a:lnTo>
                    <a:pt x="1284109" y="32372"/>
                  </a:lnTo>
                  <a:lnTo>
                    <a:pt x="1284274" y="34429"/>
                  </a:lnTo>
                  <a:lnTo>
                    <a:pt x="1284274" y="232498"/>
                  </a:lnTo>
                  <a:lnTo>
                    <a:pt x="1283538" y="250151"/>
                  </a:lnTo>
                  <a:lnTo>
                    <a:pt x="1280668" y="262813"/>
                  </a:lnTo>
                  <a:lnTo>
                    <a:pt x="1274660" y="270433"/>
                  </a:lnTo>
                  <a:lnTo>
                    <a:pt x="1264513" y="272973"/>
                  </a:lnTo>
                  <a:lnTo>
                    <a:pt x="1127391" y="272973"/>
                  </a:lnTo>
                  <a:lnTo>
                    <a:pt x="1119530" y="271272"/>
                  </a:lnTo>
                  <a:lnTo>
                    <a:pt x="1110767" y="266280"/>
                  </a:lnTo>
                  <a:lnTo>
                    <a:pt x="1103528" y="258140"/>
                  </a:lnTo>
                  <a:lnTo>
                    <a:pt x="1100188" y="247015"/>
                  </a:lnTo>
                  <a:lnTo>
                    <a:pt x="1100188" y="185051"/>
                  </a:lnTo>
                  <a:lnTo>
                    <a:pt x="1102271" y="178663"/>
                  </a:lnTo>
                  <a:lnTo>
                    <a:pt x="1104023" y="174663"/>
                  </a:lnTo>
                  <a:lnTo>
                    <a:pt x="1104353" y="165214"/>
                  </a:lnTo>
                  <a:lnTo>
                    <a:pt x="1062291" y="186029"/>
                  </a:lnTo>
                  <a:lnTo>
                    <a:pt x="1063980" y="191147"/>
                  </a:lnTo>
                  <a:lnTo>
                    <a:pt x="1067854" y="193979"/>
                  </a:lnTo>
                  <a:lnTo>
                    <a:pt x="1068019" y="195986"/>
                  </a:lnTo>
                  <a:lnTo>
                    <a:pt x="1067917" y="246100"/>
                  </a:lnTo>
                  <a:lnTo>
                    <a:pt x="1053604" y="272973"/>
                  </a:lnTo>
                  <a:lnTo>
                    <a:pt x="916940" y="272973"/>
                  </a:lnTo>
                  <a:lnTo>
                    <a:pt x="908596" y="271246"/>
                  </a:lnTo>
                  <a:lnTo>
                    <a:pt x="900049" y="266344"/>
                  </a:lnTo>
                  <a:lnTo>
                    <a:pt x="893152" y="258673"/>
                  </a:lnTo>
                  <a:lnTo>
                    <a:pt x="889736" y="248678"/>
                  </a:lnTo>
                  <a:lnTo>
                    <a:pt x="889736" y="205574"/>
                  </a:lnTo>
                  <a:lnTo>
                    <a:pt x="897331" y="167322"/>
                  </a:lnTo>
                  <a:lnTo>
                    <a:pt x="856056" y="167322"/>
                  </a:lnTo>
                  <a:lnTo>
                    <a:pt x="849871" y="167132"/>
                  </a:lnTo>
                  <a:lnTo>
                    <a:pt x="852982" y="172377"/>
                  </a:lnTo>
                  <a:lnTo>
                    <a:pt x="854100" y="176936"/>
                  </a:lnTo>
                  <a:lnTo>
                    <a:pt x="855624" y="185635"/>
                  </a:lnTo>
                  <a:lnTo>
                    <a:pt x="856970" y="196011"/>
                  </a:lnTo>
                  <a:lnTo>
                    <a:pt x="857554" y="205574"/>
                  </a:lnTo>
                  <a:lnTo>
                    <a:pt x="857554" y="319925"/>
                  </a:lnTo>
                  <a:lnTo>
                    <a:pt x="856792" y="327025"/>
                  </a:lnTo>
                  <a:lnTo>
                    <a:pt x="851839" y="341007"/>
                  </a:lnTo>
                  <a:lnTo>
                    <a:pt x="838708" y="354660"/>
                  </a:lnTo>
                  <a:lnTo>
                    <a:pt x="813371" y="360819"/>
                  </a:lnTo>
                  <a:lnTo>
                    <a:pt x="805929" y="360286"/>
                  </a:lnTo>
                  <a:lnTo>
                    <a:pt x="798410" y="358736"/>
                  </a:lnTo>
                  <a:lnTo>
                    <a:pt x="791133" y="356273"/>
                  </a:lnTo>
                  <a:lnTo>
                    <a:pt x="784440" y="352996"/>
                  </a:lnTo>
                  <a:lnTo>
                    <a:pt x="779018" y="349821"/>
                  </a:lnTo>
                  <a:lnTo>
                    <a:pt x="779741" y="368300"/>
                  </a:lnTo>
                  <a:lnTo>
                    <a:pt x="793597" y="376186"/>
                  </a:lnTo>
                  <a:lnTo>
                    <a:pt x="804240" y="380542"/>
                  </a:lnTo>
                  <a:lnTo>
                    <a:pt x="814743" y="382803"/>
                  </a:lnTo>
                  <a:lnTo>
                    <a:pt x="826617" y="383451"/>
                  </a:lnTo>
                  <a:lnTo>
                    <a:pt x="851420" y="378828"/>
                  </a:lnTo>
                  <a:lnTo>
                    <a:pt x="871461" y="366128"/>
                  </a:lnTo>
                  <a:lnTo>
                    <a:pt x="884859" y="347154"/>
                  </a:lnTo>
                  <a:lnTo>
                    <a:pt x="889736" y="323672"/>
                  </a:lnTo>
                  <a:lnTo>
                    <a:pt x="889736" y="283425"/>
                  </a:lnTo>
                  <a:lnTo>
                    <a:pt x="902055" y="290842"/>
                  </a:lnTo>
                  <a:lnTo>
                    <a:pt x="913765" y="294436"/>
                  </a:lnTo>
                  <a:lnTo>
                    <a:pt x="922629" y="295579"/>
                  </a:lnTo>
                  <a:lnTo>
                    <a:pt x="1059891" y="295630"/>
                  </a:lnTo>
                  <a:lnTo>
                    <a:pt x="1071054" y="294462"/>
                  </a:lnTo>
                  <a:lnTo>
                    <a:pt x="1080541" y="291007"/>
                  </a:lnTo>
                  <a:lnTo>
                    <a:pt x="1088250" y="285305"/>
                  </a:lnTo>
                  <a:lnTo>
                    <a:pt x="1094117" y="277431"/>
                  </a:lnTo>
                  <a:lnTo>
                    <a:pt x="1105763" y="287439"/>
                  </a:lnTo>
                  <a:lnTo>
                    <a:pt x="1117917" y="292912"/>
                  </a:lnTo>
                  <a:lnTo>
                    <a:pt x="1128496" y="295198"/>
                  </a:lnTo>
                  <a:lnTo>
                    <a:pt x="1136942" y="295630"/>
                  </a:lnTo>
                  <a:lnTo>
                    <a:pt x="1276134" y="295630"/>
                  </a:lnTo>
                  <a:lnTo>
                    <a:pt x="1293406" y="292608"/>
                  </a:lnTo>
                  <a:lnTo>
                    <a:pt x="1306055" y="283730"/>
                  </a:lnTo>
                  <a:lnTo>
                    <a:pt x="1313815" y="269265"/>
                  </a:lnTo>
                  <a:lnTo>
                    <a:pt x="1316456" y="249516"/>
                  </a:lnTo>
                  <a:lnTo>
                    <a:pt x="1316456" y="21729"/>
                  </a:lnTo>
                  <a:lnTo>
                    <a:pt x="1320292" y="13093"/>
                  </a:lnTo>
                  <a:lnTo>
                    <a:pt x="1320622" y="3644"/>
                  </a:lnTo>
                  <a:close/>
                </a:path>
                <a:path w="1767840" h="752475">
                  <a:moveTo>
                    <a:pt x="1544078" y="468439"/>
                  </a:moveTo>
                  <a:lnTo>
                    <a:pt x="1510118" y="468439"/>
                  </a:lnTo>
                  <a:lnTo>
                    <a:pt x="1510118" y="585266"/>
                  </a:lnTo>
                  <a:lnTo>
                    <a:pt x="1510309" y="616305"/>
                  </a:lnTo>
                  <a:lnTo>
                    <a:pt x="1510957" y="644969"/>
                  </a:lnTo>
                  <a:lnTo>
                    <a:pt x="1512227" y="672477"/>
                  </a:lnTo>
                  <a:lnTo>
                    <a:pt x="1514284" y="700011"/>
                  </a:lnTo>
                  <a:lnTo>
                    <a:pt x="1513459" y="700430"/>
                  </a:lnTo>
                  <a:lnTo>
                    <a:pt x="1491170" y="656615"/>
                  </a:lnTo>
                  <a:lnTo>
                    <a:pt x="1463306" y="609714"/>
                  </a:lnTo>
                  <a:lnTo>
                    <a:pt x="1373822" y="468439"/>
                  </a:lnTo>
                  <a:lnTo>
                    <a:pt x="1334477" y="468439"/>
                  </a:lnTo>
                  <a:lnTo>
                    <a:pt x="1334477" y="747674"/>
                  </a:lnTo>
                  <a:lnTo>
                    <a:pt x="1368450" y="747674"/>
                  </a:lnTo>
                  <a:lnTo>
                    <a:pt x="1368450" y="628332"/>
                  </a:lnTo>
                  <a:lnTo>
                    <a:pt x="1367777" y="566559"/>
                  </a:lnTo>
                  <a:lnTo>
                    <a:pt x="1365542" y="513181"/>
                  </a:lnTo>
                  <a:lnTo>
                    <a:pt x="1366774" y="512737"/>
                  </a:lnTo>
                  <a:lnTo>
                    <a:pt x="1390853" y="559054"/>
                  </a:lnTo>
                  <a:lnTo>
                    <a:pt x="1418958" y="605967"/>
                  </a:lnTo>
                  <a:lnTo>
                    <a:pt x="1507629" y="747674"/>
                  </a:lnTo>
                  <a:lnTo>
                    <a:pt x="1544078" y="747674"/>
                  </a:lnTo>
                  <a:lnTo>
                    <a:pt x="1544078" y="468439"/>
                  </a:lnTo>
                  <a:close/>
                </a:path>
                <a:path w="1767840" h="752475">
                  <a:moveTo>
                    <a:pt x="1723301" y="99123"/>
                  </a:moveTo>
                  <a:lnTo>
                    <a:pt x="1721789" y="91643"/>
                  </a:lnTo>
                  <a:lnTo>
                    <a:pt x="1717675" y="85547"/>
                  </a:lnTo>
                  <a:lnTo>
                    <a:pt x="1711579" y="81432"/>
                  </a:lnTo>
                  <a:lnTo>
                    <a:pt x="1704111" y="79921"/>
                  </a:lnTo>
                  <a:lnTo>
                    <a:pt x="1696796" y="81457"/>
                  </a:lnTo>
                  <a:lnTo>
                    <a:pt x="1690674" y="85559"/>
                  </a:lnTo>
                  <a:lnTo>
                    <a:pt x="1686471" y="91554"/>
                  </a:lnTo>
                  <a:lnTo>
                    <a:pt x="1684909" y="98704"/>
                  </a:lnTo>
                  <a:lnTo>
                    <a:pt x="1686394" y="106400"/>
                  </a:lnTo>
                  <a:lnTo>
                    <a:pt x="1690471" y="112623"/>
                  </a:lnTo>
                  <a:lnTo>
                    <a:pt x="1696567" y="116789"/>
                  </a:lnTo>
                  <a:lnTo>
                    <a:pt x="1704111" y="118313"/>
                  </a:lnTo>
                  <a:lnTo>
                    <a:pt x="1711579" y="116801"/>
                  </a:lnTo>
                  <a:lnTo>
                    <a:pt x="1717675" y="112674"/>
                  </a:lnTo>
                  <a:lnTo>
                    <a:pt x="1721789" y="106578"/>
                  </a:lnTo>
                  <a:lnTo>
                    <a:pt x="1723301" y="99123"/>
                  </a:lnTo>
                  <a:close/>
                </a:path>
                <a:path w="1767840" h="752475">
                  <a:moveTo>
                    <a:pt x="1762036" y="671449"/>
                  </a:moveTo>
                  <a:lnTo>
                    <a:pt x="1744103" y="621880"/>
                  </a:lnTo>
                  <a:lnTo>
                    <a:pt x="1690763" y="589419"/>
                  </a:lnTo>
                  <a:lnTo>
                    <a:pt x="1665833" y="578370"/>
                  </a:lnTo>
                  <a:lnTo>
                    <a:pt x="1648561" y="566674"/>
                  </a:lnTo>
                  <a:lnTo>
                    <a:pt x="1638528" y="552869"/>
                  </a:lnTo>
                  <a:lnTo>
                    <a:pt x="1635277" y="535546"/>
                  </a:lnTo>
                  <a:lnTo>
                    <a:pt x="1638134" y="520966"/>
                  </a:lnTo>
                  <a:lnTo>
                    <a:pt x="1647278" y="507479"/>
                  </a:lnTo>
                  <a:lnTo>
                    <a:pt x="1663573" y="497547"/>
                  </a:lnTo>
                  <a:lnTo>
                    <a:pt x="1687855" y="493687"/>
                  </a:lnTo>
                  <a:lnTo>
                    <a:pt x="1705533" y="495071"/>
                  </a:lnTo>
                  <a:lnTo>
                    <a:pt x="1720443" y="498462"/>
                  </a:lnTo>
                  <a:lnTo>
                    <a:pt x="1732305" y="502793"/>
                  </a:lnTo>
                  <a:lnTo>
                    <a:pt x="1740877" y="506958"/>
                  </a:lnTo>
                  <a:lnTo>
                    <a:pt x="1750834" y="477545"/>
                  </a:lnTo>
                  <a:lnTo>
                    <a:pt x="1739963" y="472440"/>
                  </a:lnTo>
                  <a:lnTo>
                    <a:pt x="1726031" y="468083"/>
                  </a:lnTo>
                  <a:lnTo>
                    <a:pt x="1709064" y="465035"/>
                  </a:lnTo>
                  <a:lnTo>
                    <a:pt x="1689100" y="463892"/>
                  </a:lnTo>
                  <a:lnTo>
                    <a:pt x="1652104" y="469620"/>
                  </a:lnTo>
                  <a:lnTo>
                    <a:pt x="1623606" y="485482"/>
                  </a:lnTo>
                  <a:lnTo>
                    <a:pt x="1605280" y="509498"/>
                  </a:lnTo>
                  <a:lnTo>
                    <a:pt x="1598790" y="539686"/>
                  </a:lnTo>
                  <a:lnTo>
                    <a:pt x="1603908" y="566381"/>
                  </a:lnTo>
                  <a:lnTo>
                    <a:pt x="1618564" y="587946"/>
                  </a:lnTo>
                  <a:lnTo>
                    <a:pt x="1641779" y="605167"/>
                  </a:lnTo>
                  <a:lnTo>
                    <a:pt x="1672526" y="618794"/>
                  </a:lnTo>
                  <a:lnTo>
                    <a:pt x="1696656" y="629945"/>
                  </a:lnTo>
                  <a:lnTo>
                    <a:pt x="1712976" y="642239"/>
                  </a:lnTo>
                  <a:lnTo>
                    <a:pt x="1722221" y="656691"/>
                  </a:lnTo>
                  <a:lnTo>
                    <a:pt x="1725129" y="674331"/>
                  </a:lnTo>
                  <a:lnTo>
                    <a:pt x="1721192" y="693661"/>
                  </a:lnTo>
                  <a:lnTo>
                    <a:pt x="1709762" y="708723"/>
                  </a:lnTo>
                  <a:lnTo>
                    <a:pt x="1691424" y="718489"/>
                  </a:lnTo>
                  <a:lnTo>
                    <a:pt x="1666748" y="721982"/>
                  </a:lnTo>
                  <a:lnTo>
                    <a:pt x="1648434" y="720521"/>
                  </a:lnTo>
                  <a:lnTo>
                    <a:pt x="1631162" y="716584"/>
                  </a:lnTo>
                  <a:lnTo>
                    <a:pt x="1615528" y="710780"/>
                  </a:lnTo>
                  <a:lnTo>
                    <a:pt x="1602105" y="703732"/>
                  </a:lnTo>
                  <a:lnTo>
                    <a:pt x="1592999" y="733971"/>
                  </a:lnTo>
                  <a:lnTo>
                    <a:pt x="1606638" y="741032"/>
                  </a:lnTo>
                  <a:lnTo>
                    <a:pt x="1624114" y="746836"/>
                  </a:lnTo>
                  <a:lnTo>
                    <a:pt x="1643862" y="750773"/>
                  </a:lnTo>
                  <a:lnTo>
                    <a:pt x="1664271" y="752221"/>
                  </a:lnTo>
                  <a:lnTo>
                    <a:pt x="1707324" y="745655"/>
                  </a:lnTo>
                  <a:lnTo>
                    <a:pt x="1737842" y="727989"/>
                  </a:lnTo>
                  <a:lnTo>
                    <a:pt x="1756016" y="702233"/>
                  </a:lnTo>
                  <a:lnTo>
                    <a:pt x="1762036" y="671449"/>
                  </a:lnTo>
                  <a:close/>
                </a:path>
                <a:path w="1767840" h="752475">
                  <a:moveTo>
                    <a:pt x="1767217" y="205587"/>
                  </a:moveTo>
                  <a:lnTo>
                    <a:pt x="1763839" y="186232"/>
                  </a:lnTo>
                  <a:lnTo>
                    <a:pt x="1757654" y="178384"/>
                  </a:lnTo>
                  <a:lnTo>
                    <a:pt x="1753336" y="172923"/>
                  </a:lnTo>
                  <a:lnTo>
                    <a:pt x="1735137" y="165239"/>
                  </a:lnTo>
                  <a:lnTo>
                    <a:pt x="1735023" y="238340"/>
                  </a:lnTo>
                  <a:lnTo>
                    <a:pt x="1733194" y="255879"/>
                  </a:lnTo>
                  <a:lnTo>
                    <a:pt x="1728012" y="266433"/>
                  </a:lnTo>
                  <a:lnTo>
                    <a:pt x="1719961" y="271602"/>
                  </a:lnTo>
                  <a:lnTo>
                    <a:pt x="1709521" y="272961"/>
                  </a:lnTo>
                  <a:lnTo>
                    <a:pt x="1694357" y="269392"/>
                  </a:lnTo>
                  <a:lnTo>
                    <a:pt x="1680819" y="259308"/>
                  </a:lnTo>
                  <a:lnTo>
                    <a:pt x="1671104" y="243662"/>
                  </a:lnTo>
                  <a:lnTo>
                    <a:pt x="1667383" y="223393"/>
                  </a:lnTo>
                  <a:lnTo>
                    <a:pt x="1670685" y="206070"/>
                  </a:lnTo>
                  <a:lnTo>
                    <a:pt x="1679638" y="191744"/>
                  </a:lnTo>
                  <a:lnTo>
                    <a:pt x="1692783" y="181991"/>
                  </a:lnTo>
                  <a:lnTo>
                    <a:pt x="1708683" y="178384"/>
                  </a:lnTo>
                  <a:lnTo>
                    <a:pt x="1716862" y="178384"/>
                  </a:lnTo>
                  <a:lnTo>
                    <a:pt x="1722729" y="180289"/>
                  </a:lnTo>
                  <a:lnTo>
                    <a:pt x="1726628" y="184200"/>
                  </a:lnTo>
                  <a:lnTo>
                    <a:pt x="1731518" y="192316"/>
                  </a:lnTo>
                  <a:lnTo>
                    <a:pt x="1733905" y="203098"/>
                  </a:lnTo>
                  <a:lnTo>
                    <a:pt x="1734032" y="203657"/>
                  </a:lnTo>
                  <a:lnTo>
                    <a:pt x="1734947" y="217754"/>
                  </a:lnTo>
                  <a:lnTo>
                    <a:pt x="1735023" y="238340"/>
                  </a:lnTo>
                  <a:lnTo>
                    <a:pt x="1735023" y="165239"/>
                  </a:lnTo>
                  <a:lnTo>
                    <a:pt x="1678876" y="167855"/>
                  </a:lnTo>
                  <a:lnTo>
                    <a:pt x="1639265" y="203098"/>
                  </a:lnTo>
                  <a:lnTo>
                    <a:pt x="1633550" y="229628"/>
                  </a:lnTo>
                  <a:lnTo>
                    <a:pt x="1634439" y="241769"/>
                  </a:lnTo>
                  <a:lnTo>
                    <a:pt x="1637055" y="253161"/>
                  </a:lnTo>
                  <a:lnTo>
                    <a:pt x="1641335" y="263626"/>
                  </a:lnTo>
                  <a:lnTo>
                    <a:pt x="1647202" y="272961"/>
                  </a:lnTo>
                  <a:lnTo>
                    <a:pt x="1420317" y="272961"/>
                  </a:lnTo>
                  <a:lnTo>
                    <a:pt x="1400568" y="232524"/>
                  </a:lnTo>
                  <a:lnTo>
                    <a:pt x="1400568" y="21755"/>
                  </a:lnTo>
                  <a:lnTo>
                    <a:pt x="1403235" y="15659"/>
                  </a:lnTo>
                  <a:lnTo>
                    <a:pt x="1404429" y="13081"/>
                  </a:lnTo>
                  <a:lnTo>
                    <a:pt x="1404721" y="3644"/>
                  </a:lnTo>
                  <a:lnTo>
                    <a:pt x="1362633" y="24434"/>
                  </a:lnTo>
                  <a:lnTo>
                    <a:pt x="1364373" y="29616"/>
                  </a:lnTo>
                  <a:lnTo>
                    <a:pt x="1368221" y="32372"/>
                  </a:lnTo>
                  <a:lnTo>
                    <a:pt x="1368386" y="34404"/>
                  </a:lnTo>
                  <a:lnTo>
                    <a:pt x="1368501" y="250304"/>
                  </a:lnTo>
                  <a:lnTo>
                    <a:pt x="1391450" y="292595"/>
                  </a:lnTo>
                  <a:lnTo>
                    <a:pt x="1408722" y="295617"/>
                  </a:lnTo>
                  <a:lnTo>
                    <a:pt x="1718614" y="295617"/>
                  </a:lnTo>
                  <a:lnTo>
                    <a:pt x="1740192" y="291109"/>
                  </a:lnTo>
                  <a:lnTo>
                    <a:pt x="1755343" y="279819"/>
                  </a:lnTo>
                  <a:lnTo>
                    <a:pt x="1759508" y="272961"/>
                  </a:lnTo>
                  <a:lnTo>
                    <a:pt x="1764284" y="265099"/>
                  </a:lnTo>
                  <a:lnTo>
                    <a:pt x="1767217" y="250304"/>
                  </a:lnTo>
                  <a:lnTo>
                    <a:pt x="1767217" y="205587"/>
                  </a:lnTo>
                  <a:close/>
                </a:path>
              </a:pathLst>
            </a:custGeom>
            <a:solidFill>
              <a:srgbClr val="404041"/>
            </a:solidFill>
          </p:spPr>
          <p:txBody>
            <a:bodyPr wrap="square" lIns="0" tIns="0" rIns="0" bIns="0" rtlCol="0"/>
            <a:lstStyle/>
            <a:p>
              <a:endParaRPr/>
            </a:p>
          </p:txBody>
        </p:sp>
      </p:grpSp>
      <p:sp>
        <p:nvSpPr>
          <p:cNvPr id="34" name="object 11">
            <a:extLst>
              <a:ext uri="{FF2B5EF4-FFF2-40B4-BE49-F238E27FC236}">
                <a16:creationId xmlns:a16="http://schemas.microsoft.com/office/drawing/2014/main" id="{27840612-F370-DAE8-1531-21BDB266AD2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Key benefits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DE36CA4-CBCD-D854-62CD-426342B73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20104100" cy="11308554"/>
          </a:xfrm>
          <a:prstGeom prst="rect">
            <a:avLst/>
          </a:prstGeom>
        </p:spPr>
      </p:pic>
      <p:sp>
        <p:nvSpPr>
          <p:cNvPr id="15" name="object 15"/>
          <p:cNvSpPr txBox="1"/>
          <p:nvPr/>
        </p:nvSpPr>
        <p:spPr>
          <a:xfrm>
            <a:off x="1611330" y="2828246"/>
            <a:ext cx="8288320" cy="4940904"/>
          </a:xfrm>
          <a:prstGeom prst="rect">
            <a:avLst/>
          </a:prstGeom>
        </p:spPr>
        <p:txBody>
          <a:bodyPr vert="horz" wrap="square" lIns="0" tIns="49530" rIns="0" bIns="0" rtlCol="0">
            <a:spAutoFit/>
          </a:bodyPr>
          <a:lstStyle/>
          <a:p>
            <a:pPr marL="12700">
              <a:lnSpc>
                <a:spcPct val="100000"/>
              </a:lnSpc>
              <a:spcBef>
                <a:spcPts val="390"/>
              </a:spcBef>
            </a:pPr>
            <a:r>
              <a:rPr lang="en-GB" sz="2400" b="1" dirty="0">
                <a:solidFill>
                  <a:srgbClr val="142B6E"/>
                </a:solidFill>
                <a:latin typeface="Dubai" panose="020B0503030403030204" pitchFamily="34" charset="-78"/>
                <a:cs typeface="Dubai" panose="020B0503030403030204" pitchFamily="34" charset="-78"/>
              </a:rPr>
              <a:t>Business &amp; revenue benefits:</a:t>
            </a:r>
            <a:endParaRPr lang="en-GB" sz="2400" dirty="0">
              <a:latin typeface="Dubai" panose="020B0503030403030204" pitchFamily="34" charset="-78"/>
              <a:cs typeface="Dubai" panose="020B0503030403030204" pitchFamily="34" charset="-78"/>
            </a:endParaRPr>
          </a:p>
          <a:p>
            <a:pPr marL="12700">
              <a:lnSpc>
                <a:spcPct val="100000"/>
              </a:lnSpc>
              <a:spcBef>
                <a:spcPts val="295"/>
              </a:spcBef>
            </a:pPr>
            <a:r>
              <a:rPr lang="en-GB" sz="2000" b="1" dirty="0">
                <a:solidFill>
                  <a:srgbClr val="142B6E"/>
                </a:solidFill>
                <a:latin typeface="Dubai" panose="020B0503030403030204" pitchFamily="34" charset="-78"/>
                <a:cs typeface="Dubai" panose="020B0503030403030204" pitchFamily="34" charset="-78"/>
              </a:rPr>
              <a:t>Increased credibility &amp; brand image </a:t>
            </a:r>
            <a:r>
              <a:rPr lang="en-GB" sz="2000" dirty="0">
                <a:solidFill>
                  <a:srgbClr val="142B6E"/>
                </a:solidFill>
                <a:latin typeface="Dubai" panose="020B0503030403030204" pitchFamily="34" charset="-78"/>
                <a:cs typeface="Dubai" panose="020B0503030403030204" pitchFamily="34" charset="-78"/>
              </a:rPr>
              <a:t>– hotels, tourism</a:t>
            </a:r>
            <a:r>
              <a:rPr lang="en-GB" sz="2000" dirty="0">
                <a:latin typeface="Dubai" panose="020B0503030403030204" pitchFamily="34" charset="-78"/>
                <a:cs typeface="Dubai" panose="020B0503030403030204" pitchFamily="34" charset="-78"/>
              </a:rPr>
              <a:t> a</a:t>
            </a:r>
            <a:r>
              <a:rPr lang="en-GB" sz="2000" dirty="0">
                <a:solidFill>
                  <a:srgbClr val="142B6E"/>
                </a:solidFill>
                <a:latin typeface="Dubai" panose="020B0503030403030204" pitchFamily="34" charset="-78"/>
                <a:cs typeface="Dubai" panose="020B0503030403030204" pitchFamily="34" charset="-78"/>
              </a:rPr>
              <a:t>gencies, and limo operators offering this service enhance their reputation with a premium airport experience</a:t>
            </a:r>
            <a:endParaRPr lang="en-GB" sz="2000" dirty="0">
              <a:latin typeface="Dubai" panose="020B0503030403030204" pitchFamily="34" charset="-78"/>
              <a:cs typeface="Dubai" panose="020B0503030403030204" pitchFamily="34" charset="-78"/>
            </a:endParaRPr>
          </a:p>
          <a:p>
            <a:pPr>
              <a:lnSpc>
                <a:spcPct val="100000"/>
              </a:lnSpc>
              <a:spcBef>
                <a:spcPts val="565"/>
              </a:spcBef>
            </a:pPr>
            <a:endParaRPr lang="en-GB" sz="2000" dirty="0">
              <a:latin typeface="Dubai" panose="020B0503030403030204" pitchFamily="34" charset="-78"/>
              <a:cs typeface="Dubai" panose="020B0503030403030204" pitchFamily="34" charset="-78"/>
            </a:endParaRPr>
          </a:p>
          <a:p>
            <a:pPr marL="12700">
              <a:lnSpc>
                <a:spcPct val="100000"/>
              </a:lnSpc>
              <a:spcBef>
                <a:spcPts val="5"/>
              </a:spcBef>
            </a:pPr>
            <a:r>
              <a:rPr lang="en-GB" sz="2000" b="1" dirty="0">
                <a:solidFill>
                  <a:srgbClr val="142B6E"/>
                </a:solidFill>
                <a:latin typeface="Dubai" panose="020B0503030403030204" pitchFamily="34" charset="-78"/>
                <a:cs typeface="Dubai" panose="020B0503030403030204" pitchFamily="34" charset="-78"/>
              </a:rPr>
              <a:t>Higher customer retention </a:t>
            </a:r>
            <a:r>
              <a:rPr lang="en-GB" sz="2000" dirty="0">
                <a:solidFill>
                  <a:srgbClr val="142B6E"/>
                </a:solidFill>
                <a:latin typeface="Dubai" panose="020B0503030403030204" pitchFamily="34" charset="-78"/>
                <a:cs typeface="Dubai" panose="020B0503030403030204" pitchFamily="34" charset="-78"/>
              </a:rPr>
              <a:t>– a seamless arrival</a:t>
            </a:r>
            <a:r>
              <a:rPr lang="en-GB" sz="2000" dirty="0">
                <a:latin typeface="Dubai" panose="020B0503030403030204" pitchFamily="34" charset="-78"/>
                <a:cs typeface="Dubai" panose="020B0503030403030204" pitchFamily="34" charset="-78"/>
              </a:rPr>
              <a:t> </a:t>
            </a:r>
            <a:r>
              <a:rPr lang="en-GB" sz="2000" dirty="0">
                <a:solidFill>
                  <a:srgbClr val="142B6E"/>
                </a:solidFill>
                <a:latin typeface="Dubai" panose="020B0503030403030204" pitchFamily="34" charset="-78"/>
                <a:cs typeface="Dubai" panose="020B0503030403030204" pitchFamily="34" charset="-78"/>
              </a:rPr>
              <a:t>experience increases guest satisfaction, leading to repeat business for the operators</a:t>
            </a:r>
            <a:endParaRPr lang="en-GB" sz="2000" dirty="0">
              <a:latin typeface="Dubai" panose="020B0503030403030204" pitchFamily="34" charset="-78"/>
              <a:cs typeface="Dubai" panose="020B0503030403030204" pitchFamily="34" charset="-78"/>
            </a:endParaRPr>
          </a:p>
          <a:p>
            <a:pPr>
              <a:lnSpc>
                <a:spcPct val="100000"/>
              </a:lnSpc>
              <a:spcBef>
                <a:spcPts val="265"/>
              </a:spcBef>
            </a:pPr>
            <a:endParaRPr lang="en-GB" sz="2400" dirty="0">
              <a:latin typeface="Dubai" panose="020B0503030403030204" pitchFamily="34" charset="-78"/>
              <a:cs typeface="Dubai" panose="020B0503030403030204" pitchFamily="34" charset="-78"/>
            </a:endParaRPr>
          </a:p>
          <a:p>
            <a:pPr marL="12700" marR="692150">
              <a:lnSpc>
                <a:spcPct val="112700"/>
              </a:lnSpc>
            </a:pPr>
            <a:r>
              <a:rPr lang="en-GB" sz="2400" b="1" dirty="0">
                <a:solidFill>
                  <a:srgbClr val="142B6E"/>
                </a:solidFill>
                <a:latin typeface="Dubai" panose="020B0503030403030204" pitchFamily="34" charset="-78"/>
                <a:cs typeface="Dubai" panose="020B0503030403030204" pitchFamily="34" charset="-78"/>
              </a:rPr>
              <a:t>Advantages of the DXB Greet &amp; Go with limousine option:</a:t>
            </a:r>
            <a:endParaRPr lang="en-GB" sz="2400" dirty="0">
              <a:latin typeface="Dubai" panose="020B0503030403030204" pitchFamily="34" charset="-78"/>
              <a:cs typeface="Dubai" panose="020B0503030403030204" pitchFamily="34" charset="-78"/>
            </a:endParaRPr>
          </a:p>
          <a:p>
            <a:pPr marL="12700">
              <a:lnSpc>
                <a:spcPct val="100000"/>
              </a:lnSpc>
              <a:spcBef>
                <a:spcPts val="300"/>
              </a:spcBef>
            </a:pPr>
            <a:r>
              <a:rPr lang="en-GB" sz="2000" b="1" dirty="0">
                <a:solidFill>
                  <a:srgbClr val="142B6E"/>
                </a:solidFill>
                <a:latin typeface="Dubai" panose="020B0503030403030204" pitchFamily="34" charset="-78"/>
                <a:cs typeface="Dubai" panose="020B0503030403030204" pitchFamily="34" charset="-78"/>
              </a:rPr>
              <a:t>End-to-end convenience </a:t>
            </a:r>
            <a:r>
              <a:rPr lang="en-GB" sz="2000" dirty="0">
                <a:solidFill>
                  <a:srgbClr val="142B6E"/>
                </a:solidFill>
                <a:latin typeface="Dubai" panose="020B0503030403030204" pitchFamily="34" charset="-78"/>
                <a:cs typeface="Dubai" panose="020B0503030403030204" pitchFamily="34" charset="-78"/>
              </a:rPr>
              <a:t>– guests receive an</a:t>
            </a:r>
            <a:endParaRPr lang="en-GB" sz="2000" dirty="0">
              <a:latin typeface="Dubai" panose="020B0503030403030204" pitchFamily="34" charset="-78"/>
              <a:cs typeface="Dubai" panose="020B0503030403030204" pitchFamily="34" charset="-78"/>
            </a:endParaRPr>
          </a:p>
          <a:p>
            <a:pPr marL="12700">
              <a:lnSpc>
                <a:spcPct val="100000"/>
              </a:lnSpc>
              <a:spcBef>
                <a:spcPts val="295"/>
              </a:spcBef>
            </a:pPr>
            <a:r>
              <a:rPr lang="en-GB" sz="2000" dirty="0">
                <a:solidFill>
                  <a:srgbClr val="142B6E"/>
                </a:solidFill>
                <a:latin typeface="Dubai" panose="020B0503030403030204" pitchFamily="34" charset="-78"/>
                <a:cs typeface="Dubai" panose="020B0503030403030204" pitchFamily="34" charset="-78"/>
              </a:rPr>
              <a:t>all-in-one service from arrival to their final destination</a:t>
            </a:r>
            <a:endParaRPr lang="en-GB" sz="2000" dirty="0">
              <a:latin typeface="Dubai" panose="020B0503030403030204" pitchFamily="34" charset="-78"/>
              <a:cs typeface="Dubai" panose="020B0503030403030204" pitchFamily="34" charset="-78"/>
            </a:endParaRPr>
          </a:p>
          <a:p>
            <a:pPr>
              <a:lnSpc>
                <a:spcPct val="100000"/>
              </a:lnSpc>
              <a:spcBef>
                <a:spcPts val="270"/>
              </a:spcBef>
            </a:pPr>
            <a:endParaRPr lang="en-GB" sz="2000" dirty="0">
              <a:latin typeface="Dubai" panose="020B0503030403030204" pitchFamily="34" charset="-78"/>
              <a:cs typeface="Dubai" panose="020B0503030403030204" pitchFamily="34" charset="-78"/>
            </a:endParaRPr>
          </a:p>
          <a:p>
            <a:pPr marL="12700" marR="5080">
              <a:lnSpc>
                <a:spcPct val="112700"/>
              </a:lnSpc>
            </a:pPr>
            <a:r>
              <a:rPr lang="en-GB" sz="2000" b="1" dirty="0">
                <a:solidFill>
                  <a:srgbClr val="142B6E"/>
                </a:solidFill>
                <a:latin typeface="Dubai" panose="020B0503030403030204" pitchFamily="34" charset="-78"/>
                <a:cs typeface="Dubai" panose="020B0503030403030204" pitchFamily="34" charset="-78"/>
              </a:rPr>
              <a:t>Premium limousine dispatch </a:t>
            </a:r>
            <a:r>
              <a:rPr lang="en-GB" sz="2000" dirty="0">
                <a:solidFill>
                  <a:srgbClr val="142B6E"/>
                </a:solidFill>
                <a:latin typeface="Dubai" panose="020B0503030403030204" pitchFamily="34" charset="-78"/>
                <a:cs typeface="Dubai" panose="020B0503030403030204" pitchFamily="34" charset="-78"/>
              </a:rPr>
              <a:t>– Valtrans ensures timely and professional limousine service, enhancing guest experience</a:t>
            </a:r>
            <a:endParaRPr lang="en-GB" sz="2000" dirty="0">
              <a:latin typeface="Dubai" panose="020B0503030403030204" pitchFamily="34" charset="-78"/>
              <a:cs typeface="Dubai" panose="020B0503030403030204" pitchFamily="34" charset="-78"/>
            </a:endParaRPr>
          </a:p>
        </p:txBody>
      </p:sp>
      <p:grpSp>
        <p:nvGrpSpPr>
          <p:cNvPr id="16" name="object 16"/>
          <p:cNvGrpSpPr/>
          <p:nvPr/>
        </p:nvGrpSpPr>
        <p:grpSpPr>
          <a:xfrm>
            <a:off x="1207344" y="2928434"/>
            <a:ext cx="5847924" cy="7636321"/>
            <a:chOff x="1207344" y="2928434"/>
            <a:chExt cx="5847924" cy="7636321"/>
          </a:xfrm>
        </p:grpSpPr>
        <p:pic>
          <p:nvPicPr>
            <p:cNvPr id="17" name="object 17"/>
            <p:cNvPicPr/>
            <p:nvPr/>
          </p:nvPicPr>
          <p:blipFill>
            <a:blip r:embed="rId3" cstate="print"/>
            <a:stretch>
              <a:fillRect/>
            </a:stretch>
          </p:blipFill>
          <p:spPr>
            <a:xfrm>
              <a:off x="1207344" y="2928434"/>
              <a:ext cx="267688" cy="263468"/>
            </a:xfrm>
            <a:prstGeom prst="rect">
              <a:avLst/>
            </a:prstGeom>
          </p:spPr>
        </p:pic>
        <p:pic>
          <p:nvPicPr>
            <p:cNvPr id="19" name="object 19"/>
            <p:cNvPicPr/>
            <p:nvPr/>
          </p:nvPicPr>
          <p:blipFill>
            <a:blip r:embed="rId4" cstate="print"/>
            <a:stretch>
              <a:fillRect/>
            </a:stretch>
          </p:blipFill>
          <p:spPr>
            <a:xfrm>
              <a:off x="1207344" y="5737143"/>
              <a:ext cx="267688" cy="263468"/>
            </a:xfrm>
            <a:prstGeom prst="rect">
              <a:avLst/>
            </a:prstGeom>
          </p:spPr>
        </p:pic>
        <p:sp>
          <p:nvSpPr>
            <p:cNvPr id="20" name="object 20"/>
            <p:cNvSpPr/>
            <p:nvPr/>
          </p:nvSpPr>
          <p:spPr>
            <a:xfrm>
              <a:off x="1218031" y="9563995"/>
              <a:ext cx="2879725" cy="1000760"/>
            </a:xfrm>
            <a:custGeom>
              <a:avLst/>
              <a:gdLst/>
              <a:ahLst/>
              <a:cxnLst/>
              <a:rect l="l" t="t" r="r" b="b"/>
              <a:pathLst>
                <a:path w="2879725" h="1000759">
                  <a:moveTo>
                    <a:pt x="678395" y="455904"/>
                  </a:moveTo>
                  <a:lnTo>
                    <a:pt x="648576" y="404647"/>
                  </a:lnTo>
                  <a:lnTo>
                    <a:pt x="542798" y="222935"/>
                  </a:lnTo>
                  <a:lnTo>
                    <a:pt x="423481" y="222935"/>
                  </a:lnTo>
                  <a:lnTo>
                    <a:pt x="529247" y="404647"/>
                  </a:lnTo>
                  <a:lnTo>
                    <a:pt x="410857" y="404647"/>
                  </a:lnTo>
                  <a:lnTo>
                    <a:pt x="397497" y="361251"/>
                  </a:lnTo>
                  <a:lnTo>
                    <a:pt x="378358" y="325437"/>
                  </a:lnTo>
                  <a:lnTo>
                    <a:pt x="349211" y="288683"/>
                  </a:lnTo>
                  <a:lnTo>
                    <a:pt x="315823" y="261124"/>
                  </a:lnTo>
                  <a:lnTo>
                    <a:pt x="312699" y="259448"/>
                  </a:lnTo>
                  <a:lnTo>
                    <a:pt x="312699" y="455904"/>
                  </a:lnTo>
                  <a:lnTo>
                    <a:pt x="303568" y="509981"/>
                  </a:lnTo>
                  <a:lnTo>
                    <a:pt x="277964" y="551078"/>
                  </a:lnTo>
                  <a:lnTo>
                    <a:pt x="238531" y="577202"/>
                  </a:lnTo>
                  <a:lnTo>
                    <a:pt x="187896" y="586346"/>
                  </a:lnTo>
                  <a:lnTo>
                    <a:pt x="107353" y="586346"/>
                  </a:lnTo>
                  <a:lnTo>
                    <a:pt x="107353" y="325437"/>
                  </a:lnTo>
                  <a:lnTo>
                    <a:pt x="187896" y="325437"/>
                  </a:lnTo>
                  <a:lnTo>
                    <a:pt x="238531" y="334594"/>
                  </a:lnTo>
                  <a:lnTo>
                    <a:pt x="277964" y="360718"/>
                  </a:lnTo>
                  <a:lnTo>
                    <a:pt x="303568" y="401828"/>
                  </a:lnTo>
                  <a:lnTo>
                    <a:pt x="312699" y="455904"/>
                  </a:lnTo>
                  <a:lnTo>
                    <a:pt x="312699" y="259448"/>
                  </a:lnTo>
                  <a:lnTo>
                    <a:pt x="277304" y="240436"/>
                  </a:lnTo>
                  <a:lnTo>
                    <a:pt x="234391" y="227444"/>
                  </a:lnTo>
                  <a:lnTo>
                    <a:pt x="187896" y="222935"/>
                  </a:lnTo>
                  <a:lnTo>
                    <a:pt x="0" y="222935"/>
                  </a:lnTo>
                  <a:lnTo>
                    <a:pt x="0" y="688848"/>
                  </a:lnTo>
                  <a:lnTo>
                    <a:pt x="187896" y="688848"/>
                  </a:lnTo>
                  <a:lnTo>
                    <a:pt x="234391" y="684339"/>
                  </a:lnTo>
                  <a:lnTo>
                    <a:pt x="277304" y="671347"/>
                  </a:lnTo>
                  <a:lnTo>
                    <a:pt x="315823" y="650671"/>
                  </a:lnTo>
                  <a:lnTo>
                    <a:pt x="349211" y="623112"/>
                  </a:lnTo>
                  <a:lnTo>
                    <a:pt x="376694" y="589470"/>
                  </a:lnTo>
                  <a:lnTo>
                    <a:pt x="397497" y="550545"/>
                  </a:lnTo>
                  <a:lnTo>
                    <a:pt x="410857" y="507149"/>
                  </a:lnTo>
                  <a:lnTo>
                    <a:pt x="529247" y="507149"/>
                  </a:lnTo>
                  <a:lnTo>
                    <a:pt x="423481" y="688848"/>
                  </a:lnTo>
                  <a:lnTo>
                    <a:pt x="542798" y="688848"/>
                  </a:lnTo>
                  <a:lnTo>
                    <a:pt x="648563" y="507149"/>
                  </a:lnTo>
                  <a:lnTo>
                    <a:pt x="678395" y="455904"/>
                  </a:lnTo>
                  <a:close/>
                </a:path>
                <a:path w="2879725" h="1000759">
                  <a:moveTo>
                    <a:pt x="2879356" y="0"/>
                  </a:moveTo>
                  <a:lnTo>
                    <a:pt x="1022781" y="0"/>
                  </a:lnTo>
                  <a:lnTo>
                    <a:pt x="441756" y="1000379"/>
                  </a:lnTo>
                  <a:lnTo>
                    <a:pt x="2879356" y="1000379"/>
                  </a:lnTo>
                  <a:lnTo>
                    <a:pt x="2879356" y="0"/>
                  </a:lnTo>
                  <a:close/>
                </a:path>
              </a:pathLst>
            </a:custGeom>
            <a:solidFill>
              <a:srgbClr val="142B6E"/>
            </a:solidFill>
          </p:spPr>
          <p:txBody>
            <a:bodyPr wrap="square" lIns="0" tIns="0" rIns="0" bIns="0" rtlCol="0"/>
            <a:lstStyle/>
            <a:p>
              <a:endParaRPr/>
            </a:p>
          </p:txBody>
        </p:sp>
        <p:sp>
          <p:nvSpPr>
            <p:cNvPr id="21" name="object 21"/>
            <p:cNvSpPr/>
            <p:nvPr/>
          </p:nvSpPr>
          <p:spPr>
            <a:xfrm>
              <a:off x="1757228" y="9951542"/>
              <a:ext cx="139700" cy="239395"/>
            </a:xfrm>
            <a:custGeom>
              <a:avLst/>
              <a:gdLst/>
              <a:ahLst/>
              <a:cxnLst/>
              <a:rect l="l" t="t" r="r" b="b"/>
              <a:pathLst>
                <a:path w="139700" h="239395">
                  <a:moveTo>
                    <a:pt x="99431" y="0"/>
                  </a:moveTo>
                  <a:lnTo>
                    <a:pt x="0" y="170842"/>
                  </a:lnTo>
                  <a:lnTo>
                    <a:pt x="39778" y="239186"/>
                  </a:lnTo>
                  <a:lnTo>
                    <a:pt x="139210" y="68343"/>
                  </a:lnTo>
                  <a:lnTo>
                    <a:pt x="99431" y="0"/>
                  </a:lnTo>
                  <a:close/>
                </a:path>
              </a:pathLst>
            </a:custGeom>
            <a:solidFill>
              <a:srgbClr val="000021"/>
            </a:solidFill>
          </p:spPr>
          <p:txBody>
            <a:bodyPr wrap="square" lIns="0" tIns="0" rIns="0" bIns="0" rtlCol="0"/>
            <a:lstStyle/>
            <a:p>
              <a:endParaRPr/>
            </a:p>
          </p:txBody>
        </p:sp>
        <p:sp>
          <p:nvSpPr>
            <p:cNvPr id="22" name="object 22"/>
            <p:cNvSpPr/>
            <p:nvPr/>
          </p:nvSpPr>
          <p:spPr>
            <a:xfrm>
              <a:off x="1797022" y="9889423"/>
              <a:ext cx="650240" cy="466090"/>
            </a:xfrm>
            <a:custGeom>
              <a:avLst/>
              <a:gdLst/>
              <a:ahLst/>
              <a:cxnLst/>
              <a:rect l="l" t="t" r="r" b="b"/>
              <a:pathLst>
                <a:path w="650239" h="466090">
                  <a:moveTo>
                    <a:pt x="254924" y="0"/>
                  </a:moveTo>
                  <a:lnTo>
                    <a:pt x="135597" y="0"/>
                  </a:lnTo>
                  <a:lnTo>
                    <a:pt x="0" y="232956"/>
                  </a:lnTo>
                  <a:lnTo>
                    <a:pt x="135597" y="465922"/>
                  </a:lnTo>
                  <a:lnTo>
                    <a:pt x="254924" y="465922"/>
                  </a:lnTo>
                  <a:lnTo>
                    <a:pt x="149147" y="284200"/>
                  </a:lnTo>
                  <a:lnTo>
                    <a:pt x="408542" y="284200"/>
                  </a:lnTo>
                  <a:lnTo>
                    <a:pt x="408542" y="276892"/>
                  </a:lnTo>
                  <a:lnTo>
                    <a:pt x="638186" y="276892"/>
                  </a:lnTo>
                  <a:lnTo>
                    <a:pt x="634341" y="267404"/>
                  </a:lnTo>
                  <a:lnTo>
                    <a:pt x="616137" y="243360"/>
                  </a:lnTo>
                  <a:lnTo>
                    <a:pt x="592400" y="224307"/>
                  </a:lnTo>
                  <a:lnTo>
                    <a:pt x="609557" y="206224"/>
                  </a:lnTo>
                  <a:lnTo>
                    <a:pt x="622431" y="184955"/>
                  </a:lnTo>
                  <a:lnTo>
                    <a:pt x="623288" y="182371"/>
                  </a:lnTo>
                  <a:lnTo>
                    <a:pt x="408542" y="182371"/>
                  </a:lnTo>
                  <a:lnTo>
                    <a:pt x="408542" y="181711"/>
                  </a:lnTo>
                  <a:lnTo>
                    <a:pt x="149147" y="181711"/>
                  </a:lnTo>
                  <a:lnTo>
                    <a:pt x="254924" y="0"/>
                  </a:lnTo>
                  <a:close/>
                </a:path>
                <a:path w="650239" h="466090">
                  <a:moveTo>
                    <a:pt x="408542" y="284200"/>
                  </a:moveTo>
                  <a:lnTo>
                    <a:pt x="301174" y="284200"/>
                  </a:lnTo>
                  <a:lnTo>
                    <a:pt x="301174" y="465922"/>
                  </a:lnTo>
                  <a:lnTo>
                    <a:pt x="498466" y="465922"/>
                  </a:lnTo>
                  <a:lnTo>
                    <a:pt x="546444" y="459655"/>
                  </a:lnTo>
                  <a:lnTo>
                    <a:pt x="588079" y="441662"/>
                  </a:lnTo>
                  <a:lnTo>
                    <a:pt x="620890" y="413157"/>
                  </a:lnTo>
                  <a:lnTo>
                    <a:pt x="642396" y="375354"/>
                  </a:lnTo>
                  <a:lnTo>
                    <a:pt x="643956" y="366083"/>
                  </a:lnTo>
                  <a:lnTo>
                    <a:pt x="408542" y="366083"/>
                  </a:lnTo>
                  <a:lnTo>
                    <a:pt x="408542" y="284200"/>
                  </a:lnTo>
                  <a:close/>
                </a:path>
                <a:path w="650239" h="466090">
                  <a:moveTo>
                    <a:pt x="638186" y="276892"/>
                  </a:moveTo>
                  <a:lnTo>
                    <a:pt x="498466" y="276892"/>
                  </a:lnTo>
                  <a:lnTo>
                    <a:pt x="516705" y="280209"/>
                  </a:lnTo>
                  <a:lnTo>
                    <a:pt x="530665" y="289455"/>
                  </a:lnTo>
                  <a:lnTo>
                    <a:pt x="539594" y="303568"/>
                  </a:lnTo>
                  <a:lnTo>
                    <a:pt x="542737" y="321487"/>
                  </a:lnTo>
                  <a:lnTo>
                    <a:pt x="539594" y="339406"/>
                  </a:lnTo>
                  <a:lnTo>
                    <a:pt x="530665" y="353519"/>
                  </a:lnTo>
                  <a:lnTo>
                    <a:pt x="516705" y="362765"/>
                  </a:lnTo>
                  <a:lnTo>
                    <a:pt x="498466" y="366083"/>
                  </a:lnTo>
                  <a:lnTo>
                    <a:pt x="643956" y="366083"/>
                  </a:lnTo>
                  <a:lnTo>
                    <a:pt x="650116" y="329466"/>
                  </a:lnTo>
                  <a:lnTo>
                    <a:pt x="646004" y="296188"/>
                  </a:lnTo>
                  <a:lnTo>
                    <a:pt x="638186" y="276892"/>
                  </a:lnTo>
                  <a:close/>
                </a:path>
                <a:path w="650239" h="466090">
                  <a:moveTo>
                    <a:pt x="627711" y="99850"/>
                  </a:moveTo>
                  <a:lnTo>
                    <a:pt x="485042" y="99850"/>
                  </a:lnTo>
                  <a:lnTo>
                    <a:pt x="501911" y="102927"/>
                  </a:lnTo>
                  <a:lnTo>
                    <a:pt x="514818" y="111493"/>
                  </a:lnTo>
                  <a:lnTo>
                    <a:pt x="523069" y="124552"/>
                  </a:lnTo>
                  <a:lnTo>
                    <a:pt x="525973" y="141105"/>
                  </a:lnTo>
                  <a:lnTo>
                    <a:pt x="522976" y="157664"/>
                  </a:lnTo>
                  <a:lnTo>
                    <a:pt x="514570" y="170726"/>
                  </a:lnTo>
                  <a:lnTo>
                    <a:pt x="501633" y="179294"/>
                  </a:lnTo>
                  <a:lnTo>
                    <a:pt x="485042" y="182371"/>
                  </a:lnTo>
                  <a:lnTo>
                    <a:pt x="623288" y="182371"/>
                  </a:lnTo>
                  <a:lnTo>
                    <a:pt x="630523" y="160564"/>
                  </a:lnTo>
                  <a:lnTo>
                    <a:pt x="633331" y="133116"/>
                  </a:lnTo>
                  <a:lnTo>
                    <a:pt x="627711" y="99850"/>
                  </a:lnTo>
                  <a:close/>
                </a:path>
                <a:path w="650239" h="466090">
                  <a:moveTo>
                    <a:pt x="485042" y="0"/>
                  </a:moveTo>
                  <a:lnTo>
                    <a:pt x="301174" y="0"/>
                  </a:lnTo>
                  <a:lnTo>
                    <a:pt x="301174" y="181711"/>
                  </a:lnTo>
                  <a:lnTo>
                    <a:pt x="408542" y="181711"/>
                  </a:lnTo>
                  <a:lnTo>
                    <a:pt x="408542" y="99850"/>
                  </a:lnTo>
                  <a:lnTo>
                    <a:pt x="627711" y="99850"/>
                  </a:lnTo>
                  <a:lnTo>
                    <a:pt x="625768" y="88344"/>
                  </a:lnTo>
                  <a:lnTo>
                    <a:pt x="604709" y="51465"/>
                  </a:lnTo>
                  <a:lnTo>
                    <a:pt x="572604" y="23660"/>
                  </a:lnTo>
                  <a:lnTo>
                    <a:pt x="531899" y="6112"/>
                  </a:lnTo>
                  <a:lnTo>
                    <a:pt x="485042" y="0"/>
                  </a:lnTo>
                  <a:close/>
                </a:path>
              </a:pathLst>
            </a:custGeom>
            <a:solidFill>
              <a:srgbClr val="FFDF00"/>
            </a:solidFill>
          </p:spPr>
          <p:txBody>
            <a:bodyPr wrap="square" lIns="0" tIns="0" rIns="0" bIns="0" rtlCol="0"/>
            <a:lstStyle/>
            <a:p>
              <a:endParaRPr/>
            </a:p>
          </p:txBody>
        </p:sp>
        <p:pic>
          <p:nvPicPr>
            <p:cNvPr id="23" name="object 23"/>
            <p:cNvPicPr/>
            <p:nvPr/>
          </p:nvPicPr>
          <p:blipFill>
            <a:blip r:embed="rId5" cstate="print"/>
            <a:stretch>
              <a:fillRect/>
            </a:stretch>
          </p:blipFill>
          <p:spPr>
            <a:xfrm>
              <a:off x="2797633" y="10192826"/>
              <a:ext cx="118781" cy="162518"/>
            </a:xfrm>
            <a:prstGeom prst="rect">
              <a:avLst/>
            </a:prstGeom>
          </p:spPr>
        </p:pic>
        <p:pic>
          <p:nvPicPr>
            <p:cNvPr id="24" name="object 24"/>
            <p:cNvPicPr/>
            <p:nvPr/>
          </p:nvPicPr>
          <p:blipFill>
            <a:blip r:embed="rId6" cstate="print"/>
            <a:stretch>
              <a:fillRect/>
            </a:stretch>
          </p:blipFill>
          <p:spPr>
            <a:xfrm>
              <a:off x="2940367" y="10193018"/>
              <a:ext cx="208110" cy="120530"/>
            </a:xfrm>
            <a:prstGeom prst="rect">
              <a:avLst/>
            </a:prstGeom>
          </p:spPr>
        </p:pic>
        <p:pic>
          <p:nvPicPr>
            <p:cNvPr id="25" name="object 25"/>
            <p:cNvPicPr/>
            <p:nvPr/>
          </p:nvPicPr>
          <p:blipFill>
            <a:blip r:embed="rId7" cstate="print"/>
            <a:stretch>
              <a:fillRect/>
            </a:stretch>
          </p:blipFill>
          <p:spPr>
            <a:xfrm>
              <a:off x="3167711" y="10164575"/>
              <a:ext cx="226576" cy="148973"/>
            </a:xfrm>
            <a:prstGeom prst="rect">
              <a:avLst/>
            </a:prstGeom>
          </p:spPr>
        </p:pic>
        <p:pic>
          <p:nvPicPr>
            <p:cNvPr id="26" name="object 26"/>
            <p:cNvPicPr/>
            <p:nvPr/>
          </p:nvPicPr>
          <p:blipFill>
            <a:blip r:embed="rId8" cstate="print"/>
            <a:stretch>
              <a:fillRect/>
            </a:stretch>
          </p:blipFill>
          <p:spPr>
            <a:xfrm>
              <a:off x="3459462" y="10150849"/>
              <a:ext cx="160016" cy="162120"/>
            </a:xfrm>
            <a:prstGeom prst="rect">
              <a:avLst/>
            </a:prstGeom>
          </p:spPr>
        </p:pic>
        <p:pic>
          <p:nvPicPr>
            <p:cNvPr id="27" name="object 27"/>
            <p:cNvPicPr/>
            <p:nvPr/>
          </p:nvPicPr>
          <p:blipFill>
            <a:blip r:embed="rId9" cstate="print"/>
            <a:stretch>
              <a:fillRect/>
            </a:stretch>
          </p:blipFill>
          <p:spPr>
            <a:xfrm>
              <a:off x="3679932" y="10192826"/>
              <a:ext cx="118792" cy="162518"/>
            </a:xfrm>
            <a:prstGeom prst="rect">
              <a:avLst/>
            </a:prstGeom>
          </p:spPr>
        </p:pic>
        <p:pic>
          <p:nvPicPr>
            <p:cNvPr id="28" name="object 28"/>
            <p:cNvPicPr/>
            <p:nvPr/>
          </p:nvPicPr>
          <p:blipFill>
            <a:blip r:embed="rId10" cstate="print"/>
            <a:stretch>
              <a:fillRect/>
            </a:stretch>
          </p:blipFill>
          <p:spPr>
            <a:xfrm>
              <a:off x="3820312" y="10192831"/>
              <a:ext cx="128802" cy="120917"/>
            </a:xfrm>
            <a:prstGeom prst="rect">
              <a:avLst/>
            </a:prstGeom>
          </p:spPr>
        </p:pic>
        <p:sp>
          <p:nvSpPr>
            <p:cNvPr id="29" name="object 29"/>
            <p:cNvSpPr/>
            <p:nvPr/>
          </p:nvSpPr>
          <p:spPr>
            <a:xfrm>
              <a:off x="2805557" y="9914765"/>
              <a:ext cx="1129665" cy="187960"/>
            </a:xfrm>
            <a:custGeom>
              <a:avLst/>
              <a:gdLst/>
              <a:ahLst/>
              <a:cxnLst/>
              <a:rect l="l" t="t" r="r" b="b"/>
              <a:pathLst>
                <a:path w="1129664" h="187959">
                  <a:moveTo>
                    <a:pt x="965457" y="7214"/>
                  </a:moveTo>
                  <a:lnTo>
                    <a:pt x="933772" y="7214"/>
                  </a:lnTo>
                  <a:lnTo>
                    <a:pt x="933772" y="149932"/>
                  </a:lnTo>
                  <a:lnTo>
                    <a:pt x="981467" y="149932"/>
                  </a:lnTo>
                  <a:lnTo>
                    <a:pt x="981467" y="118258"/>
                  </a:lnTo>
                  <a:lnTo>
                    <a:pt x="965457" y="118258"/>
                  </a:lnTo>
                  <a:lnTo>
                    <a:pt x="965457" y="7214"/>
                  </a:lnTo>
                  <a:close/>
                </a:path>
                <a:path w="1129664" h="187959">
                  <a:moveTo>
                    <a:pt x="984996" y="118258"/>
                  </a:moveTo>
                  <a:lnTo>
                    <a:pt x="981467" y="118258"/>
                  </a:lnTo>
                  <a:lnTo>
                    <a:pt x="981467" y="149932"/>
                  </a:lnTo>
                  <a:lnTo>
                    <a:pt x="984996" y="149932"/>
                  </a:lnTo>
                  <a:lnTo>
                    <a:pt x="984996" y="118258"/>
                  </a:lnTo>
                  <a:close/>
                </a:path>
                <a:path w="1129664" h="187959">
                  <a:moveTo>
                    <a:pt x="1127251" y="87641"/>
                  </a:moveTo>
                  <a:lnTo>
                    <a:pt x="1086364" y="87641"/>
                  </a:lnTo>
                  <a:lnTo>
                    <a:pt x="1091045" y="89337"/>
                  </a:lnTo>
                  <a:lnTo>
                    <a:pt x="1094102" y="92740"/>
                  </a:lnTo>
                  <a:lnTo>
                    <a:pt x="1096678" y="95672"/>
                  </a:lnTo>
                  <a:lnTo>
                    <a:pt x="1097977" y="99839"/>
                  </a:lnTo>
                  <a:lnTo>
                    <a:pt x="1097977" y="118258"/>
                  </a:lnTo>
                  <a:lnTo>
                    <a:pt x="984996" y="118258"/>
                  </a:lnTo>
                  <a:lnTo>
                    <a:pt x="984996" y="149932"/>
                  </a:lnTo>
                  <a:lnTo>
                    <a:pt x="1129651" y="149932"/>
                  </a:lnTo>
                  <a:lnTo>
                    <a:pt x="1129651" y="107703"/>
                  </a:lnTo>
                  <a:lnTo>
                    <a:pt x="1128946" y="95886"/>
                  </a:lnTo>
                  <a:lnTo>
                    <a:pt x="1127251" y="87641"/>
                  </a:lnTo>
                  <a:close/>
                </a:path>
                <a:path w="1129664" h="187959">
                  <a:moveTo>
                    <a:pt x="1029162" y="43642"/>
                  </a:moveTo>
                  <a:lnTo>
                    <a:pt x="997487" y="43642"/>
                  </a:lnTo>
                  <a:lnTo>
                    <a:pt x="997487" y="118258"/>
                  </a:lnTo>
                  <a:lnTo>
                    <a:pt x="1029162" y="118258"/>
                  </a:lnTo>
                  <a:lnTo>
                    <a:pt x="1029162" y="87641"/>
                  </a:lnTo>
                  <a:lnTo>
                    <a:pt x="1127251" y="87641"/>
                  </a:lnTo>
                  <a:lnTo>
                    <a:pt x="1091095" y="56814"/>
                  </a:lnTo>
                  <a:lnTo>
                    <a:pt x="1078082" y="55956"/>
                  </a:lnTo>
                  <a:lnTo>
                    <a:pt x="1029162" y="55956"/>
                  </a:lnTo>
                  <a:lnTo>
                    <a:pt x="1029162" y="43642"/>
                  </a:lnTo>
                  <a:close/>
                </a:path>
                <a:path w="1129664" h="187959">
                  <a:moveTo>
                    <a:pt x="837681" y="39590"/>
                  </a:moveTo>
                  <a:lnTo>
                    <a:pt x="806006" y="39590"/>
                  </a:lnTo>
                  <a:lnTo>
                    <a:pt x="806006" y="48218"/>
                  </a:lnTo>
                  <a:lnTo>
                    <a:pt x="792940" y="49059"/>
                  </a:lnTo>
                  <a:lnTo>
                    <a:pt x="754268" y="69079"/>
                  </a:lnTo>
                  <a:lnTo>
                    <a:pt x="744762" y="99253"/>
                  </a:lnTo>
                  <a:lnTo>
                    <a:pt x="745672" y="110049"/>
                  </a:lnTo>
                  <a:lnTo>
                    <a:pt x="745752" y="110989"/>
                  </a:lnTo>
                  <a:lnTo>
                    <a:pt x="769390" y="142705"/>
                  </a:lnTo>
                  <a:lnTo>
                    <a:pt x="806184" y="149932"/>
                  </a:lnTo>
                  <a:lnTo>
                    <a:pt x="849471" y="149932"/>
                  </a:lnTo>
                  <a:lnTo>
                    <a:pt x="849471" y="118258"/>
                  </a:lnTo>
                  <a:lnTo>
                    <a:pt x="791693" y="118258"/>
                  </a:lnTo>
                  <a:lnTo>
                    <a:pt x="786562" y="116614"/>
                  </a:lnTo>
                  <a:lnTo>
                    <a:pt x="778468" y="110049"/>
                  </a:lnTo>
                  <a:lnTo>
                    <a:pt x="776447" y="105358"/>
                  </a:lnTo>
                  <a:lnTo>
                    <a:pt x="776447" y="93505"/>
                  </a:lnTo>
                  <a:lnTo>
                    <a:pt x="778583" y="88845"/>
                  </a:lnTo>
                  <a:lnTo>
                    <a:pt x="787148" y="81683"/>
                  </a:lnTo>
                  <a:lnTo>
                    <a:pt x="792164" y="79892"/>
                  </a:lnTo>
                  <a:lnTo>
                    <a:pt x="837681" y="79892"/>
                  </a:lnTo>
                  <a:lnTo>
                    <a:pt x="837681" y="39590"/>
                  </a:lnTo>
                  <a:close/>
                </a:path>
                <a:path w="1129664" h="187959">
                  <a:moveTo>
                    <a:pt x="853000" y="118258"/>
                  </a:moveTo>
                  <a:lnTo>
                    <a:pt x="849471" y="118258"/>
                  </a:lnTo>
                  <a:lnTo>
                    <a:pt x="849471" y="149932"/>
                  </a:lnTo>
                  <a:lnTo>
                    <a:pt x="853000" y="149932"/>
                  </a:lnTo>
                  <a:lnTo>
                    <a:pt x="853000" y="118258"/>
                  </a:lnTo>
                  <a:close/>
                </a:path>
                <a:path w="1129664" h="187959">
                  <a:moveTo>
                    <a:pt x="900862" y="7214"/>
                  </a:moveTo>
                  <a:lnTo>
                    <a:pt x="869188" y="7214"/>
                  </a:lnTo>
                  <a:lnTo>
                    <a:pt x="869188" y="118258"/>
                  </a:lnTo>
                  <a:lnTo>
                    <a:pt x="853000" y="118258"/>
                  </a:lnTo>
                  <a:lnTo>
                    <a:pt x="853000" y="149932"/>
                  </a:lnTo>
                  <a:lnTo>
                    <a:pt x="900862" y="149932"/>
                  </a:lnTo>
                  <a:lnTo>
                    <a:pt x="900862" y="7214"/>
                  </a:lnTo>
                  <a:close/>
                </a:path>
                <a:path w="1129664" h="187959">
                  <a:moveTo>
                    <a:pt x="837681" y="79892"/>
                  </a:moveTo>
                  <a:lnTo>
                    <a:pt x="806006" y="79892"/>
                  </a:lnTo>
                  <a:lnTo>
                    <a:pt x="806006" y="118258"/>
                  </a:lnTo>
                  <a:lnTo>
                    <a:pt x="837681" y="118258"/>
                  </a:lnTo>
                  <a:lnTo>
                    <a:pt x="837681" y="79892"/>
                  </a:lnTo>
                  <a:close/>
                </a:path>
                <a:path w="1129664" h="187959">
                  <a:moveTo>
                    <a:pt x="784478" y="0"/>
                  </a:moveTo>
                  <a:lnTo>
                    <a:pt x="775096" y="0"/>
                  </a:lnTo>
                  <a:lnTo>
                    <a:pt x="771159" y="1371"/>
                  </a:lnTo>
                  <a:lnTo>
                    <a:pt x="764835" y="6889"/>
                  </a:lnTo>
                  <a:lnTo>
                    <a:pt x="763243" y="10502"/>
                  </a:lnTo>
                  <a:lnTo>
                    <a:pt x="763243" y="19643"/>
                  </a:lnTo>
                  <a:lnTo>
                    <a:pt x="764835" y="23287"/>
                  </a:lnTo>
                  <a:lnTo>
                    <a:pt x="771159" y="28449"/>
                  </a:lnTo>
                  <a:lnTo>
                    <a:pt x="775096" y="29737"/>
                  </a:lnTo>
                  <a:lnTo>
                    <a:pt x="784478" y="29737"/>
                  </a:lnTo>
                  <a:lnTo>
                    <a:pt x="788415" y="28449"/>
                  </a:lnTo>
                  <a:lnTo>
                    <a:pt x="794750" y="23287"/>
                  </a:lnTo>
                  <a:lnTo>
                    <a:pt x="796331" y="19643"/>
                  </a:lnTo>
                  <a:lnTo>
                    <a:pt x="796331" y="10502"/>
                  </a:lnTo>
                  <a:lnTo>
                    <a:pt x="794750" y="6889"/>
                  </a:lnTo>
                  <a:lnTo>
                    <a:pt x="788415" y="1371"/>
                  </a:lnTo>
                  <a:lnTo>
                    <a:pt x="784478" y="0"/>
                  </a:lnTo>
                  <a:close/>
                </a:path>
                <a:path w="1129664" h="187959">
                  <a:moveTo>
                    <a:pt x="825608" y="0"/>
                  </a:moveTo>
                  <a:lnTo>
                    <a:pt x="816100" y="0"/>
                  </a:lnTo>
                  <a:lnTo>
                    <a:pt x="812195" y="1371"/>
                  </a:lnTo>
                  <a:lnTo>
                    <a:pt x="805975" y="6889"/>
                  </a:lnTo>
                  <a:lnTo>
                    <a:pt x="804425" y="10502"/>
                  </a:lnTo>
                  <a:lnTo>
                    <a:pt x="804425" y="19643"/>
                  </a:lnTo>
                  <a:lnTo>
                    <a:pt x="806006" y="23287"/>
                  </a:lnTo>
                  <a:lnTo>
                    <a:pt x="812352" y="28449"/>
                  </a:lnTo>
                  <a:lnTo>
                    <a:pt x="816215" y="29737"/>
                  </a:lnTo>
                  <a:lnTo>
                    <a:pt x="825493" y="29737"/>
                  </a:lnTo>
                  <a:lnTo>
                    <a:pt x="829419" y="28449"/>
                  </a:lnTo>
                  <a:lnTo>
                    <a:pt x="835754" y="23287"/>
                  </a:lnTo>
                  <a:lnTo>
                    <a:pt x="837335" y="19643"/>
                  </a:lnTo>
                  <a:lnTo>
                    <a:pt x="837335" y="10502"/>
                  </a:lnTo>
                  <a:lnTo>
                    <a:pt x="835775" y="6889"/>
                  </a:lnTo>
                  <a:lnTo>
                    <a:pt x="829566" y="1371"/>
                  </a:lnTo>
                  <a:lnTo>
                    <a:pt x="825608" y="0"/>
                  </a:lnTo>
                  <a:close/>
                </a:path>
                <a:path w="1129664" h="187959">
                  <a:moveTo>
                    <a:pt x="664168" y="7214"/>
                  </a:moveTo>
                  <a:lnTo>
                    <a:pt x="632493" y="7214"/>
                  </a:lnTo>
                  <a:lnTo>
                    <a:pt x="632493" y="149943"/>
                  </a:lnTo>
                  <a:lnTo>
                    <a:pt x="664168" y="149943"/>
                  </a:lnTo>
                  <a:lnTo>
                    <a:pt x="664168" y="7214"/>
                  </a:lnTo>
                  <a:close/>
                </a:path>
                <a:path w="1129664" h="187959">
                  <a:moveTo>
                    <a:pt x="274358" y="7214"/>
                  </a:moveTo>
                  <a:lnTo>
                    <a:pt x="242673" y="7214"/>
                  </a:lnTo>
                  <a:lnTo>
                    <a:pt x="242673" y="149932"/>
                  </a:lnTo>
                  <a:lnTo>
                    <a:pt x="290378" y="149932"/>
                  </a:lnTo>
                  <a:lnTo>
                    <a:pt x="290378" y="118258"/>
                  </a:lnTo>
                  <a:lnTo>
                    <a:pt x="274358" y="118258"/>
                  </a:lnTo>
                  <a:lnTo>
                    <a:pt x="274358" y="7214"/>
                  </a:lnTo>
                  <a:close/>
                </a:path>
                <a:path w="1129664" h="187959">
                  <a:moveTo>
                    <a:pt x="293886" y="118258"/>
                  </a:moveTo>
                  <a:lnTo>
                    <a:pt x="290378" y="118258"/>
                  </a:lnTo>
                  <a:lnTo>
                    <a:pt x="290378" y="149932"/>
                  </a:lnTo>
                  <a:lnTo>
                    <a:pt x="293886" y="149932"/>
                  </a:lnTo>
                  <a:lnTo>
                    <a:pt x="293886" y="118258"/>
                  </a:lnTo>
                  <a:close/>
                </a:path>
                <a:path w="1129664" h="187959">
                  <a:moveTo>
                    <a:pt x="386281" y="118258"/>
                  </a:moveTo>
                  <a:lnTo>
                    <a:pt x="293886" y="118258"/>
                  </a:lnTo>
                  <a:lnTo>
                    <a:pt x="293886" y="149932"/>
                  </a:lnTo>
                  <a:lnTo>
                    <a:pt x="386281" y="149932"/>
                  </a:lnTo>
                  <a:lnTo>
                    <a:pt x="386281" y="118258"/>
                  </a:lnTo>
                  <a:close/>
                </a:path>
                <a:path w="1129664" h="187959">
                  <a:moveTo>
                    <a:pt x="389810" y="118258"/>
                  </a:moveTo>
                  <a:lnTo>
                    <a:pt x="386281" y="118258"/>
                  </a:lnTo>
                  <a:lnTo>
                    <a:pt x="386281" y="149932"/>
                  </a:lnTo>
                  <a:lnTo>
                    <a:pt x="389810" y="149932"/>
                  </a:lnTo>
                  <a:lnTo>
                    <a:pt x="389810" y="118258"/>
                  </a:lnTo>
                  <a:close/>
                </a:path>
                <a:path w="1129664" h="187959">
                  <a:moveTo>
                    <a:pt x="548192" y="118258"/>
                  </a:moveTo>
                  <a:lnTo>
                    <a:pt x="389810" y="118258"/>
                  </a:lnTo>
                  <a:lnTo>
                    <a:pt x="389810" y="149932"/>
                  </a:lnTo>
                  <a:lnTo>
                    <a:pt x="548192" y="149932"/>
                  </a:lnTo>
                  <a:lnTo>
                    <a:pt x="548192" y="118258"/>
                  </a:lnTo>
                  <a:close/>
                </a:path>
                <a:path w="1129664" h="187959">
                  <a:moveTo>
                    <a:pt x="551532" y="118258"/>
                  </a:moveTo>
                  <a:lnTo>
                    <a:pt x="548192" y="118258"/>
                  </a:lnTo>
                  <a:lnTo>
                    <a:pt x="548192" y="149932"/>
                  </a:lnTo>
                  <a:lnTo>
                    <a:pt x="551532" y="149932"/>
                  </a:lnTo>
                  <a:lnTo>
                    <a:pt x="551532" y="118258"/>
                  </a:lnTo>
                  <a:close/>
                </a:path>
                <a:path w="1129664" h="187959">
                  <a:moveTo>
                    <a:pt x="599583" y="7214"/>
                  </a:moveTo>
                  <a:lnTo>
                    <a:pt x="567898" y="7214"/>
                  </a:lnTo>
                  <a:lnTo>
                    <a:pt x="567898" y="118258"/>
                  </a:lnTo>
                  <a:lnTo>
                    <a:pt x="551532" y="118258"/>
                  </a:lnTo>
                  <a:lnTo>
                    <a:pt x="551532" y="149932"/>
                  </a:lnTo>
                  <a:lnTo>
                    <a:pt x="599583" y="149932"/>
                  </a:lnTo>
                  <a:lnTo>
                    <a:pt x="599583" y="7214"/>
                  </a:lnTo>
                  <a:close/>
                </a:path>
                <a:path w="1129664" h="187959">
                  <a:moveTo>
                    <a:pt x="359706" y="48396"/>
                  </a:moveTo>
                  <a:lnTo>
                    <a:pt x="328031" y="48396"/>
                  </a:lnTo>
                  <a:lnTo>
                    <a:pt x="328031" y="118258"/>
                  </a:lnTo>
                  <a:lnTo>
                    <a:pt x="359706" y="118258"/>
                  </a:lnTo>
                  <a:lnTo>
                    <a:pt x="359706" y="48396"/>
                  </a:lnTo>
                  <a:close/>
                </a:path>
                <a:path w="1129664" h="187959">
                  <a:moveTo>
                    <a:pt x="433976" y="43642"/>
                  </a:moveTo>
                  <a:lnTo>
                    <a:pt x="402301" y="43642"/>
                  </a:lnTo>
                  <a:lnTo>
                    <a:pt x="402301" y="118258"/>
                  </a:lnTo>
                  <a:lnTo>
                    <a:pt x="433976" y="118258"/>
                  </a:lnTo>
                  <a:lnTo>
                    <a:pt x="433976" y="87641"/>
                  </a:lnTo>
                  <a:lnTo>
                    <a:pt x="532064" y="87641"/>
                  </a:lnTo>
                  <a:lnTo>
                    <a:pt x="495909" y="56814"/>
                  </a:lnTo>
                  <a:lnTo>
                    <a:pt x="482896" y="55956"/>
                  </a:lnTo>
                  <a:lnTo>
                    <a:pt x="433976" y="55956"/>
                  </a:lnTo>
                  <a:lnTo>
                    <a:pt x="433976" y="43642"/>
                  </a:lnTo>
                  <a:close/>
                </a:path>
                <a:path w="1129664" h="187959">
                  <a:moveTo>
                    <a:pt x="532064" y="87641"/>
                  </a:moveTo>
                  <a:lnTo>
                    <a:pt x="491178" y="87641"/>
                  </a:lnTo>
                  <a:lnTo>
                    <a:pt x="495859" y="89337"/>
                  </a:lnTo>
                  <a:lnTo>
                    <a:pt x="498916" y="92740"/>
                  </a:lnTo>
                  <a:lnTo>
                    <a:pt x="501492" y="95672"/>
                  </a:lnTo>
                  <a:lnTo>
                    <a:pt x="502790" y="99839"/>
                  </a:lnTo>
                  <a:lnTo>
                    <a:pt x="502790" y="118258"/>
                  </a:lnTo>
                  <a:lnTo>
                    <a:pt x="534465" y="118258"/>
                  </a:lnTo>
                  <a:lnTo>
                    <a:pt x="534465" y="107703"/>
                  </a:lnTo>
                  <a:lnTo>
                    <a:pt x="533760" y="95886"/>
                  </a:lnTo>
                  <a:lnTo>
                    <a:pt x="532064" y="87641"/>
                  </a:lnTo>
                  <a:close/>
                </a:path>
                <a:path w="1129664" h="187959">
                  <a:moveTo>
                    <a:pt x="473692" y="12313"/>
                  </a:moveTo>
                  <a:lnTo>
                    <a:pt x="463598" y="12313"/>
                  </a:lnTo>
                  <a:lnTo>
                    <a:pt x="459441" y="13748"/>
                  </a:lnTo>
                  <a:lnTo>
                    <a:pt x="452865" y="19507"/>
                  </a:lnTo>
                  <a:lnTo>
                    <a:pt x="451221" y="23224"/>
                  </a:lnTo>
                  <a:lnTo>
                    <a:pt x="451221" y="32847"/>
                  </a:lnTo>
                  <a:lnTo>
                    <a:pt x="452897" y="36721"/>
                  </a:lnTo>
                  <a:lnTo>
                    <a:pt x="459588" y="42113"/>
                  </a:lnTo>
                  <a:lnTo>
                    <a:pt x="463713" y="43464"/>
                  </a:lnTo>
                  <a:lnTo>
                    <a:pt x="473566" y="43464"/>
                  </a:lnTo>
                  <a:lnTo>
                    <a:pt x="477713" y="42113"/>
                  </a:lnTo>
                  <a:lnTo>
                    <a:pt x="484393" y="36721"/>
                  </a:lnTo>
                  <a:lnTo>
                    <a:pt x="486068" y="32847"/>
                  </a:lnTo>
                  <a:lnTo>
                    <a:pt x="486068" y="23224"/>
                  </a:lnTo>
                  <a:lnTo>
                    <a:pt x="484425" y="19507"/>
                  </a:lnTo>
                  <a:lnTo>
                    <a:pt x="477859" y="13748"/>
                  </a:lnTo>
                  <a:lnTo>
                    <a:pt x="473692" y="12313"/>
                  </a:lnTo>
                  <a:close/>
                </a:path>
                <a:path w="1129664" h="187959">
                  <a:moveTo>
                    <a:pt x="366104" y="158204"/>
                  </a:moveTo>
                  <a:lnTo>
                    <a:pt x="356596" y="158204"/>
                  </a:lnTo>
                  <a:lnTo>
                    <a:pt x="352701" y="159555"/>
                  </a:lnTo>
                  <a:lnTo>
                    <a:pt x="346481" y="164947"/>
                  </a:lnTo>
                  <a:lnTo>
                    <a:pt x="344931" y="168528"/>
                  </a:lnTo>
                  <a:lnTo>
                    <a:pt x="344931" y="177795"/>
                  </a:lnTo>
                  <a:lnTo>
                    <a:pt x="346502" y="181491"/>
                  </a:lnTo>
                  <a:lnTo>
                    <a:pt x="352847" y="186654"/>
                  </a:lnTo>
                  <a:lnTo>
                    <a:pt x="356722" y="187952"/>
                  </a:lnTo>
                  <a:lnTo>
                    <a:pt x="365988" y="187952"/>
                  </a:lnTo>
                  <a:lnTo>
                    <a:pt x="369915" y="186654"/>
                  </a:lnTo>
                  <a:lnTo>
                    <a:pt x="376250" y="181491"/>
                  </a:lnTo>
                  <a:lnTo>
                    <a:pt x="377841" y="177795"/>
                  </a:lnTo>
                  <a:lnTo>
                    <a:pt x="377841" y="168528"/>
                  </a:lnTo>
                  <a:lnTo>
                    <a:pt x="376281" y="164947"/>
                  </a:lnTo>
                  <a:lnTo>
                    <a:pt x="370072" y="159555"/>
                  </a:lnTo>
                  <a:lnTo>
                    <a:pt x="366104" y="158204"/>
                  </a:lnTo>
                  <a:close/>
                </a:path>
                <a:path w="1129664" h="187959">
                  <a:moveTo>
                    <a:pt x="324984" y="158204"/>
                  </a:moveTo>
                  <a:lnTo>
                    <a:pt x="315592" y="158204"/>
                  </a:lnTo>
                  <a:lnTo>
                    <a:pt x="311665" y="159555"/>
                  </a:lnTo>
                  <a:lnTo>
                    <a:pt x="305331" y="164947"/>
                  </a:lnTo>
                  <a:lnTo>
                    <a:pt x="303739" y="168528"/>
                  </a:lnTo>
                  <a:lnTo>
                    <a:pt x="303739" y="177795"/>
                  </a:lnTo>
                  <a:lnTo>
                    <a:pt x="305331" y="181491"/>
                  </a:lnTo>
                  <a:lnTo>
                    <a:pt x="311665" y="186654"/>
                  </a:lnTo>
                  <a:lnTo>
                    <a:pt x="315592" y="187952"/>
                  </a:lnTo>
                  <a:lnTo>
                    <a:pt x="324984" y="187952"/>
                  </a:lnTo>
                  <a:lnTo>
                    <a:pt x="328911" y="186654"/>
                  </a:lnTo>
                  <a:lnTo>
                    <a:pt x="335246" y="181491"/>
                  </a:lnTo>
                  <a:lnTo>
                    <a:pt x="336827" y="177795"/>
                  </a:lnTo>
                  <a:lnTo>
                    <a:pt x="336827" y="168528"/>
                  </a:lnTo>
                  <a:lnTo>
                    <a:pt x="335246" y="164947"/>
                  </a:lnTo>
                  <a:lnTo>
                    <a:pt x="328911" y="159555"/>
                  </a:lnTo>
                  <a:lnTo>
                    <a:pt x="324984" y="158204"/>
                  </a:lnTo>
                  <a:close/>
                </a:path>
                <a:path w="1129664" h="187959">
                  <a:moveTo>
                    <a:pt x="179785" y="5455"/>
                  </a:moveTo>
                  <a:lnTo>
                    <a:pt x="169701" y="5455"/>
                  </a:lnTo>
                  <a:lnTo>
                    <a:pt x="165534" y="6889"/>
                  </a:lnTo>
                  <a:lnTo>
                    <a:pt x="158968" y="12638"/>
                  </a:lnTo>
                  <a:lnTo>
                    <a:pt x="157325" y="16365"/>
                  </a:lnTo>
                  <a:lnTo>
                    <a:pt x="157325" y="25988"/>
                  </a:lnTo>
                  <a:lnTo>
                    <a:pt x="159000" y="29852"/>
                  </a:lnTo>
                  <a:lnTo>
                    <a:pt x="165680" y="35255"/>
                  </a:lnTo>
                  <a:lnTo>
                    <a:pt x="169827" y="36606"/>
                  </a:lnTo>
                  <a:lnTo>
                    <a:pt x="179680" y="36606"/>
                  </a:lnTo>
                  <a:lnTo>
                    <a:pt x="183816" y="35255"/>
                  </a:lnTo>
                  <a:lnTo>
                    <a:pt x="190496" y="29852"/>
                  </a:lnTo>
                  <a:lnTo>
                    <a:pt x="192172" y="25988"/>
                  </a:lnTo>
                  <a:lnTo>
                    <a:pt x="192172" y="16365"/>
                  </a:lnTo>
                  <a:lnTo>
                    <a:pt x="190528" y="12638"/>
                  </a:lnTo>
                  <a:lnTo>
                    <a:pt x="183952" y="6889"/>
                  </a:lnTo>
                  <a:lnTo>
                    <a:pt x="179785" y="5455"/>
                  </a:lnTo>
                  <a:close/>
                </a:path>
                <a:path w="1129664" h="187959">
                  <a:moveTo>
                    <a:pt x="92918" y="39590"/>
                  </a:moveTo>
                  <a:lnTo>
                    <a:pt x="61244" y="39590"/>
                  </a:lnTo>
                  <a:lnTo>
                    <a:pt x="61244" y="48218"/>
                  </a:lnTo>
                  <a:lnTo>
                    <a:pt x="47660" y="49092"/>
                  </a:lnTo>
                  <a:lnTo>
                    <a:pt x="48021" y="49092"/>
                  </a:lnTo>
                  <a:lnTo>
                    <a:pt x="36428" y="51582"/>
                  </a:lnTo>
                  <a:lnTo>
                    <a:pt x="25999" y="55789"/>
                  </a:lnTo>
                  <a:lnTo>
                    <a:pt x="1054" y="87864"/>
                  </a:lnTo>
                  <a:lnTo>
                    <a:pt x="16" y="99075"/>
                  </a:lnTo>
                  <a:lnTo>
                    <a:pt x="0" y="99253"/>
                  </a:lnTo>
                  <a:lnTo>
                    <a:pt x="15831" y="137084"/>
                  </a:lnTo>
                  <a:lnTo>
                    <a:pt x="61411" y="149932"/>
                  </a:lnTo>
                  <a:lnTo>
                    <a:pt x="104708" y="149932"/>
                  </a:lnTo>
                  <a:lnTo>
                    <a:pt x="104708" y="118258"/>
                  </a:lnTo>
                  <a:lnTo>
                    <a:pt x="46920" y="118258"/>
                  </a:lnTo>
                  <a:lnTo>
                    <a:pt x="41789" y="116614"/>
                  </a:lnTo>
                  <a:lnTo>
                    <a:pt x="33695" y="110049"/>
                  </a:lnTo>
                  <a:lnTo>
                    <a:pt x="31674" y="105358"/>
                  </a:lnTo>
                  <a:lnTo>
                    <a:pt x="31674" y="93505"/>
                  </a:lnTo>
                  <a:lnTo>
                    <a:pt x="33810" y="88845"/>
                  </a:lnTo>
                  <a:lnTo>
                    <a:pt x="42375" y="81683"/>
                  </a:lnTo>
                  <a:lnTo>
                    <a:pt x="47391" y="79892"/>
                  </a:lnTo>
                  <a:lnTo>
                    <a:pt x="92918" y="79892"/>
                  </a:lnTo>
                  <a:lnTo>
                    <a:pt x="92918" y="39590"/>
                  </a:lnTo>
                  <a:close/>
                </a:path>
                <a:path w="1129664" h="187959">
                  <a:moveTo>
                    <a:pt x="108227" y="118258"/>
                  </a:moveTo>
                  <a:lnTo>
                    <a:pt x="104708" y="118258"/>
                  </a:lnTo>
                  <a:lnTo>
                    <a:pt x="104708" y="149932"/>
                  </a:lnTo>
                  <a:lnTo>
                    <a:pt x="108227" y="149932"/>
                  </a:lnTo>
                  <a:lnTo>
                    <a:pt x="108227" y="118258"/>
                  </a:lnTo>
                  <a:close/>
                </a:path>
                <a:path w="1129664" h="187959">
                  <a:moveTo>
                    <a:pt x="213815" y="79892"/>
                  </a:moveTo>
                  <a:lnTo>
                    <a:pt x="182141" y="79892"/>
                  </a:lnTo>
                  <a:lnTo>
                    <a:pt x="182141" y="118258"/>
                  </a:lnTo>
                  <a:lnTo>
                    <a:pt x="108227" y="118258"/>
                  </a:lnTo>
                  <a:lnTo>
                    <a:pt x="108227" y="149932"/>
                  </a:lnTo>
                  <a:lnTo>
                    <a:pt x="213815" y="149932"/>
                  </a:lnTo>
                  <a:lnTo>
                    <a:pt x="213815" y="79892"/>
                  </a:lnTo>
                  <a:close/>
                </a:path>
                <a:path w="1129664" h="187959">
                  <a:moveTo>
                    <a:pt x="92918" y="79892"/>
                  </a:moveTo>
                  <a:lnTo>
                    <a:pt x="61244" y="79892"/>
                  </a:lnTo>
                  <a:lnTo>
                    <a:pt x="61244" y="118258"/>
                  </a:lnTo>
                  <a:lnTo>
                    <a:pt x="92918" y="118258"/>
                  </a:lnTo>
                  <a:lnTo>
                    <a:pt x="92918" y="79892"/>
                  </a:lnTo>
                  <a:close/>
                </a:path>
                <a:path w="1129664" h="187959">
                  <a:moveTo>
                    <a:pt x="213815" y="48218"/>
                  </a:moveTo>
                  <a:lnTo>
                    <a:pt x="181617" y="48218"/>
                  </a:lnTo>
                  <a:lnTo>
                    <a:pt x="168062" y="49092"/>
                  </a:lnTo>
                  <a:lnTo>
                    <a:pt x="129908" y="69760"/>
                  </a:lnTo>
                  <a:lnTo>
                    <a:pt x="121999" y="87864"/>
                  </a:lnTo>
                  <a:lnTo>
                    <a:pt x="121898" y="88195"/>
                  </a:lnTo>
                  <a:lnTo>
                    <a:pt x="120896" y="99075"/>
                  </a:lnTo>
                  <a:lnTo>
                    <a:pt x="120896" y="105996"/>
                  </a:lnTo>
                  <a:lnTo>
                    <a:pt x="122593" y="112394"/>
                  </a:lnTo>
                  <a:lnTo>
                    <a:pt x="125996" y="118258"/>
                  </a:lnTo>
                  <a:lnTo>
                    <a:pt x="161722" y="118258"/>
                  </a:lnTo>
                  <a:lnTo>
                    <a:pt x="155618" y="113452"/>
                  </a:lnTo>
                  <a:lnTo>
                    <a:pt x="152571" y="107054"/>
                  </a:lnTo>
                  <a:lnTo>
                    <a:pt x="152571" y="93505"/>
                  </a:lnTo>
                  <a:lnTo>
                    <a:pt x="154602" y="88845"/>
                  </a:lnTo>
                  <a:lnTo>
                    <a:pt x="162696" y="81683"/>
                  </a:lnTo>
                  <a:lnTo>
                    <a:pt x="167649" y="79892"/>
                  </a:lnTo>
                  <a:lnTo>
                    <a:pt x="213815" y="79892"/>
                  </a:lnTo>
                  <a:lnTo>
                    <a:pt x="213815" y="48218"/>
                  </a:lnTo>
                  <a:close/>
                </a:path>
                <a:path w="1129664" h="187959">
                  <a:moveTo>
                    <a:pt x="80835" y="0"/>
                  </a:moveTo>
                  <a:lnTo>
                    <a:pt x="71327" y="0"/>
                  </a:lnTo>
                  <a:lnTo>
                    <a:pt x="67422" y="1371"/>
                  </a:lnTo>
                  <a:lnTo>
                    <a:pt x="61212" y="6889"/>
                  </a:lnTo>
                  <a:lnTo>
                    <a:pt x="59652" y="10502"/>
                  </a:lnTo>
                  <a:lnTo>
                    <a:pt x="59652" y="19643"/>
                  </a:lnTo>
                  <a:lnTo>
                    <a:pt x="61244" y="23287"/>
                  </a:lnTo>
                  <a:lnTo>
                    <a:pt x="67568" y="28449"/>
                  </a:lnTo>
                  <a:lnTo>
                    <a:pt x="71442" y="29737"/>
                  </a:lnTo>
                  <a:lnTo>
                    <a:pt x="80709" y="29737"/>
                  </a:lnTo>
                  <a:lnTo>
                    <a:pt x="84646" y="28449"/>
                  </a:lnTo>
                  <a:lnTo>
                    <a:pt x="90981" y="23287"/>
                  </a:lnTo>
                  <a:lnTo>
                    <a:pt x="92562" y="19643"/>
                  </a:lnTo>
                  <a:lnTo>
                    <a:pt x="92562" y="10502"/>
                  </a:lnTo>
                  <a:lnTo>
                    <a:pt x="91002" y="6889"/>
                  </a:lnTo>
                  <a:lnTo>
                    <a:pt x="84793" y="1371"/>
                  </a:lnTo>
                  <a:lnTo>
                    <a:pt x="80835" y="0"/>
                  </a:lnTo>
                  <a:close/>
                </a:path>
                <a:path w="1129664" h="187959">
                  <a:moveTo>
                    <a:pt x="39705" y="0"/>
                  </a:moveTo>
                  <a:lnTo>
                    <a:pt x="30323" y="0"/>
                  </a:lnTo>
                  <a:lnTo>
                    <a:pt x="26397" y="1371"/>
                  </a:lnTo>
                  <a:lnTo>
                    <a:pt x="20051" y="6889"/>
                  </a:lnTo>
                  <a:lnTo>
                    <a:pt x="18481" y="10502"/>
                  </a:lnTo>
                  <a:lnTo>
                    <a:pt x="18481" y="19643"/>
                  </a:lnTo>
                  <a:lnTo>
                    <a:pt x="20051" y="23287"/>
                  </a:lnTo>
                  <a:lnTo>
                    <a:pt x="26397" y="28449"/>
                  </a:lnTo>
                  <a:lnTo>
                    <a:pt x="30323" y="29737"/>
                  </a:lnTo>
                  <a:lnTo>
                    <a:pt x="39705" y="29737"/>
                  </a:lnTo>
                  <a:lnTo>
                    <a:pt x="43632" y="28449"/>
                  </a:lnTo>
                  <a:lnTo>
                    <a:pt x="49977" y="23287"/>
                  </a:lnTo>
                  <a:lnTo>
                    <a:pt x="51558" y="19643"/>
                  </a:lnTo>
                  <a:lnTo>
                    <a:pt x="51558" y="10502"/>
                  </a:lnTo>
                  <a:lnTo>
                    <a:pt x="49977" y="6889"/>
                  </a:lnTo>
                  <a:lnTo>
                    <a:pt x="43632" y="1371"/>
                  </a:lnTo>
                  <a:lnTo>
                    <a:pt x="39705" y="0"/>
                  </a:lnTo>
                  <a:close/>
                </a:path>
              </a:pathLst>
            </a:custGeom>
            <a:solidFill>
              <a:srgbClr val="FFDF00"/>
            </a:solidFill>
          </p:spPr>
          <p:txBody>
            <a:bodyPr wrap="square" lIns="0" tIns="0" rIns="0" bIns="0" rtlCol="0"/>
            <a:lstStyle/>
            <a:p>
              <a:endParaRPr/>
            </a:p>
          </p:txBody>
        </p:sp>
        <p:sp>
          <p:nvSpPr>
            <p:cNvPr id="30" name="object 30"/>
            <p:cNvSpPr/>
            <p:nvPr/>
          </p:nvSpPr>
          <p:spPr>
            <a:xfrm>
              <a:off x="4496370" y="9704924"/>
              <a:ext cx="603885" cy="748030"/>
            </a:xfrm>
            <a:custGeom>
              <a:avLst/>
              <a:gdLst/>
              <a:ahLst/>
              <a:cxnLst/>
              <a:rect l="l" t="t" r="r" b="b"/>
              <a:pathLst>
                <a:path w="603885" h="748029">
                  <a:moveTo>
                    <a:pt x="506508" y="0"/>
                  </a:moveTo>
                  <a:lnTo>
                    <a:pt x="435641" y="113870"/>
                  </a:lnTo>
                  <a:lnTo>
                    <a:pt x="393265" y="27171"/>
                  </a:lnTo>
                  <a:lnTo>
                    <a:pt x="347654" y="66113"/>
                  </a:lnTo>
                  <a:lnTo>
                    <a:pt x="359119" y="79568"/>
                  </a:lnTo>
                  <a:lnTo>
                    <a:pt x="387192" y="55767"/>
                  </a:lnTo>
                  <a:lnTo>
                    <a:pt x="424657" y="131985"/>
                  </a:lnTo>
                  <a:lnTo>
                    <a:pt x="214569" y="469870"/>
                  </a:lnTo>
                  <a:lnTo>
                    <a:pt x="73798" y="352963"/>
                  </a:lnTo>
                  <a:lnTo>
                    <a:pt x="45747" y="352963"/>
                  </a:lnTo>
                  <a:lnTo>
                    <a:pt x="0" y="428562"/>
                  </a:lnTo>
                  <a:lnTo>
                    <a:pt x="18135" y="438520"/>
                  </a:lnTo>
                  <a:lnTo>
                    <a:pt x="33988" y="410741"/>
                  </a:lnTo>
                  <a:lnTo>
                    <a:pt x="232380" y="575071"/>
                  </a:lnTo>
                  <a:lnTo>
                    <a:pt x="319697" y="430374"/>
                  </a:lnTo>
                  <a:lnTo>
                    <a:pt x="514371" y="733684"/>
                  </a:lnTo>
                  <a:lnTo>
                    <a:pt x="508361" y="741663"/>
                  </a:lnTo>
                  <a:lnTo>
                    <a:pt x="526423" y="747642"/>
                  </a:lnTo>
                  <a:lnTo>
                    <a:pt x="603688" y="700062"/>
                  </a:lnTo>
                  <a:lnTo>
                    <a:pt x="593845" y="690083"/>
                  </a:lnTo>
                  <a:lnTo>
                    <a:pt x="577835" y="699853"/>
                  </a:lnTo>
                  <a:lnTo>
                    <a:pt x="356261" y="369810"/>
                  </a:lnTo>
                  <a:lnTo>
                    <a:pt x="458488" y="200527"/>
                  </a:lnTo>
                  <a:lnTo>
                    <a:pt x="500319" y="285593"/>
                  </a:lnTo>
                  <a:lnTo>
                    <a:pt x="557993" y="247730"/>
                  </a:lnTo>
                  <a:lnTo>
                    <a:pt x="549595" y="235280"/>
                  </a:lnTo>
                  <a:lnTo>
                    <a:pt x="508654" y="262012"/>
                  </a:lnTo>
                  <a:lnTo>
                    <a:pt x="469472" y="182381"/>
                  </a:lnTo>
                  <a:lnTo>
                    <a:pt x="561406" y="29904"/>
                  </a:lnTo>
                  <a:lnTo>
                    <a:pt x="506508" y="0"/>
                  </a:lnTo>
                  <a:close/>
                </a:path>
              </a:pathLst>
            </a:custGeom>
            <a:solidFill>
              <a:srgbClr val="C32025"/>
            </a:solidFill>
          </p:spPr>
          <p:txBody>
            <a:bodyPr wrap="square" lIns="0" tIns="0" rIns="0" bIns="0" rtlCol="0"/>
            <a:lstStyle/>
            <a:p>
              <a:endParaRPr/>
            </a:p>
          </p:txBody>
        </p:sp>
        <p:sp>
          <p:nvSpPr>
            <p:cNvPr id="31" name="object 31"/>
            <p:cNvSpPr/>
            <p:nvPr/>
          </p:nvSpPr>
          <p:spPr>
            <a:xfrm>
              <a:off x="5287429" y="9704914"/>
              <a:ext cx="1767839" cy="752475"/>
            </a:xfrm>
            <a:custGeom>
              <a:avLst/>
              <a:gdLst/>
              <a:ahLst/>
              <a:cxnLst/>
              <a:rect l="l" t="t" r="r" b="b"/>
              <a:pathLst>
                <a:path w="1767840" h="752475">
                  <a:moveTo>
                    <a:pt x="230759" y="468439"/>
                  </a:moveTo>
                  <a:lnTo>
                    <a:pt x="192227" y="468439"/>
                  </a:lnTo>
                  <a:lnTo>
                    <a:pt x="145008" y="606386"/>
                  </a:lnTo>
                  <a:lnTo>
                    <a:pt x="135877" y="633476"/>
                  </a:lnTo>
                  <a:lnTo>
                    <a:pt x="127342" y="659930"/>
                  </a:lnTo>
                  <a:lnTo>
                    <a:pt x="119659" y="685609"/>
                  </a:lnTo>
                  <a:lnTo>
                    <a:pt x="113118" y="710374"/>
                  </a:lnTo>
                  <a:lnTo>
                    <a:pt x="112280" y="710374"/>
                  </a:lnTo>
                  <a:lnTo>
                    <a:pt x="106159" y="685558"/>
                  </a:lnTo>
                  <a:lnTo>
                    <a:pt x="99072" y="660044"/>
                  </a:lnTo>
                  <a:lnTo>
                    <a:pt x="91122" y="633590"/>
                  </a:lnTo>
                  <a:lnTo>
                    <a:pt x="38925" y="468439"/>
                  </a:lnTo>
                  <a:lnTo>
                    <a:pt x="0" y="468439"/>
                  </a:lnTo>
                  <a:lnTo>
                    <a:pt x="91160" y="747674"/>
                  </a:lnTo>
                  <a:lnTo>
                    <a:pt x="130924" y="747674"/>
                  </a:lnTo>
                  <a:lnTo>
                    <a:pt x="230759" y="468439"/>
                  </a:lnTo>
                  <a:close/>
                </a:path>
                <a:path w="1767840" h="752475">
                  <a:moveTo>
                    <a:pt x="449910" y="747649"/>
                  </a:moveTo>
                  <a:lnTo>
                    <a:pt x="419950" y="659841"/>
                  </a:lnTo>
                  <a:lnTo>
                    <a:pt x="410337" y="631659"/>
                  </a:lnTo>
                  <a:lnTo>
                    <a:pt x="374129" y="525551"/>
                  </a:lnTo>
                  <a:lnTo>
                    <a:pt x="374129" y="631659"/>
                  </a:lnTo>
                  <a:lnTo>
                    <a:pt x="290029" y="631659"/>
                  </a:lnTo>
                  <a:lnTo>
                    <a:pt x="317347" y="550887"/>
                  </a:lnTo>
                  <a:lnTo>
                    <a:pt x="321259" y="538137"/>
                  </a:lnTo>
                  <a:lnTo>
                    <a:pt x="324878" y="525449"/>
                  </a:lnTo>
                  <a:lnTo>
                    <a:pt x="328269" y="512838"/>
                  </a:lnTo>
                  <a:lnTo>
                    <a:pt x="331470" y="500341"/>
                  </a:lnTo>
                  <a:lnTo>
                    <a:pt x="332270" y="500341"/>
                  </a:lnTo>
                  <a:lnTo>
                    <a:pt x="342468" y="537921"/>
                  </a:lnTo>
                  <a:lnTo>
                    <a:pt x="374129" y="631659"/>
                  </a:lnTo>
                  <a:lnTo>
                    <a:pt x="374129" y="525551"/>
                  </a:lnTo>
                  <a:lnTo>
                    <a:pt x="365531" y="500341"/>
                  </a:lnTo>
                  <a:lnTo>
                    <a:pt x="354634" y="468439"/>
                  </a:lnTo>
                  <a:lnTo>
                    <a:pt x="311150" y="468439"/>
                  </a:lnTo>
                  <a:lnTo>
                    <a:pt x="216293" y="747649"/>
                  </a:lnTo>
                  <a:lnTo>
                    <a:pt x="253555" y="747649"/>
                  </a:lnTo>
                  <a:lnTo>
                    <a:pt x="282549" y="659841"/>
                  </a:lnTo>
                  <a:lnTo>
                    <a:pt x="381596" y="659841"/>
                  </a:lnTo>
                  <a:lnTo>
                    <a:pt x="411416" y="747649"/>
                  </a:lnTo>
                  <a:lnTo>
                    <a:pt x="449910" y="747649"/>
                  </a:lnTo>
                  <a:close/>
                </a:path>
                <a:path w="1767840" h="752475">
                  <a:moveTo>
                    <a:pt x="646328" y="717359"/>
                  </a:moveTo>
                  <a:lnTo>
                    <a:pt x="526999" y="717359"/>
                  </a:lnTo>
                  <a:lnTo>
                    <a:pt x="526999" y="468439"/>
                  </a:lnTo>
                  <a:lnTo>
                    <a:pt x="490956" y="468439"/>
                  </a:lnTo>
                  <a:lnTo>
                    <a:pt x="490956" y="717359"/>
                  </a:lnTo>
                  <a:lnTo>
                    <a:pt x="490956" y="747839"/>
                  </a:lnTo>
                  <a:lnTo>
                    <a:pt x="646328" y="747839"/>
                  </a:lnTo>
                  <a:lnTo>
                    <a:pt x="646328" y="717359"/>
                  </a:lnTo>
                  <a:close/>
                </a:path>
                <a:path w="1767840" h="752475">
                  <a:moveTo>
                    <a:pt x="678053" y="99123"/>
                  </a:moveTo>
                  <a:lnTo>
                    <a:pt x="676541" y="91643"/>
                  </a:lnTo>
                  <a:lnTo>
                    <a:pt x="672414" y="85547"/>
                  </a:lnTo>
                  <a:lnTo>
                    <a:pt x="666318" y="81432"/>
                  </a:lnTo>
                  <a:lnTo>
                    <a:pt x="658863" y="79921"/>
                  </a:lnTo>
                  <a:lnTo>
                    <a:pt x="651535" y="81457"/>
                  </a:lnTo>
                  <a:lnTo>
                    <a:pt x="645401" y="85559"/>
                  </a:lnTo>
                  <a:lnTo>
                    <a:pt x="641197" y="91554"/>
                  </a:lnTo>
                  <a:lnTo>
                    <a:pt x="639635" y="98704"/>
                  </a:lnTo>
                  <a:lnTo>
                    <a:pt x="641134" y="106400"/>
                  </a:lnTo>
                  <a:lnTo>
                    <a:pt x="645210" y="112623"/>
                  </a:lnTo>
                  <a:lnTo>
                    <a:pt x="651306" y="116789"/>
                  </a:lnTo>
                  <a:lnTo>
                    <a:pt x="658863" y="118313"/>
                  </a:lnTo>
                  <a:lnTo>
                    <a:pt x="666318" y="116801"/>
                  </a:lnTo>
                  <a:lnTo>
                    <a:pt x="672414" y="112674"/>
                  </a:lnTo>
                  <a:lnTo>
                    <a:pt x="676541" y="106578"/>
                  </a:lnTo>
                  <a:lnTo>
                    <a:pt x="678053" y="99123"/>
                  </a:lnTo>
                  <a:close/>
                </a:path>
                <a:path w="1767840" h="752475">
                  <a:moveTo>
                    <a:pt x="679272" y="165214"/>
                  </a:moveTo>
                  <a:lnTo>
                    <a:pt x="637235" y="186029"/>
                  </a:lnTo>
                  <a:lnTo>
                    <a:pt x="638733" y="190576"/>
                  </a:lnTo>
                  <a:lnTo>
                    <a:pt x="638949" y="191173"/>
                  </a:lnTo>
                  <a:lnTo>
                    <a:pt x="642810" y="193979"/>
                  </a:lnTo>
                  <a:lnTo>
                    <a:pt x="642886" y="194970"/>
                  </a:lnTo>
                  <a:lnTo>
                    <a:pt x="642289" y="248513"/>
                  </a:lnTo>
                  <a:lnTo>
                    <a:pt x="623214" y="272973"/>
                  </a:lnTo>
                  <a:lnTo>
                    <a:pt x="405295" y="272973"/>
                  </a:lnTo>
                  <a:lnTo>
                    <a:pt x="396989" y="271259"/>
                  </a:lnTo>
                  <a:lnTo>
                    <a:pt x="388467" y="266344"/>
                  </a:lnTo>
                  <a:lnTo>
                    <a:pt x="381546" y="258635"/>
                  </a:lnTo>
                  <a:lnTo>
                    <a:pt x="378066" y="248513"/>
                  </a:lnTo>
                  <a:lnTo>
                    <a:pt x="378066" y="185051"/>
                  </a:lnTo>
                  <a:lnTo>
                    <a:pt x="380136" y="178663"/>
                  </a:lnTo>
                  <a:lnTo>
                    <a:pt x="381939" y="174663"/>
                  </a:lnTo>
                  <a:lnTo>
                    <a:pt x="382219" y="165214"/>
                  </a:lnTo>
                  <a:lnTo>
                    <a:pt x="340144" y="186029"/>
                  </a:lnTo>
                  <a:lnTo>
                    <a:pt x="341871" y="191173"/>
                  </a:lnTo>
                  <a:lnTo>
                    <a:pt x="344055" y="192709"/>
                  </a:lnTo>
                  <a:lnTo>
                    <a:pt x="345909" y="193979"/>
                  </a:lnTo>
                  <a:lnTo>
                    <a:pt x="345909" y="240804"/>
                  </a:lnTo>
                  <a:lnTo>
                    <a:pt x="345732" y="248513"/>
                  </a:lnTo>
                  <a:lnTo>
                    <a:pt x="345668" y="251752"/>
                  </a:lnTo>
                  <a:lnTo>
                    <a:pt x="345567" y="256146"/>
                  </a:lnTo>
                  <a:lnTo>
                    <a:pt x="329882" y="278384"/>
                  </a:lnTo>
                  <a:lnTo>
                    <a:pt x="326567" y="277317"/>
                  </a:lnTo>
                  <a:lnTo>
                    <a:pt x="324764" y="276745"/>
                  </a:lnTo>
                  <a:lnTo>
                    <a:pt x="324573" y="276745"/>
                  </a:lnTo>
                  <a:lnTo>
                    <a:pt x="316395" y="271830"/>
                  </a:lnTo>
                  <a:lnTo>
                    <a:pt x="308165" y="264769"/>
                  </a:lnTo>
                  <a:lnTo>
                    <a:pt x="301866" y="256146"/>
                  </a:lnTo>
                  <a:lnTo>
                    <a:pt x="301866" y="189572"/>
                  </a:lnTo>
                  <a:lnTo>
                    <a:pt x="303847" y="183388"/>
                  </a:lnTo>
                  <a:lnTo>
                    <a:pt x="303885" y="183248"/>
                  </a:lnTo>
                  <a:lnTo>
                    <a:pt x="305689" y="179222"/>
                  </a:lnTo>
                  <a:lnTo>
                    <a:pt x="305993" y="169773"/>
                  </a:lnTo>
                  <a:lnTo>
                    <a:pt x="263906" y="190576"/>
                  </a:lnTo>
                  <a:lnTo>
                    <a:pt x="265645" y="195707"/>
                  </a:lnTo>
                  <a:lnTo>
                    <a:pt x="267843" y="197281"/>
                  </a:lnTo>
                  <a:lnTo>
                    <a:pt x="269684" y="198513"/>
                  </a:lnTo>
                  <a:lnTo>
                    <a:pt x="269684" y="240804"/>
                  </a:lnTo>
                  <a:lnTo>
                    <a:pt x="269506" y="248513"/>
                  </a:lnTo>
                  <a:lnTo>
                    <a:pt x="269468" y="250405"/>
                  </a:lnTo>
                  <a:lnTo>
                    <a:pt x="269341" y="256146"/>
                  </a:lnTo>
                  <a:lnTo>
                    <a:pt x="253644" y="278384"/>
                  </a:lnTo>
                  <a:lnTo>
                    <a:pt x="248297" y="276745"/>
                  </a:lnTo>
                  <a:lnTo>
                    <a:pt x="240550" y="272262"/>
                  </a:lnTo>
                  <a:lnTo>
                    <a:pt x="232448" y="265582"/>
                  </a:lnTo>
                  <a:lnTo>
                    <a:pt x="226021" y="257340"/>
                  </a:lnTo>
                  <a:lnTo>
                    <a:pt x="226021" y="194970"/>
                  </a:lnTo>
                  <a:lnTo>
                    <a:pt x="228079" y="188645"/>
                  </a:lnTo>
                  <a:lnTo>
                    <a:pt x="229882" y="184607"/>
                  </a:lnTo>
                  <a:lnTo>
                    <a:pt x="229920" y="183248"/>
                  </a:lnTo>
                  <a:lnTo>
                    <a:pt x="230047" y="179222"/>
                  </a:lnTo>
                  <a:lnTo>
                    <a:pt x="230174" y="175171"/>
                  </a:lnTo>
                  <a:lnTo>
                    <a:pt x="188620" y="195707"/>
                  </a:lnTo>
                  <a:lnTo>
                    <a:pt x="188150" y="195986"/>
                  </a:lnTo>
                  <a:lnTo>
                    <a:pt x="189814" y="201079"/>
                  </a:lnTo>
                  <a:lnTo>
                    <a:pt x="190728" y="201752"/>
                  </a:lnTo>
                  <a:lnTo>
                    <a:pt x="193675" y="203873"/>
                  </a:lnTo>
                  <a:lnTo>
                    <a:pt x="193573" y="294043"/>
                  </a:lnTo>
                  <a:lnTo>
                    <a:pt x="179108" y="334911"/>
                  </a:lnTo>
                  <a:lnTo>
                    <a:pt x="144043" y="353949"/>
                  </a:lnTo>
                  <a:lnTo>
                    <a:pt x="133502" y="354596"/>
                  </a:lnTo>
                  <a:lnTo>
                    <a:pt x="108534" y="350735"/>
                  </a:lnTo>
                  <a:lnTo>
                    <a:pt x="108318" y="350735"/>
                  </a:lnTo>
                  <a:lnTo>
                    <a:pt x="67538" y="326288"/>
                  </a:lnTo>
                  <a:lnTo>
                    <a:pt x="43472" y="291668"/>
                  </a:lnTo>
                  <a:lnTo>
                    <a:pt x="41922" y="284645"/>
                  </a:lnTo>
                  <a:lnTo>
                    <a:pt x="42202" y="281051"/>
                  </a:lnTo>
                  <a:lnTo>
                    <a:pt x="42303" y="279717"/>
                  </a:lnTo>
                  <a:lnTo>
                    <a:pt x="42760" y="278384"/>
                  </a:lnTo>
                  <a:lnTo>
                    <a:pt x="44323" y="273926"/>
                  </a:lnTo>
                  <a:lnTo>
                    <a:pt x="47523" y="269836"/>
                  </a:lnTo>
                  <a:lnTo>
                    <a:pt x="62331" y="261645"/>
                  </a:lnTo>
                  <a:lnTo>
                    <a:pt x="56311" y="250405"/>
                  </a:lnTo>
                  <a:lnTo>
                    <a:pt x="18961" y="277710"/>
                  </a:lnTo>
                  <a:lnTo>
                    <a:pt x="14960" y="287337"/>
                  </a:lnTo>
                  <a:lnTo>
                    <a:pt x="15049" y="296570"/>
                  </a:lnTo>
                  <a:lnTo>
                    <a:pt x="33921" y="332320"/>
                  </a:lnTo>
                  <a:lnTo>
                    <a:pt x="75349" y="367157"/>
                  </a:lnTo>
                  <a:lnTo>
                    <a:pt x="133502" y="383463"/>
                  </a:lnTo>
                  <a:lnTo>
                    <a:pt x="150456" y="379615"/>
                  </a:lnTo>
                  <a:lnTo>
                    <a:pt x="167538" y="370116"/>
                  </a:lnTo>
                  <a:lnTo>
                    <a:pt x="183134" y="358013"/>
                  </a:lnTo>
                  <a:lnTo>
                    <a:pt x="186804" y="354596"/>
                  </a:lnTo>
                  <a:lnTo>
                    <a:pt x="195656" y="346367"/>
                  </a:lnTo>
                  <a:lnTo>
                    <a:pt x="222554" y="307695"/>
                  </a:lnTo>
                  <a:lnTo>
                    <a:pt x="226021" y="281051"/>
                  </a:lnTo>
                  <a:lnTo>
                    <a:pt x="237540" y="290474"/>
                  </a:lnTo>
                  <a:lnTo>
                    <a:pt x="246849" y="295630"/>
                  </a:lnTo>
                  <a:lnTo>
                    <a:pt x="247459" y="295922"/>
                  </a:lnTo>
                  <a:lnTo>
                    <a:pt x="255524" y="298335"/>
                  </a:lnTo>
                  <a:lnTo>
                    <a:pt x="262356" y="298919"/>
                  </a:lnTo>
                  <a:lnTo>
                    <a:pt x="274942" y="297510"/>
                  </a:lnTo>
                  <a:lnTo>
                    <a:pt x="298716" y="277317"/>
                  </a:lnTo>
                  <a:lnTo>
                    <a:pt x="311543" y="288734"/>
                  </a:lnTo>
                  <a:lnTo>
                    <a:pt x="322300" y="295262"/>
                  </a:lnTo>
                  <a:lnTo>
                    <a:pt x="331558" y="298335"/>
                  </a:lnTo>
                  <a:lnTo>
                    <a:pt x="332422" y="298335"/>
                  </a:lnTo>
                  <a:lnTo>
                    <a:pt x="338556" y="298919"/>
                  </a:lnTo>
                  <a:lnTo>
                    <a:pt x="350393" y="297688"/>
                  </a:lnTo>
                  <a:lnTo>
                    <a:pt x="360248" y="294043"/>
                  </a:lnTo>
                  <a:lnTo>
                    <a:pt x="368046" y="288036"/>
                  </a:lnTo>
                  <a:lnTo>
                    <a:pt x="373684" y="279717"/>
                  </a:lnTo>
                  <a:lnTo>
                    <a:pt x="386918" y="289306"/>
                  </a:lnTo>
                  <a:lnTo>
                    <a:pt x="400164" y="294043"/>
                  </a:lnTo>
                  <a:lnTo>
                    <a:pt x="400316" y="294043"/>
                  </a:lnTo>
                  <a:lnTo>
                    <a:pt x="410883" y="295630"/>
                  </a:lnTo>
                  <a:lnTo>
                    <a:pt x="634822" y="295630"/>
                  </a:lnTo>
                  <a:lnTo>
                    <a:pt x="652094" y="292608"/>
                  </a:lnTo>
                  <a:lnTo>
                    <a:pt x="664730" y="283718"/>
                  </a:lnTo>
                  <a:lnTo>
                    <a:pt x="666877" y="279717"/>
                  </a:lnTo>
                  <a:lnTo>
                    <a:pt x="667600" y="278384"/>
                  </a:lnTo>
                  <a:lnTo>
                    <a:pt x="670496" y="272973"/>
                  </a:lnTo>
                  <a:lnTo>
                    <a:pt x="672490" y="269265"/>
                  </a:lnTo>
                  <a:lnTo>
                    <a:pt x="675017" y="250405"/>
                  </a:lnTo>
                  <a:lnTo>
                    <a:pt x="675132" y="183388"/>
                  </a:lnTo>
                  <a:lnTo>
                    <a:pt x="678967" y="174663"/>
                  </a:lnTo>
                  <a:lnTo>
                    <a:pt x="679272" y="165214"/>
                  </a:lnTo>
                  <a:close/>
                </a:path>
                <a:path w="1767840" h="752475">
                  <a:moveTo>
                    <a:pt x="774534" y="7340"/>
                  </a:moveTo>
                  <a:lnTo>
                    <a:pt x="767219" y="0"/>
                  </a:lnTo>
                  <a:lnTo>
                    <a:pt x="764984" y="1143"/>
                  </a:lnTo>
                  <a:lnTo>
                    <a:pt x="744639" y="11798"/>
                  </a:lnTo>
                  <a:lnTo>
                    <a:pt x="721055" y="25146"/>
                  </a:lnTo>
                  <a:lnTo>
                    <a:pt x="726998" y="37922"/>
                  </a:lnTo>
                  <a:lnTo>
                    <a:pt x="731659" y="34810"/>
                  </a:lnTo>
                  <a:lnTo>
                    <a:pt x="733856" y="33782"/>
                  </a:lnTo>
                  <a:lnTo>
                    <a:pt x="736727" y="33782"/>
                  </a:lnTo>
                  <a:lnTo>
                    <a:pt x="737400" y="36474"/>
                  </a:lnTo>
                  <a:lnTo>
                    <a:pt x="737400" y="295617"/>
                  </a:lnTo>
                  <a:lnTo>
                    <a:pt x="769594" y="295617"/>
                  </a:lnTo>
                  <a:lnTo>
                    <a:pt x="769594" y="35725"/>
                  </a:lnTo>
                  <a:lnTo>
                    <a:pt x="769835" y="24168"/>
                  </a:lnTo>
                  <a:lnTo>
                    <a:pt x="770559" y="17145"/>
                  </a:lnTo>
                  <a:lnTo>
                    <a:pt x="771728" y="12865"/>
                  </a:lnTo>
                  <a:lnTo>
                    <a:pt x="774534" y="7340"/>
                  </a:lnTo>
                  <a:close/>
                </a:path>
                <a:path w="1767840" h="752475">
                  <a:moveTo>
                    <a:pt x="824890" y="468630"/>
                  </a:moveTo>
                  <a:lnTo>
                    <a:pt x="618147" y="468630"/>
                  </a:lnTo>
                  <a:lnTo>
                    <a:pt x="618147" y="499110"/>
                  </a:lnTo>
                  <a:lnTo>
                    <a:pt x="703072" y="499110"/>
                  </a:lnTo>
                  <a:lnTo>
                    <a:pt x="703072" y="748030"/>
                  </a:lnTo>
                  <a:lnTo>
                    <a:pt x="739546" y="748030"/>
                  </a:lnTo>
                  <a:lnTo>
                    <a:pt x="739546" y="499110"/>
                  </a:lnTo>
                  <a:lnTo>
                    <a:pt x="824890" y="499110"/>
                  </a:lnTo>
                  <a:lnTo>
                    <a:pt x="824890" y="468630"/>
                  </a:lnTo>
                  <a:close/>
                </a:path>
                <a:path w="1767840" h="752475">
                  <a:moveTo>
                    <a:pt x="1037831" y="747674"/>
                  </a:moveTo>
                  <a:lnTo>
                    <a:pt x="1033297" y="736612"/>
                  </a:lnTo>
                  <a:lnTo>
                    <a:pt x="1028293" y="719899"/>
                  </a:lnTo>
                  <a:lnTo>
                    <a:pt x="1022680" y="697903"/>
                  </a:lnTo>
                  <a:lnTo>
                    <a:pt x="1016292" y="671004"/>
                  </a:lnTo>
                  <a:lnTo>
                    <a:pt x="1010107" y="651014"/>
                  </a:lnTo>
                  <a:lnTo>
                    <a:pt x="1001369" y="634758"/>
                  </a:lnTo>
                  <a:lnTo>
                    <a:pt x="993749" y="626694"/>
                  </a:lnTo>
                  <a:lnTo>
                    <a:pt x="989825" y="622541"/>
                  </a:lnTo>
                  <a:lnTo>
                    <a:pt x="975283" y="614680"/>
                  </a:lnTo>
                  <a:lnTo>
                    <a:pt x="975283" y="613435"/>
                  </a:lnTo>
                  <a:lnTo>
                    <a:pt x="1012596" y="587908"/>
                  </a:lnTo>
                  <a:lnTo>
                    <a:pt x="1027861" y="542188"/>
                  </a:lnTo>
                  <a:lnTo>
                    <a:pt x="1026414" y="526542"/>
                  </a:lnTo>
                  <a:lnTo>
                    <a:pt x="1022172" y="512241"/>
                  </a:lnTo>
                  <a:lnTo>
                    <a:pt x="1015301" y="499643"/>
                  </a:lnTo>
                  <a:lnTo>
                    <a:pt x="1010348" y="494106"/>
                  </a:lnTo>
                  <a:lnTo>
                    <a:pt x="1005941" y="489165"/>
                  </a:lnTo>
                  <a:lnTo>
                    <a:pt x="991831" y="479272"/>
                  </a:lnTo>
                  <a:lnTo>
                    <a:pt x="991831" y="546315"/>
                  </a:lnTo>
                  <a:lnTo>
                    <a:pt x="987526" y="567474"/>
                  </a:lnTo>
                  <a:lnTo>
                    <a:pt x="987412" y="568058"/>
                  </a:lnTo>
                  <a:lnTo>
                    <a:pt x="974788" y="584796"/>
                  </a:lnTo>
                  <a:lnTo>
                    <a:pt x="954951" y="595553"/>
                  </a:lnTo>
                  <a:lnTo>
                    <a:pt x="928865" y="599351"/>
                  </a:lnTo>
                  <a:lnTo>
                    <a:pt x="892009" y="599351"/>
                  </a:lnTo>
                  <a:lnTo>
                    <a:pt x="892009" y="497433"/>
                  </a:lnTo>
                  <a:lnTo>
                    <a:pt x="897559" y="496214"/>
                  </a:lnTo>
                  <a:lnTo>
                    <a:pt x="905446" y="495147"/>
                  </a:lnTo>
                  <a:lnTo>
                    <a:pt x="915530" y="494398"/>
                  </a:lnTo>
                  <a:lnTo>
                    <a:pt x="927633" y="494106"/>
                  </a:lnTo>
                  <a:lnTo>
                    <a:pt x="954239" y="497433"/>
                  </a:lnTo>
                  <a:lnTo>
                    <a:pt x="953871" y="497433"/>
                  </a:lnTo>
                  <a:lnTo>
                    <a:pt x="974026" y="506857"/>
                  </a:lnTo>
                  <a:lnTo>
                    <a:pt x="987158" y="523011"/>
                  </a:lnTo>
                  <a:lnTo>
                    <a:pt x="991831" y="546315"/>
                  </a:lnTo>
                  <a:lnTo>
                    <a:pt x="991831" y="479272"/>
                  </a:lnTo>
                  <a:lnTo>
                    <a:pt x="991387" y="478955"/>
                  </a:lnTo>
                  <a:lnTo>
                    <a:pt x="973455" y="471843"/>
                  </a:lnTo>
                  <a:lnTo>
                    <a:pt x="951572" y="467690"/>
                  </a:lnTo>
                  <a:lnTo>
                    <a:pt x="925144" y="466344"/>
                  </a:lnTo>
                  <a:lnTo>
                    <a:pt x="906399" y="466737"/>
                  </a:lnTo>
                  <a:lnTo>
                    <a:pt x="888047" y="467855"/>
                  </a:lnTo>
                  <a:lnTo>
                    <a:pt x="870953" y="469684"/>
                  </a:lnTo>
                  <a:lnTo>
                    <a:pt x="855941" y="472186"/>
                  </a:lnTo>
                  <a:lnTo>
                    <a:pt x="855941" y="747674"/>
                  </a:lnTo>
                  <a:lnTo>
                    <a:pt x="892009" y="747674"/>
                  </a:lnTo>
                  <a:lnTo>
                    <a:pt x="892009" y="626694"/>
                  </a:lnTo>
                  <a:lnTo>
                    <a:pt x="925957" y="626694"/>
                  </a:lnTo>
                  <a:lnTo>
                    <a:pt x="963091" y="639838"/>
                  </a:lnTo>
                  <a:lnTo>
                    <a:pt x="981887" y="680961"/>
                  </a:lnTo>
                  <a:lnTo>
                    <a:pt x="987488" y="704900"/>
                  </a:lnTo>
                  <a:lnTo>
                    <a:pt x="992466" y="724255"/>
                  </a:lnTo>
                  <a:lnTo>
                    <a:pt x="996810" y="738644"/>
                  </a:lnTo>
                  <a:lnTo>
                    <a:pt x="1000518" y="747674"/>
                  </a:lnTo>
                  <a:lnTo>
                    <a:pt x="1037831" y="747674"/>
                  </a:lnTo>
                  <a:close/>
                </a:path>
                <a:path w="1767840" h="752475">
                  <a:moveTo>
                    <a:pt x="1053833" y="99123"/>
                  </a:moveTo>
                  <a:lnTo>
                    <a:pt x="1052309" y="91643"/>
                  </a:lnTo>
                  <a:lnTo>
                    <a:pt x="1048194" y="85547"/>
                  </a:lnTo>
                  <a:lnTo>
                    <a:pt x="1042073" y="81432"/>
                  </a:lnTo>
                  <a:lnTo>
                    <a:pt x="1034592" y="79921"/>
                  </a:lnTo>
                  <a:lnTo>
                    <a:pt x="1027290" y="81457"/>
                  </a:lnTo>
                  <a:lnTo>
                    <a:pt x="1021168" y="85559"/>
                  </a:lnTo>
                  <a:lnTo>
                    <a:pt x="1016977" y="91554"/>
                  </a:lnTo>
                  <a:lnTo>
                    <a:pt x="1015415" y="98704"/>
                  </a:lnTo>
                  <a:lnTo>
                    <a:pt x="1016901" y="106400"/>
                  </a:lnTo>
                  <a:lnTo>
                    <a:pt x="1020965" y="112623"/>
                  </a:lnTo>
                  <a:lnTo>
                    <a:pt x="1027061" y="116789"/>
                  </a:lnTo>
                  <a:lnTo>
                    <a:pt x="1034592" y="118313"/>
                  </a:lnTo>
                  <a:lnTo>
                    <a:pt x="1042073" y="116801"/>
                  </a:lnTo>
                  <a:lnTo>
                    <a:pt x="1048194" y="112674"/>
                  </a:lnTo>
                  <a:lnTo>
                    <a:pt x="1052309" y="106578"/>
                  </a:lnTo>
                  <a:lnTo>
                    <a:pt x="1053833" y="99123"/>
                  </a:lnTo>
                  <a:close/>
                </a:path>
                <a:path w="1767840" h="752475">
                  <a:moveTo>
                    <a:pt x="1103109" y="99123"/>
                  </a:moveTo>
                  <a:lnTo>
                    <a:pt x="1101598" y="91643"/>
                  </a:lnTo>
                  <a:lnTo>
                    <a:pt x="1097483" y="85547"/>
                  </a:lnTo>
                  <a:lnTo>
                    <a:pt x="1091387" y="81432"/>
                  </a:lnTo>
                  <a:lnTo>
                    <a:pt x="1083919" y="79921"/>
                  </a:lnTo>
                  <a:lnTo>
                    <a:pt x="1076604" y="81457"/>
                  </a:lnTo>
                  <a:lnTo>
                    <a:pt x="1070483" y="85559"/>
                  </a:lnTo>
                  <a:lnTo>
                    <a:pt x="1066292" y="91554"/>
                  </a:lnTo>
                  <a:lnTo>
                    <a:pt x="1064742" y="98704"/>
                  </a:lnTo>
                  <a:lnTo>
                    <a:pt x="1066215" y="106400"/>
                  </a:lnTo>
                  <a:lnTo>
                    <a:pt x="1070292" y="112623"/>
                  </a:lnTo>
                  <a:lnTo>
                    <a:pt x="1076375" y="116789"/>
                  </a:lnTo>
                  <a:lnTo>
                    <a:pt x="1083919" y="118313"/>
                  </a:lnTo>
                  <a:lnTo>
                    <a:pt x="1091387" y="116801"/>
                  </a:lnTo>
                  <a:lnTo>
                    <a:pt x="1097483" y="112674"/>
                  </a:lnTo>
                  <a:lnTo>
                    <a:pt x="1101598" y="106578"/>
                  </a:lnTo>
                  <a:lnTo>
                    <a:pt x="1103109" y="99123"/>
                  </a:lnTo>
                  <a:close/>
                </a:path>
                <a:path w="1767840" h="752475">
                  <a:moveTo>
                    <a:pt x="1293418" y="747649"/>
                  </a:moveTo>
                  <a:lnTo>
                    <a:pt x="1263472" y="659841"/>
                  </a:lnTo>
                  <a:lnTo>
                    <a:pt x="1253858" y="631659"/>
                  </a:lnTo>
                  <a:lnTo>
                    <a:pt x="1217625" y="525500"/>
                  </a:lnTo>
                  <a:lnTo>
                    <a:pt x="1217625" y="631659"/>
                  </a:lnTo>
                  <a:lnTo>
                    <a:pt x="1133551" y="631659"/>
                  </a:lnTo>
                  <a:lnTo>
                    <a:pt x="1160868" y="550887"/>
                  </a:lnTo>
                  <a:lnTo>
                    <a:pt x="1171778" y="512838"/>
                  </a:lnTo>
                  <a:lnTo>
                    <a:pt x="1174978" y="500341"/>
                  </a:lnTo>
                  <a:lnTo>
                    <a:pt x="1175791" y="500341"/>
                  </a:lnTo>
                  <a:lnTo>
                    <a:pt x="1185976" y="537921"/>
                  </a:lnTo>
                  <a:lnTo>
                    <a:pt x="1217625" y="631659"/>
                  </a:lnTo>
                  <a:lnTo>
                    <a:pt x="1217625" y="525500"/>
                  </a:lnTo>
                  <a:lnTo>
                    <a:pt x="1209040" y="500341"/>
                  </a:lnTo>
                  <a:lnTo>
                    <a:pt x="1198156" y="468439"/>
                  </a:lnTo>
                  <a:lnTo>
                    <a:pt x="1154658" y="468439"/>
                  </a:lnTo>
                  <a:lnTo>
                    <a:pt x="1059815" y="747649"/>
                  </a:lnTo>
                  <a:lnTo>
                    <a:pt x="1097076" y="747649"/>
                  </a:lnTo>
                  <a:lnTo>
                    <a:pt x="1126070" y="659841"/>
                  </a:lnTo>
                  <a:lnTo>
                    <a:pt x="1225105" y="659841"/>
                  </a:lnTo>
                  <a:lnTo>
                    <a:pt x="1254937" y="747649"/>
                  </a:lnTo>
                  <a:lnTo>
                    <a:pt x="1293418" y="747649"/>
                  </a:lnTo>
                  <a:close/>
                </a:path>
                <a:path w="1767840" h="752475">
                  <a:moveTo>
                    <a:pt x="1320622" y="3644"/>
                  </a:moveTo>
                  <a:lnTo>
                    <a:pt x="1278559" y="24422"/>
                  </a:lnTo>
                  <a:lnTo>
                    <a:pt x="1280236" y="29565"/>
                  </a:lnTo>
                  <a:lnTo>
                    <a:pt x="1284109" y="32372"/>
                  </a:lnTo>
                  <a:lnTo>
                    <a:pt x="1284274" y="34429"/>
                  </a:lnTo>
                  <a:lnTo>
                    <a:pt x="1284274" y="232498"/>
                  </a:lnTo>
                  <a:lnTo>
                    <a:pt x="1283538" y="250151"/>
                  </a:lnTo>
                  <a:lnTo>
                    <a:pt x="1280668" y="262813"/>
                  </a:lnTo>
                  <a:lnTo>
                    <a:pt x="1274660" y="270433"/>
                  </a:lnTo>
                  <a:lnTo>
                    <a:pt x="1264513" y="272973"/>
                  </a:lnTo>
                  <a:lnTo>
                    <a:pt x="1127391" y="272973"/>
                  </a:lnTo>
                  <a:lnTo>
                    <a:pt x="1119530" y="271272"/>
                  </a:lnTo>
                  <a:lnTo>
                    <a:pt x="1110767" y="266280"/>
                  </a:lnTo>
                  <a:lnTo>
                    <a:pt x="1103528" y="258140"/>
                  </a:lnTo>
                  <a:lnTo>
                    <a:pt x="1100188" y="247015"/>
                  </a:lnTo>
                  <a:lnTo>
                    <a:pt x="1100188" y="185051"/>
                  </a:lnTo>
                  <a:lnTo>
                    <a:pt x="1102271" y="178663"/>
                  </a:lnTo>
                  <a:lnTo>
                    <a:pt x="1104023" y="174663"/>
                  </a:lnTo>
                  <a:lnTo>
                    <a:pt x="1104353" y="165214"/>
                  </a:lnTo>
                  <a:lnTo>
                    <a:pt x="1062291" y="186029"/>
                  </a:lnTo>
                  <a:lnTo>
                    <a:pt x="1063980" y="191147"/>
                  </a:lnTo>
                  <a:lnTo>
                    <a:pt x="1067854" y="193979"/>
                  </a:lnTo>
                  <a:lnTo>
                    <a:pt x="1068019" y="195986"/>
                  </a:lnTo>
                  <a:lnTo>
                    <a:pt x="1067917" y="246100"/>
                  </a:lnTo>
                  <a:lnTo>
                    <a:pt x="1053604" y="272973"/>
                  </a:lnTo>
                  <a:lnTo>
                    <a:pt x="916940" y="272973"/>
                  </a:lnTo>
                  <a:lnTo>
                    <a:pt x="908596" y="271246"/>
                  </a:lnTo>
                  <a:lnTo>
                    <a:pt x="900049" y="266344"/>
                  </a:lnTo>
                  <a:lnTo>
                    <a:pt x="893152" y="258673"/>
                  </a:lnTo>
                  <a:lnTo>
                    <a:pt x="889736" y="248678"/>
                  </a:lnTo>
                  <a:lnTo>
                    <a:pt x="889736" y="205574"/>
                  </a:lnTo>
                  <a:lnTo>
                    <a:pt x="897331" y="167322"/>
                  </a:lnTo>
                  <a:lnTo>
                    <a:pt x="856056" y="167322"/>
                  </a:lnTo>
                  <a:lnTo>
                    <a:pt x="849871" y="167132"/>
                  </a:lnTo>
                  <a:lnTo>
                    <a:pt x="852982" y="172377"/>
                  </a:lnTo>
                  <a:lnTo>
                    <a:pt x="854100" y="176936"/>
                  </a:lnTo>
                  <a:lnTo>
                    <a:pt x="855624" y="185635"/>
                  </a:lnTo>
                  <a:lnTo>
                    <a:pt x="856970" y="196011"/>
                  </a:lnTo>
                  <a:lnTo>
                    <a:pt x="857554" y="205574"/>
                  </a:lnTo>
                  <a:lnTo>
                    <a:pt x="857554" y="319925"/>
                  </a:lnTo>
                  <a:lnTo>
                    <a:pt x="856792" y="327025"/>
                  </a:lnTo>
                  <a:lnTo>
                    <a:pt x="851839" y="341007"/>
                  </a:lnTo>
                  <a:lnTo>
                    <a:pt x="838708" y="354660"/>
                  </a:lnTo>
                  <a:lnTo>
                    <a:pt x="813371" y="360819"/>
                  </a:lnTo>
                  <a:lnTo>
                    <a:pt x="805929" y="360286"/>
                  </a:lnTo>
                  <a:lnTo>
                    <a:pt x="798410" y="358736"/>
                  </a:lnTo>
                  <a:lnTo>
                    <a:pt x="791133" y="356273"/>
                  </a:lnTo>
                  <a:lnTo>
                    <a:pt x="784440" y="352996"/>
                  </a:lnTo>
                  <a:lnTo>
                    <a:pt x="779018" y="349821"/>
                  </a:lnTo>
                  <a:lnTo>
                    <a:pt x="779741" y="368300"/>
                  </a:lnTo>
                  <a:lnTo>
                    <a:pt x="793597" y="376186"/>
                  </a:lnTo>
                  <a:lnTo>
                    <a:pt x="804240" y="380542"/>
                  </a:lnTo>
                  <a:lnTo>
                    <a:pt x="814743" y="382803"/>
                  </a:lnTo>
                  <a:lnTo>
                    <a:pt x="826617" y="383451"/>
                  </a:lnTo>
                  <a:lnTo>
                    <a:pt x="851420" y="378828"/>
                  </a:lnTo>
                  <a:lnTo>
                    <a:pt x="871461" y="366128"/>
                  </a:lnTo>
                  <a:lnTo>
                    <a:pt x="884859" y="347154"/>
                  </a:lnTo>
                  <a:lnTo>
                    <a:pt x="889736" y="323672"/>
                  </a:lnTo>
                  <a:lnTo>
                    <a:pt x="889736" y="283425"/>
                  </a:lnTo>
                  <a:lnTo>
                    <a:pt x="902055" y="290842"/>
                  </a:lnTo>
                  <a:lnTo>
                    <a:pt x="913765" y="294436"/>
                  </a:lnTo>
                  <a:lnTo>
                    <a:pt x="922629" y="295579"/>
                  </a:lnTo>
                  <a:lnTo>
                    <a:pt x="1059891" y="295630"/>
                  </a:lnTo>
                  <a:lnTo>
                    <a:pt x="1071054" y="294462"/>
                  </a:lnTo>
                  <a:lnTo>
                    <a:pt x="1080541" y="291007"/>
                  </a:lnTo>
                  <a:lnTo>
                    <a:pt x="1088250" y="285305"/>
                  </a:lnTo>
                  <a:lnTo>
                    <a:pt x="1094117" y="277431"/>
                  </a:lnTo>
                  <a:lnTo>
                    <a:pt x="1105763" y="287439"/>
                  </a:lnTo>
                  <a:lnTo>
                    <a:pt x="1117917" y="292912"/>
                  </a:lnTo>
                  <a:lnTo>
                    <a:pt x="1128496" y="295198"/>
                  </a:lnTo>
                  <a:lnTo>
                    <a:pt x="1136942" y="295630"/>
                  </a:lnTo>
                  <a:lnTo>
                    <a:pt x="1276134" y="295630"/>
                  </a:lnTo>
                  <a:lnTo>
                    <a:pt x="1293406" y="292608"/>
                  </a:lnTo>
                  <a:lnTo>
                    <a:pt x="1306055" y="283730"/>
                  </a:lnTo>
                  <a:lnTo>
                    <a:pt x="1313815" y="269265"/>
                  </a:lnTo>
                  <a:lnTo>
                    <a:pt x="1316456" y="249516"/>
                  </a:lnTo>
                  <a:lnTo>
                    <a:pt x="1316456" y="21729"/>
                  </a:lnTo>
                  <a:lnTo>
                    <a:pt x="1320292" y="13093"/>
                  </a:lnTo>
                  <a:lnTo>
                    <a:pt x="1320622" y="3644"/>
                  </a:lnTo>
                  <a:close/>
                </a:path>
                <a:path w="1767840" h="752475">
                  <a:moveTo>
                    <a:pt x="1544078" y="468439"/>
                  </a:moveTo>
                  <a:lnTo>
                    <a:pt x="1510118" y="468439"/>
                  </a:lnTo>
                  <a:lnTo>
                    <a:pt x="1510118" y="585266"/>
                  </a:lnTo>
                  <a:lnTo>
                    <a:pt x="1510309" y="616305"/>
                  </a:lnTo>
                  <a:lnTo>
                    <a:pt x="1510957" y="644969"/>
                  </a:lnTo>
                  <a:lnTo>
                    <a:pt x="1512227" y="672477"/>
                  </a:lnTo>
                  <a:lnTo>
                    <a:pt x="1514284" y="700011"/>
                  </a:lnTo>
                  <a:lnTo>
                    <a:pt x="1513459" y="700430"/>
                  </a:lnTo>
                  <a:lnTo>
                    <a:pt x="1491170" y="656615"/>
                  </a:lnTo>
                  <a:lnTo>
                    <a:pt x="1463306" y="609714"/>
                  </a:lnTo>
                  <a:lnTo>
                    <a:pt x="1373822" y="468439"/>
                  </a:lnTo>
                  <a:lnTo>
                    <a:pt x="1334477" y="468439"/>
                  </a:lnTo>
                  <a:lnTo>
                    <a:pt x="1334477" y="747674"/>
                  </a:lnTo>
                  <a:lnTo>
                    <a:pt x="1368450" y="747674"/>
                  </a:lnTo>
                  <a:lnTo>
                    <a:pt x="1368450" y="628332"/>
                  </a:lnTo>
                  <a:lnTo>
                    <a:pt x="1367777" y="566559"/>
                  </a:lnTo>
                  <a:lnTo>
                    <a:pt x="1365542" y="513181"/>
                  </a:lnTo>
                  <a:lnTo>
                    <a:pt x="1366774" y="512737"/>
                  </a:lnTo>
                  <a:lnTo>
                    <a:pt x="1390853" y="559054"/>
                  </a:lnTo>
                  <a:lnTo>
                    <a:pt x="1418958" y="605967"/>
                  </a:lnTo>
                  <a:lnTo>
                    <a:pt x="1507629" y="747674"/>
                  </a:lnTo>
                  <a:lnTo>
                    <a:pt x="1544078" y="747674"/>
                  </a:lnTo>
                  <a:lnTo>
                    <a:pt x="1544078" y="468439"/>
                  </a:lnTo>
                  <a:close/>
                </a:path>
                <a:path w="1767840" h="752475">
                  <a:moveTo>
                    <a:pt x="1723301" y="99123"/>
                  </a:moveTo>
                  <a:lnTo>
                    <a:pt x="1721789" y="91643"/>
                  </a:lnTo>
                  <a:lnTo>
                    <a:pt x="1717675" y="85547"/>
                  </a:lnTo>
                  <a:lnTo>
                    <a:pt x="1711579" y="81432"/>
                  </a:lnTo>
                  <a:lnTo>
                    <a:pt x="1704111" y="79921"/>
                  </a:lnTo>
                  <a:lnTo>
                    <a:pt x="1696796" y="81457"/>
                  </a:lnTo>
                  <a:lnTo>
                    <a:pt x="1690674" y="85559"/>
                  </a:lnTo>
                  <a:lnTo>
                    <a:pt x="1686471" y="91554"/>
                  </a:lnTo>
                  <a:lnTo>
                    <a:pt x="1684909" y="98704"/>
                  </a:lnTo>
                  <a:lnTo>
                    <a:pt x="1686394" y="106400"/>
                  </a:lnTo>
                  <a:lnTo>
                    <a:pt x="1690471" y="112623"/>
                  </a:lnTo>
                  <a:lnTo>
                    <a:pt x="1696567" y="116789"/>
                  </a:lnTo>
                  <a:lnTo>
                    <a:pt x="1704111" y="118313"/>
                  </a:lnTo>
                  <a:lnTo>
                    <a:pt x="1711579" y="116801"/>
                  </a:lnTo>
                  <a:lnTo>
                    <a:pt x="1717675" y="112674"/>
                  </a:lnTo>
                  <a:lnTo>
                    <a:pt x="1721789" y="106578"/>
                  </a:lnTo>
                  <a:lnTo>
                    <a:pt x="1723301" y="99123"/>
                  </a:lnTo>
                  <a:close/>
                </a:path>
                <a:path w="1767840" h="752475">
                  <a:moveTo>
                    <a:pt x="1762036" y="671449"/>
                  </a:moveTo>
                  <a:lnTo>
                    <a:pt x="1744103" y="621880"/>
                  </a:lnTo>
                  <a:lnTo>
                    <a:pt x="1690763" y="589419"/>
                  </a:lnTo>
                  <a:lnTo>
                    <a:pt x="1665833" y="578370"/>
                  </a:lnTo>
                  <a:lnTo>
                    <a:pt x="1648561" y="566674"/>
                  </a:lnTo>
                  <a:lnTo>
                    <a:pt x="1638528" y="552869"/>
                  </a:lnTo>
                  <a:lnTo>
                    <a:pt x="1635277" y="535546"/>
                  </a:lnTo>
                  <a:lnTo>
                    <a:pt x="1638134" y="520966"/>
                  </a:lnTo>
                  <a:lnTo>
                    <a:pt x="1647278" y="507479"/>
                  </a:lnTo>
                  <a:lnTo>
                    <a:pt x="1663573" y="497547"/>
                  </a:lnTo>
                  <a:lnTo>
                    <a:pt x="1687855" y="493687"/>
                  </a:lnTo>
                  <a:lnTo>
                    <a:pt x="1705533" y="495071"/>
                  </a:lnTo>
                  <a:lnTo>
                    <a:pt x="1720443" y="498462"/>
                  </a:lnTo>
                  <a:lnTo>
                    <a:pt x="1732305" y="502793"/>
                  </a:lnTo>
                  <a:lnTo>
                    <a:pt x="1740877" y="506958"/>
                  </a:lnTo>
                  <a:lnTo>
                    <a:pt x="1750834" y="477545"/>
                  </a:lnTo>
                  <a:lnTo>
                    <a:pt x="1739963" y="472440"/>
                  </a:lnTo>
                  <a:lnTo>
                    <a:pt x="1726031" y="468083"/>
                  </a:lnTo>
                  <a:lnTo>
                    <a:pt x="1709064" y="465035"/>
                  </a:lnTo>
                  <a:lnTo>
                    <a:pt x="1689100" y="463892"/>
                  </a:lnTo>
                  <a:lnTo>
                    <a:pt x="1652104" y="469620"/>
                  </a:lnTo>
                  <a:lnTo>
                    <a:pt x="1623606" y="485482"/>
                  </a:lnTo>
                  <a:lnTo>
                    <a:pt x="1605280" y="509498"/>
                  </a:lnTo>
                  <a:lnTo>
                    <a:pt x="1598790" y="539686"/>
                  </a:lnTo>
                  <a:lnTo>
                    <a:pt x="1603908" y="566381"/>
                  </a:lnTo>
                  <a:lnTo>
                    <a:pt x="1618564" y="587946"/>
                  </a:lnTo>
                  <a:lnTo>
                    <a:pt x="1641779" y="605167"/>
                  </a:lnTo>
                  <a:lnTo>
                    <a:pt x="1672526" y="618794"/>
                  </a:lnTo>
                  <a:lnTo>
                    <a:pt x="1696656" y="629945"/>
                  </a:lnTo>
                  <a:lnTo>
                    <a:pt x="1712976" y="642239"/>
                  </a:lnTo>
                  <a:lnTo>
                    <a:pt x="1722221" y="656691"/>
                  </a:lnTo>
                  <a:lnTo>
                    <a:pt x="1725129" y="674331"/>
                  </a:lnTo>
                  <a:lnTo>
                    <a:pt x="1721192" y="693661"/>
                  </a:lnTo>
                  <a:lnTo>
                    <a:pt x="1709762" y="708723"/>
                  </a:lnTo>
                  <a:lnTo>
                    <a:pt x="1691424" y="718489"/>
                  </a:lnTo>
                  <a:lnTo>
                    <a:pt x="1666748" y="721982"/>
                  </a:lnTo>
                  <a:lnTo>
                    <a:pt x="1648434" y="720521"/>
                  </a:lnTo>
                  <a:lnTo>
                    <a:pt x="1631162" y="716584"/>
                  </a:lnTo>
                  <a:lnTo>
                    <a:pt x="1615528" y="710780"/>
                  </a:lnTo>
                  <a:lnTo>
                    <a:pt x="1602105" y="703732"/>
                  </a:lnTo>
                  <a:lnTo>
                    <a:pt x="1592999" y="733971"/>
                  </a:lnTo>
                  <a:lnTo>
                    <a:pt x="1606638" y="741032"/>
                  </a:lnTo>
                  <a:lnTo>
                    <a:pt x="1624114" y="746836"/>
                  </a:lnTo>
                  <a:lnTo>
                    <a:pt x="1643862" y="750773"/>
                  </a:lnTo>
                  <a:lnTo>
                    <a:pt x="1664271" y="752221"/>
                  </a:lnTo>
                  <a:lnTo>
                    <a:pt x="1707324" y="745655"/>
                  </a:lnTo>
                  <a:lnTo>
                    <a:pt x="1737842" y="727989"/>
                  </a:lnTo>
                  <a:lnTo>
                    <a:pt x="1756016" y="702233"/>
                  </a:lnTo>
                  <a:lnTo>
                    <a:pt x="1762036" y="671449"/>
                  </a:lnTo>
                  <a:close/>
                </a:path>
                <a:path w="1767840" h="752475">
                  <a:moveTo>
                    <a:pt x="1767217" y="205587"/>
                  </a:moveTo>
                  <a:lnTo>
                    <a:pt x="1763839" y="186232"/>
                  </a:lnTo>
                  <a:lnTo>
                    <a:pt x="1757654" y="178384"/>
                  </a:lnTo>
                  <a:lnTo>
                    <a:pt x="1753336" y="172923"/>
                  </a:lnTo>
                  <a:lnTo>
                    <a:pt x="1735137" y="165239"/>
                  </a:lnTo>
                  <a:lnTo>
                    <a:pt x="1735023" y="238340"/>
                  </a:lnTo>
                  <a:lnTo>
                    <a:pt x="1733194" y="255879"/>
                  </a:lnTo>
                  <a:lnTo>
                    <a:pt x="1728012" y="266433"/>
                  </a:lnTo>
                  <a:lnTo>
                    <a:pt x="1719961" y="271602"/>
                  </a:lnTo>
                  <a:lnTo>
                    <a:pt x="1709521" y="272961"/>
                  </a:lnTo>
                  <a:lnTo>
                    <a:pt x="1694357" y="269392"/>
                  </a:lnTo>
                  <a:lnTo>
                    <a:pt x="1680819" y="259308"/>
                  </a:lnTo>
                  <a:lnTo>
                    <a:pt x="1671104" y="243662"/>
                  </a:lnTo>
                  <a:lnTo>
                    <a:pt x="1667383" y="223393"/>
                  </a:lnTo>
                  <a:lnTo>
                    <a:pt x="1670685" y="206070"/>
                  </a:lnTo>
                  <a:lnTo>
                    <a:pt x="1679638" y="191744"/>
                  </a:lnTo>
                  <a:lnTo>
                    <a:pt x="1692783" y="181991"/>
                  </a:lnTo>
                  <a:lnTo>
                    <a:pt x="1708683" y="178384"/>
                  </a:lnTo>
                  <a:lnTo>
                    <a:pt x="1716862" y="178384"/>
                  </a:lnTo>
                  <a:lnTo>
                    <a:pt x="1722729" y="180289"/>
                  </a:lnTo>
                  <a:lnTo>
                    <a:pt x="1726628" y="184200"/>
                  </a:lnTo>
                  <a:lnTo>
                    <a:pt x="1731518" y="192316"/>
                  </a:lnTo>
                  <a:lnTo>
                    <a:pt x="1733905" y="203098"/>
                  </a:lnTo>
                  <a:lnTo>
                    <a:pt x="1734032" y="203657"/>
                  </a:lnTo>
                  <a:lnTo>
                    <a:pt x="1734947" y="217754"/>
                  </a:lnTo>
                  <a:lnTo>
                    <a:pt x="1735023" y="238340"/>
                  </a:lnTo>
                  <a:lnTo>
                    <a:pt x="1735023" y="165239"/>
                  </a:lnTo>
                  <a:lnTo>
                    <a:pt x="1678876" y="167855"/>
                  </a:lnTo>
                  <a:lnTo>
                    <a:pt x="1639265" y="203098"/>
                  </a:lnTo>
                  <a:lnTo>
                    <a:pt x="1633550" y="229628"/>
                  </a:lnTo>
                  <a:lnTo>
                    <a:pt x="1634439" y="241769"/>
                  </a:lnTo>
                  <a:lnTo>
                    <a:pt x="1637055" y="253161"/>
                  </a:lnTo>
                  <a:lnTo>
                    <a:pt x="1641335" y="263626"/>
                  </a:lnTo>
                  <a:lnTo>
                    <a:pt x="1647202" y="272961"/>
                  </a:lnTo>
                  <a:lnTo>
                    <a:pt x="1420317" y="272961"/>
                  </a:lnTo>
                  <a:lnTo>
                    <a:pt x="1400568" y="232524"/>
                  </a:lnTo>
                  <a:lnTo>
                    <a:pt x="1400568" y="21755"/>
                  </a:lnTo>
                  <a:lnTo>
                    <a:pt x="1403235" y="15659"/>
                  </a:lnTo>
                  <a:lnTo>
                    <a:pt x="1404429" y="13081"/>
                  </a:lnTo>
                  <a:lnTo>
                    <a:pt x="1404721" y="3644"/>
                  </a:lnTo>
                  <a:lnTo>
                    <a:pt x="1362633" y="24434"/>
                  </a:lnTo>
                  <a:lnTo>
                    <a:pt x="1364373" y="29616"/>
                  </a:lnTo>
                  <a:lnTo>
                    <a:pt x="1368221" y="32372"/>
                  </a:lnTo>
                  <a:lnTo>
                    <a:pt x="1368386" y="34404"/>
                  </a:lnTo>
                  <a:lnTo>
                    <a:pt x="1368501" y="250304"/>
                  </a:lnTo>
                  <a:lnTo>
                    <a:pt x="1391450" y="292595"/>
                  </a:lnTo>
                  <a:lnTo>
                    <a:pt x="1408722" y="295617"/>
                  </a:lnTo>
                  <a:lnTo>
                    <a:pt x="1718614" y="295617"/>
                  </a:lnTo>
                  <a:lnTo>
                    <a:pt x="1740192" y="291109"/>
                  </a:lnTo>
                  <a:lnTo>
                    <a:pt x="1755343" y="279819"/>
                  </a:lnTo>
                  <a:lnTo>
                    <a:pt x="1759508" y="272961"/>
                  </a:lnTo>
                  <a:lnTo>
                    <a:pt x="1764284" y="265099"/>
                  </a:lnTo>
                  <a:lnTo>
                    <a:pt x="1767217" y="250304"/>
                  </a:lnTo>
                  <a:lnTo>
                    <a:pt x="1767217" y="205587"/>
                  </a:lnTo>
                  <a:close/>
                </a:path>
              </a:pathLst>
            </a:custGeom>
            <a:solidFill>
              <a:srgbClr val="404041"/>
            </a:solidFill>
          </p:spPr>
          <p:txBody>
            <a:bodyPr wrap="square" lIns="0" tIns="0" rIns="0" bIns="0" rtlCol="0"/>
            <a:lstStyle/>
            <a:p>
              <a:endParaRPr/>
            </a:p>
          </p:txBody>
        </p:sp>
      </p:grpSp>
      <p:sp>
        <p:nvSpPr>
          <p:cNvPr id="34" name="object 11">
            <a:extLst>
              <a:ext uri="{FF2B5EF4-FFF2-40B4-BE49-F238E27FC236}">
                <a16:creationId xmlns:a16="http://schemas.microsoft.com/office/drawing/2014/main" id="{27840612-F370-DAE8-1531-21BDB266AD2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Key benefits</a:t>
            </a:r>
          </a:p>
        </p:txBody>
      </p:sp>
    </p:spTree>
    <p:extLst>
      <p:ext uri="{BB962C8B-B14F-4D97-AF65-F5344CB8AC3E}">
        <p14:creationId xmlns:p14="http://schemas.microsoft.com/office/powerpoint/2010/main" val="1162077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6E929C5-CDFC-B23B-8FB2-BEC86ADFA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72"/>
            <a:ext cx="20101455" cy="11307066"/>
          </a:xfrm>
          <a:prstGeom prst="rect">
            <a:avLst/>
          </a:prstGeom>
        </p:spPr>
      </p:pic>
      <p:sp>
        <p:nvSpPr>
          <p:cNvPr id="3" name="object 3"/>
          <p:cNvSpPr/>
          <p:nvPr/>
        </p:nvSpPr>
        <p:spPr>
          <a:xfrm>
            <a:off x="19593455" y="10355263"/>
            <a:ext cx="508000" cy="946150"/>
          </a:xfrm>
          <a:custGeom>
            <a:avLst/>
            <a:gdLst/>
            <a:ahLst/>
            <a:cxnLst/>
            <a:rect l="l" t="t" r="r" b="b"/>
            <a:pathLst>
              <a:path w="508000" h="946150">
                <a:moveTo>
                  <a:pt x="507976" y="0"/>
                </a:moveTo>
                <a:lnTo>
                  <a:pt x="0" y="945887"/>
                </a:lnTo>
                <a:lnTo>
                  <a:pt x="507976" y="945887"/>
                </a:lnTo>
                <a:lnTo>
                  <a:pt x="507976" y="0"/>
                </a:lnTo>
                <a:close/>
              </a:path>
            </a:pathLst>
          </a:custGeom>
          <a:solidFill>
            <a:srgbClr val="F7F7F7"/>
          </a:solidFill>
        </p:spPr>
        <p:txBody>
          <a:bodyPr wrap="square" lIns="0" tIns="0" rIns="0" bIns="0" rtlCol="0"/>
          <a:lstStyle/>
          <a:p>
            <a:endParaRPr/>
          </a:p>
        </p:txBody>
      </p:sp>
      <p:sp>
        <p:nvSpPr>
          <p:cNvPr id="10" name="object 10"/>
          <p:cNvSpPr txBox="1"/>
          <p:nvPr/>
        </p:nvSpPr>
        <p:spPr>
          <a:xfrm>
            <a:off x="1229958" y="2297209"/>
            <a:ext cx="6155092" cy="5143075"/>
          </a:xfrm>
          <a:prstGeom prst="rect">
            <a:avLst/>
          </a:prstGeom>
        </p:spPr>
        <p:txBody>
          <a:bodyPr vert="horz" wrap="square" lIns="0" tIns="15875" rIns="0" bIns="0" rtlCol="0">
            <a:spAutoFit/>
          </a:bodyPr>
          <a:lstStyle/>
          <a:p>
            <a:pPr marL="12700" algn="just">
              <a:lnSpc>
                <a:spcPct val="100000"/>
              </a:lnSpc>
              <a:spcBef>
                <a:spcPts val="125"/>
              </a:spcBef>
            </a:pPr>
            <a:r>
              <a:rPr sz="2650" b="1" dirty="0">
                <a:solidFill>
                  <a:srgbClr val="142B6E"/>
                </a:solidFill>
                <a:latin typeface="Dubai" panose="020B0503030403030204" pitchFamily="34" charset="-78"/>
                <a:cs typeface="Dubai" panose="020B0503030403030204" pitchFamily="34" charset="-78"/>
              </a:rPr>
              <a:t>Create </a:t>
            </a:r>
            <a:r>
              <a:rPr lang="en-US" sz="2650" b="1" dirty="0">
                <a:solidFill>
                  <a:srgbClr val="142B6E"/>
                </a:solidFill>
                <a:latin typeface="Dubai" panose="020B0503030403030204" pitchFamily="34" charset="-78"/>
                <a:cs typeface="Dubai" panose="020B0503030403030204" pitchFamily="34" charset="-78"/>
              </a:rPr>
              <a:t>booking</a:t>
            </a:r>
            <a:r>
              <a:rPr sz="2650" b="1" dirty="0">
                <a:solidFill>
                  <a:srgbClr val="142B6E"/>
                </a:solidFill>
                <a:latin typeface="Dubai" panose="020B0503030403030204" pitchFamily="34" charset="-78"/>
                <a:cs typeface="Dubai" panose="020B0503030403030204" pitchFamily="34" charset="-78"/>
              </a:rPr>
              <a:t>:</a:t>
            </a:r>
            <a:endParaRPr sz="2650" dirty="0">
              <a:latin typeface="Dubai" panose="020B0503030403030204" pitchFamily="34" charset="-78"/>
              <a:cs typeface="Dubai" panose="020B0503030403030204" pitchFamily="34" charset="-78"/>
            </a:endParaRPr>
          </a:p>
          <a:p>
            <a:pPr marL="535940" marR="1127760" algn="just">
              <a:lnSpc>
                <a:spcPct val="128099"/>
              </a:lnSpc>
              <a:spcBef>
                <a:spcPts val="1265"/>
              </a:spcBef>
            </a:pPr>
            <a:r>
              <a:rPr sz="2200" dirty="0">
                <a:solidFill>
                  <a:srgbClr val="142B6E"/>
                </a:solidFill>
                <a:latin typeface="Dubai" panose="020B0503030403030204" pitchFamily="34" charset="-78"/>
                <a:cs typeface="Dubai" panose="020B0503030403030204" pitchFamily="34" charset="-78"/>
              </a:rPr>
              <a:t>Each business must create a booking using the </a:t>
            </a:r>
            <a:r>
              <a:rPr sz="2200" dirty="0">
                <a:solidFill>
                  <a:srgbClr val="142A6E"/>
                </a:solidFill>
                <a:latin typeface="Dubai" panose="020B0503030403030204" pitchFamily="34" charset="-78"/>
                <a:cs typeface="Dubai" panose="020B0503030403030204" pitchFamily="34" charset="-78"/>
                <a:hlinkClick r:id="rId3">
                  <a:extLst>
                    <a:ext uri="{A12FA001-AC4F-418D-AE19-62706E023703}">
                      <ahyp:hlinkClr xmlns:ahyp="http://schemas.microsoft.com/office/drawing/2018/hyperlinkcolor" val="tx"/>
                    </a:ext>
                  </a:extLst>
                </a:hlinkClick>
              </a:rPr>
              <a:t>admin portal</a:t>
            </a:r>
            <a:r>
              <a:rPr lang="en-US" sz="2200" dirty="0">
                <a:solidFill>
                  <a:srgbClr val="142B6E"/>
                </a:solidFill>
                <a:latin typeface="Dubai" panose="020B0503030403030204" pitchFamily="34" charset="-78"/>
                <a:cs typeface="Dubai" panose="020B0503030403030204" pitchFamily="34" charset="-78"/>
              </a:rPr>
              <a:t>:</a:t>
            </a:r>
            <a:endParaRPr sz="2200" dirty="0">
              <a:latin typeface="Dubai" panose="020B0503030403030204" pitchFamily="34" charset="-78"/>
              <a:cs typeface="Dubai" panose="020B0503030403030204" pitchFamily="34" charset="-78"/>
            </a:endParaRPr>
          </a:p>
          <a:p>
            <a:pPr marL="504190" algn="just">
              <a:lnSpc>
                <a:spcPct val="100000"/>
              </a:lnSpc>
              <a:spcBef>
                <a:spcPts val="2460"/>
              </a:spcBef>
            </a:pPr>
            <a:r>
              <a:rPr lang="en-GB" sz="2150" b="1" dirty="0">
                <a:solidFill>
                  <a:srgbClr val="142B6E"/>
                </a:solidFill>
                <a:latin typeface="Dubai" panose="020B0503030403030204" pitchFamily="34" charset="-78"/>
                <a:cs typeface="Dubai" panose="020B0503030403030204" pitchFamily="34" charset="-78"/>
              </a:rPr>
              <a:t>Own business cars &amp; drivers fleet:</a:t>
            </a:r>
            <a:endParaRPr lang="en-GB" sz="2150" dirty="0">
              <a:latin typeface="Dubai" panose="020B0503030403030204" pitchFamily="34" charset="-78"/>
              <a:cs typeface="Dubai" panose="020B0503030403030204" pitchFamily="34" charset="-78"/>
            </a:endParaRPr>
          </a:p>
          <a:p>
            <a:pPr marL="504190" marR="5080" algn="just">
              <a:lnSpc>
                <a:spcPct val="114999"/>
              </a:lnSpc>
            </a:pPr>
            <a:r>
              <a:rPr sz="2150" dirty="0">
                <a:solidFill>
                  <a:srgbClr val="142B6E"/>
                </a:solidFill>
                <a:latin typeface="Dubai" panose="020B0503030403030204" pitchFamily="34" charset="-78"/>
                <a:cs typeface="Dubai" panose="020B0503030403030204" pitchFamily="34" charset="-78"/>
              </a:rPr>
              <a:t>Once you add and register your vehicles &amp; driver details via admin portal, bookings can be assigned whenever</a:t>
            </a:r>
            <a:r>
              <a:rPr lang="en-US" sz="2150" dirty="0">
                <a:latin typeface="Dubai" panose="020B0503030403030204" pitchFamily="34" charset="-78"/>
                <a:cs typeface="Dubai" panose="020B0503030403030204" pitchFamily="34" charset="-78"/>
              </a:rPr>
              <a:t> </a:t>
            </a:r>
            <a:r>
              <a:rPr sz="2150" dirty="0">
                <a:solidFill>
                  <a:srgbClr val="142B6E"/>
                </a:solidFill>
                <a:latin typeface="Dubai" panose="020B0503030403030204" pitchFamily="34" charset="-78"/>
                <a:cs typeface="Dubai" panose="020B0503030403030204" pitchFamily="34" charset="-78"/>
              </a:rPr>
              <a:t>requested by a guest</a:t>
            </a:r>
            <a:endParaRPr sz="2150" dirty="0">
              <a:latin typeface="Dubai" panose="020B0503030403030204" pitchFamily="34" charset="-78"/>
              <a:cs typeface="Dubai" panose="020B0503030403030204" pitchFamily="34" charset="-78"/>
            </a:endParaRPr>
          </a:p>
          <a:p>
            <a:pPr algn="just">
              <a:lnSpc>
                <a:spcPct val="100000"/>
              </a:lnSpc>
              <a:spcBef>
                <a:spcPts val="740"/>
              </a:spcBef>
            </a:pPr>
            <a:endParaRPr sz="2150" dirty="0">
              <a:latin typeface="Dubai" panose="020B0503030403030204" pitchFamily="34" charset="-78"/>
              <a:cs typeface="Dubai" panose="020B0503030403030204" pitchFamily="34" charset="-78"/>
            </a:endParaRPr>
          </a:p>
          <a:p>
            <a:pPr marL="504190" algn="just">
              <a:lnSpc>
                <a:spcPct val="100000"/>
              </a:lnSpc>
            </a:pPr>
            <a:r>
              <a:rPr lang="en-GB" sz="2150" b="1" dirty="0">
                <a:solidFill>
                  <a:srgbClr val="142B6E"/>
                </a:solidFill>
                <a:latin typeface="Dubai" panose="020B0503030403030204" pitchFamily="34" charset="-78"/>
                <a:cs typeface="Dubai" panose="020B0503030403030204" pitchFamily="34" charset="-78"/>
              </a:rPr>
              <a:t>Valtrans limousine service:</a:t>
            </a:r>
            <a:endParaRPr lang="en-GB" sz="2150" dirty="0">
              <a:latin typeface="Dubai" panose="020B0503030403030204" pitchFamily="34" charset="-78"/>
              <a:cs typeface="Dubai" panose="020B0503030403030204" pitchFamily="34" charset="-78"/>
            </a:endParaRPr>
          </a:p>
          <a:p>
            <a:pPr marL="504190" marR="1486535" algn="just">
              <a:lnSpc>
                <a:spcPct val="114999"/>
              </a:lnSpc>
            </a:pPr>
            <a:r>
              <a:rPr sz="2150" dirty="0">
                <a:solidFill>
                  <a:srgbClr val="142B6E"/>
                </a:solidFill>
                <a:latin typeface="Dubai" panose="020B0503030403030204" pitchFamily="34" charset="-78"/>
                <a:cs typeface="Dubai" panose="020B0503030403030204" pitchFamily="34" charset="-78"/>
              </a:rPr>
              <a:t>This service will be enabled in</a:t>
            </a:r>
            <a:r>
              <a:rPr lang="en-US" sz="2150" dirty="0">
                <a:solidFill>
                  <a:srgbClr val="142B6E"/>
                </a:solidFill>
                <a:latin typeface="Dubai" panose="020B0503030403030204" pitchFamily="34" charset="-78"/>
                <a:cs typeface="Dubai" panose="020B0503030403030204" pitchFamily="34" charset="-78"/>
              </a:rPr>
              <a:t> </a:t>
            </a:r>
            <a:r>
              <a:rPr sz="2150" dirty="0">
                <a:solidFill>
                  <a:srgbClr val="142B6E"/>
                </a:solidFill>
                <a:latin typeface="Dubai" panose="020B0503030403030204" pitchFamily="34" charset="-78"/>
                <a:cs typeface="Dubai" panose="020B0503030403030204" pitchFamily="34" charset="-78"/>
              </a:rPr>
              <a:t>case</a:t>
            </a:r>
            <a:r>
              <a:rPr lang="en-US" sz="2150" dirty="0">
                <a:solidFill>
                  <a:srgbClr val="142B6E"/>
                </a:solidFill>
                <a:latin typeface="Dubai" panose="020B0503030403030204" pitchFamily="34" charset="-78"/>
                <a:cs typeface="Dubai" panose="020B0503030403030204" pitchFamily="34" charset="-78"/>
              </a:rPr>
              <a:t> </a:t>
            </a:r>
            <a:r>
              <a:rPr sz="2150" dirty="0">
                <a:solidFill>
                  <a:srgbClr val="142B6E"/>
                </a:solidFill>
                <a:latin typeface="Dubai" panose="020B0503030403030204" pitchFamily="34" charset="-78"/>
                <a:cs typeface="Dubai" panose="020B0503030403030204" pitchFamily="34" charset="-78"/>
              </a:rPr>
              <a:t>the driver doesn't show up or delayed beyond 15</a:t>
            </a:r>
            <a:r>
              <a:rPr lang="en-US" sz="2150" dirty="0">
                <a:solidFill>
                  <a:srgbClr val="142B6E"/>
                </a:solidFill>
                <a:latin typeface="Dubai" panose="020B0503030403030204" pitchFamily="34" charset="-78"/>
                <a:cs typeface="Dubai" panose="020B0503030403030204" pitchFamily="34" charset="-78"/>
              </a:rPr>
              <a:t> </a:t>
            </a:r>
            <a:r>
              <a:rPr sz="2150" dirty="0">
                <a:solidFill>
                  <a:srgbClr val="142B6E"/>
                </a:solidFill>
                <a:latin typeface="Dubai" panose="020B0503030403030204" pitchFamily="34" charset="-78"/>
                <a:cs typeface="Dubai" panose="020B0503030403030204" pitchFamily="34" charset="-78"/>
              </a:rPr>
              <a:t>minutes</a:t>
            </a:r>
            <a:endParaRPr sz="2150" dirty="0">
              <a:latin typeface="Dubai" panose="020B0503030403030204" pitchFamily="34" charset="-78"/>
              <a:cs typeface="Dubai" panose="020B0503030403030204" pitchFamily="34" charset="-78"/>
            </a:endParaRPr>
          </a:p>
        </p:txBody>
      </p:sp>
      <p:pic>
        <p:nvPicPr>
          <p:cNvPr id="11" name="object 11"/>
          <p:cNvPicPr/>
          <p:nvPr/>
        </p:nvPicPr>
        <p:blipFill>
          <a:blip r:embed="rId4" cstate="print"/>
          <a:stretch>
            <a:fillRect/>
          </a:stretch>
        </p:blipFill>
        <p:spPr>
          <a:xfrm>
            <a:off x="1276419" y="3019075"/>
            <a:ext cx="267617" cy="263398"/>
          </a:xfrm>
          <a:prstGeom prst="rect">
            <a:avLst/>
          </a:prstGeom>
        </p:spPr>
      </p:pic>
      <p:sp>
        <p:nvSpPr>
          <p:cNvPr id="30" name="object 11">
            <a:extLst>
              <a:ext uri="{FF2B5EF4-FFF2-40B4-BE49-F238E27FC236}">
                <a16:creationId xmlns:a16="http://schemas.microsoft.com/office/drawing/2014/main" id="{1D7E947D-EEFA-3925-6B91-BB314E534CE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How it works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90355" y="3606083"/>
            <a:ext cx="9999980" cy="7701915"/>
          </a:xfrm>
          <a:custGeom>
            <a:avLst/>
            <a:gdLst/>
            <a:ahLst/>
            <a:cxnLst/>
            <a:rect l="l" t="t" r="r" b="b"/>
            <a:pathLst>
              <a:path w="9999980" h="7701915">
                <a:moveTo>
                  <a:pt x="9999783" y="0"/>
                </a:moveTo>
                <a:lnTo>
                  <a:pt x="4136074" y="0"/>
                </a:lnTo>
                <a:lnTo>
                  <a:pt x="0" y="7701647"/>
                </a:lnTo>
                <a:lnTo>
                  <a:pt x="5863720" y="7701647"/>
                </a:lnTo>
                <a:lnTo>
                  <a:pt x="9999783" y="0"/>
                </a:lnTo>
                <a:close/>
              </a:path>
            </a:pathLst>
          </a:custGeom>
          <a:solidFill>
            <a:srgbClr val="F7F7F7"/>
          </a:solidFill>
        </p:spPr>
        <p:txBody>
          <a:bodyPr wrap="square" lIns="0" tIns="0" rIns="0" bIns="0" rtlCol="0"/>
          <a:lstStyle/>
          <a:p>
            <a:endParaRPr/>
          </a:p>
        </p:txBody>
      </p:sp>
      <p:sp>
        <p:nvSpPr>
          <p:cNvPr id="3" name="object 3"/>
          <p:cNvSpPr/>
          <p:nvPr/>
        </p:nvSpPr>
        <p:spPr>
          <a:xfrm>
            <a:off x="19593455" y="10355263"/>
            <a:ext cx="508000" cy="946150"/>
          </a:xfrm>
          <a:custGeom>
            <a:avLst/>
            <a:gdLst/>
            <a:ahLst/>
            <a:cxnLst/>
            <a:rect l="l" t="t" r="r" b="b"/>
            <a:pathLst>
              <a:path w="508000" h="946150">
                <a:moveTo>
                  <a:pt x="507976" y="0"/>
                </a:moveTo>
                <a:lnTo>
                  <a:pt x="0" y="945887"/>
                </a:lnTo>
                <a:lnTo>
                  <a:pt x="507976" y="945887"/>
                </a:lnTo>
                <a:lnTo>
                  <a:pt x="507976" y="0"/>
                </a:lnTo>
                <a:close/>
              </a:path>
            </a:pathLst>
          </a:custGeom>
          <a:solidFill>
            <a:srgbClr val="F7F7F7"/>
          </a:solidFill>
        </p:spPr>
        <p:txBody>
          <a:bodyPr wrap="square" lIns="0" tIns="0" rIns="0" bIns="0" rtlCol="0"/>
          <a:lstStyle/>
          <a:p>
            <a:endParaRPr/>
          </a:p>
        </p:txBody>
      </p:sp>
      <p:grpSp>
        <p:nvGrpSpPr>
          <p:cNvPr id="4" name="object 4"/>
          <p:cNvGrpSpPr/>
          <p:nvPr/>
        </p:nvGrpSpPr>
        <p:grpSpPr>
          <a:xfrm>
            <a:off x="8549141" y="-13525"/>
            <a:ext cx="11568430" cy="11337290"/>
            <a:chOff x="8549141" y="-13525"/>
            <a:chExt cx="11568430" cy="11337290"/>
          </a:xfrm>
        </p:grpSpPr>
        <p:sp>
          <p:nvSpPr>
            <p:cNvPr id="5" name="object 5"/>
            <p:cNvSpPr/>
            <p:nvPr/>
          </p:nvSpPr>
          <p:spPr>
            <a:xfrm>
              <a:off x="8549132" y="2187"/>
              <a:ext cx="11552555" cy="11299190"/>
            </a:xfrm>
            <a:custGeom>
              <a:avLst/>
              <a:gdLst/>
              <a:ahLst/>
              <a:cxnLst/>
              <a:rect l="l" t="t" r="r" b="b"/>
              <a:pathLst>
                <a:path w="11552555" h="11299190">
                  <a:moveTo>
                    <a:pt x="9688284" y="0"/>
                  </a:moveTo>
                  <a:lnTo>
                    <a:pt x="6067971" y="0"/>
                  </a:lnTo>
                  <a:lnTo>
                    <a:pt x="0" y="11298974"/>
                  </a:lnTo>
                  <a:lnTo>
                    <a:pt x="3620325" y="11298974"/>
                  </a:lnTo>
                  <a:lnTo>
                    <a:pt x="9688284" y="0"/>
                  </a:lnTo>
                  <a:close/>
                </a:path>
                <a:path w="11552555" h="11299190">
                  <a:moveTo>
                    <a:pt x="11552288" y="0"/>
                  </a:moveTo>
                  <a:lnTo>
                    <a:pt x="10219753" y="0"/>
                  </a:lnTo>
                  <a:lnTo>
                    <a:pt x="4151782" y="11298974"/>
                  </a:lnTo>
                  <a:lnTo>
                    <a:pt x="10505224" y="11298974"/>
                  </a:lnTo>
                  <a:lnTo>
                    <a:pt x="11552288" y="9349270"/>
                  </a:lnTo>
                  <a:lnTo>
                    <a:pt x="11552288" y="0"/>
                  </a:lnTo>
                  <a:close/>
                </a:path>
              </a:pathLst>
            </a:custGeom>
            <a:solidFill>
              <a:srgbClr val="142B6E"/>
            </a:solidFill>
          </p:spPr>
          <p:txBody>
            <a:bodyPr wrap="square" lIns="0" tIns="0" rIns="0" bIns="0" rtlCol="0"/>
            <a:lstStyle/>
            <a:p>
              <a:endParaRPr/>
            </a:p>
          </p:txBody>
        </p:sp>
        <p:sp>
          <p:nvSpPr>
            <p:cNvPr id="6" name="object 6"/>
            <p:cNvSpPr/>
            <p:nvPr/>
          </p:nvSpPr>
          <p:spPr>
            <a:xfrm>
              <a:off x="10152761" y="2187"/>
              <a:ext cx="9949180" cy="11296650"/>
            </a:xfrm>
            <a:custGeom>
              <a:avLst/>
              <a:gdLst/>
              <a:ahLst/>
              <a:cxnLst/>
              <a:rect l="l" t="t" r="r" b="b"/>
              <a:pathLst>
                <a:path w="9949180" h="11296650">
                  <a:moveTo>
                    <a:pt x="3921353" y="0"/>
                  </a:moveTo>
                  <a:lnTo>
                    <a:pt x="1914385" y="0"/>
                  </a:lnTo>
                  <a:lnTo>
                    <a:pt x="0" y="3564686"/>
                  </a:lnTo>
                  <a:lnTo>
                    <a:pt x="2006981" y="3564686"/>
                  </a:lnTo>
                  <a:lnTo>
                    <a:pt x="3921353" y="0"/>
                  </a:lnTo>
                  <a:close/>
                </a:path>
                <a:path w="9949180" h="11296650">
                  <a:moveTo>
                    <a:pt x="9948659" y="10350703"/>
                  </a:moveTo>
                  <a:lnTo>
                    <a:pt x="9440685" y="11296599"/>
                  </a:lnTo>
                  <a:lnTo>
                    <a:pt x="9948659" y="11296599"/>
                  </a:lnTo>
                  <a:lnTo>
                    <a:pt x="9948659" y="10350703"/>
                  </a:lnTo>
                  <a:close/>
                </a:path>
              </a:pathLst>
            </a:custGeom>
            <a:solidFill>
              <a:srgbClr val="FFDF00"/>
            </a:solidFill>
          </p:spPr>
          <p:txBody>
            <a:bodyPr wrap="square" lIns="0" tIns="0" rIns="0" bIns="0" rtlCol="0"/>
            <a:lstStyle/>
            <a:p>
              <a:endParaRPr/>
            </a:p>
          </p:txBody>
        </p:sp>
        <p:sp>
          <p:nvSpPr>
            <p:cNvPr id="7" name="object 7"/>
            <p:cNvSpPr/>
            <p:nvPr/>
          </p:nvSpPr>
          <p:spPr>
            <a:xfrm>
              <a:off x="12787111" y="2176"/>
              <a:ext cx="1576705" cy="2903855"/>
            </a:xfrm>
            <a:custGeom>
              <a:avLst/>
              <a:gdLst/>
              <a:ahLst/>
              <a:cxnLst/>
              <a:rect l="l" t="t" r="r" b="b"/>
              <a:pathLst>
                <a:path w="1576705" h="2903855">
                  <a:moveTo>
                    <a:pt x="1576236" y="0"/>
                  </a:moveTo>
                  <a:lnTo>
                    <a:pt x="0" y="2903283"/>
                  </a:lnTo>
                </a:path>
              </a:pathLst>
            </a:custGeom>
            <a:ln w="31404">
              <a:solidFill>
                <a:srgbClr val="FFDF00"/>
              </a:solidFill>
            </a:ln>
          </p:spPr>
          <p:txBody>
            <a:bodyPr wrap="square" lIns="0" tIns="0" rIns="0" bIns="0" rtlCol="0"/>
            <a:lstStyle/>
            <a:p>
              <a:endParaRPr/>
            </a:p>
          </p:txBody>
        </p:sp>
        <p:sp>
          <p:nvSpPr>
            <p:cNvPr id="8" name="object 8"/>
            <p:cNvSpPr/>
            <p:nvPr/>
          </p:nvSpPr>
          <p:spPr>
            <a:xfrm>
              <a:off x="19300260" y="9832048"/>
              <a:ext cx="801370" cy="1475740"/>
            </a:xfrm>
            <a:custGeom>
              <a:avLst/>
              <a:gdLst/>
              <a:ahLst/>
              <a:cxnLst/>
              <a:rect l="l" t="t" r="r" b="b"/>
              <a:pathLst>
                <a:path w="801369" h="1475740">
                  <a:moveTo>
                    <a:pt x="801170" y="0"/>
                  </a:moveTo>
                  <a:lnTo>
                    <a:pt x="0" y="1475682"/>
                  </a:lnTo>
                </a:path>
              </a:pathLst>
            </a:custGeom>
            <a:ln w="31404">
              <a:solidFill>
                <a:srgbClr val="FFDF00"/>
              </a:solidFill>
            </a:ln>
          </p:spPr>
          <p:txBody>
            <a:bodyPr wrap="square" lIns="0" tIns="0" rIns="0" bIns="0" rtlCol="0"/>
            <a:lstStyle/>
            <a:p>
              <a:endParaRPr/>
            </a:p>
          </p:txBody>
        </p:sp>
      </p:grpSp>
      <p:grpSp>
        <p:nvGrpSpPr>
          <p:cNvPr id="13" name="object 13"/>
          <p:cNvGrpSpPr/>
          <p:nvPr/>
        </p:nvGrpSpPr>
        <p:grpSpPr>
          <a:xfrm>
            <a:off x="1224844" y="9563785"/>
            <a:ext cx="2879090" cy="1000125"/>
            <a:chOff x="1224844" y="9563785"/>
            <a:chExt cx="2879090" cy="1000125"/>
          </a:xfrm>
        </p:grpSpPr>
        <p:sp>
          <p:nvSpPr>
            <p:cNvPr id="14" name="object 14"/>
            <p:cNvSpPr/>
            <p:nvPr/>
          </p:nvSpPr>
          <p:spPr>
            <a:xfrm>
              <a:off x="1224838" y="9563788"/>
              <a:ext cx="2879090" cy="1000125"/>
            </a:xfrm>
            <a:custGeom>
              <a:avLst/>
              <a:gdLst/>
              <a:ahLst/>
              <a:cxnLst/>
              <a:rect l="l" t="t" r="r" b="b"/>
              <a:pathLst>
                <a:path w="2879090" h="1000125">
                  <a:moveTo>
                    <a:pt x="678205" y="455790"/>
                  </a:moveTo>
                  <a:lnTo>
                    <a:pt x="648398" y="404545"/>
                  </a:lnTo>
                  <a:lnTo>
                    <a:pt x="542658" y="222885"/>
                  </a:lnTo>
                  <a:lnTo>
                    <a:pt x="423367" y="222885"/>
                  </a:lnTo>
                  <a:lnTo>
                    <a:pt x="529107" y="404545"/>
                  </a:lnTo>
                  <a:lnTo>
                    <a:pt x="410730" y="404545"/>
                  </a:lnTo>
                  <a:lnTo>
                    <a:pt x="397383" y="361162"/>
                  </a:lnTo>
                  <a:lnTo>
                    <a:pt x="378256" y="325361"/>
                  </a:lnTo>
                  <a:lnTo>
                    <a:pt x="349123" y="288607"/>
                  </a:lnTo>
                  <a:lnTo>
                    <a:pt x="315747" y="261061"/>
                  </a:lnTo>
                  <a:lnTo>
                    <a:pt x="312610" y="259384"/>
                  </a:lnTo>
                  <a:lnTo>
                    <a:pt x="312610" y="455790"/>
                  </a:lnTo>
                  <a:lnTo>
                    <a:pt x="303491" y="509854"/>
                  </a:lnTo>
                  <a:lnTo>
                    <a:pt x="277888" y="550938"/>
                  </a:lnTo>
                  <a:lnTo>
                    <a:pt x="238467" y="577049"/>
                  </a:lnTo>
                  <a:lnTo>
                    <a:pt x="187833" y="586206"/>
                  </a:lnTo>
                  <a:lnTo>
                    <a:pt x="107327" y="586206"/>
                  </a:lnTo>
                  <a:lnTo>
                    <a:pt x="107327" y="325361"/>
                  </a:lnTo>
                  <a:lnTo>
                    <a:pt x="187833" y="325361"/>
                  </a:lnTo>
                  <a:lnTo>
                    <a:pt x="238467" y="334505"/>
                  </a:lnTo>
                  <a:lnTo>
                    <a:pt x="277888" y="360629"/>
                  </a:lnTo>
                  <a:lnTo>
                    <a:pt x="303491" y="401726"/>
                  </a:lnTo>
                  <a:lnTo>
                    <a:pt x="312610" y="455790"/>
                  </a:lnTo>
                  <a:lnTo>
                    <a:pt x="312610" y="259384"/>
                  </a:lnTo>
                  <a:lnTo>
                    <a:pt x="277228" y="240385"/>
                  </a:lnTo>
                  <a:lnTo>
                    <a:pt x="234327" y="227393"/>
                  </a:lnTo>
                  <a:lnTo>
                    <a:pt x="187833" y="222885"/>
                  </a:lnTo>
                  <a:lnTo>
                    <a:pt x="0" y="222885"/>
                  </a:lnTo>
                  <a:lnTo>
                    <a:pt x="0" y="688670"/>
                  </a:lnTo>
                  <a:lnTo>
                    <a:pt x="187833" y="688670"/>
                  </a:lnTo>
                  <a:lnTo>
                    <a:pt x="234327" y="684161"/>
                  </a:lnTo>
                  <a:lnTo>
                    <a:pt x="277228" y="671182"/>
                  </a:lnTo>
                  <a:lnTo>
                    <a:pt x="315747" y="650506"/>
                  </a:lnTo>
                  <a:lnTo>
                    <a:pt x="349123" y="622947"/>
                  </a:lnTo>
                  <a:lnTo>
                    <a:pt x="376593" y="589318"/>
                  </a:lnTo>
                  <a:lnTo>
                    <a:pt x="397383" y="550405"/>
                  </a:lnTo>
                  <a:lnTo>
                    <a:pt x="410730" y="507022"/>
                  </a:lnTo>
                  <a:lnTo>
                    <a:pt x="529107" y="507022"/>
                  </a:lnTo>
                  <a:lnTo>
                    <a:pt x="423367" y="688670"/>
                  </a:lnTo>
                  <a:lnTo>
                    <a:pt x="542658" y="688670"/>
                  </a:lnTo>
                  <a:lnTo>
                    <a:pt x="648385" y="507022"/>
                  </a:lnTo>
                  <a:lnTo>
                    <a:pt x="678205" y="455790"/>
                  </a:lnTo>
                  <a:close/>
                </a:path>
                <a:path w="2879090" h="1000125">
                  <a:moveTo>
                    <a:pt x="2878594" y="0"/>
                  </a:moveTo>
                  <a:lnTo>
                    <a:pt x="1022502" y="0"/>
                  </a:lnTo>
                  <a:lnTo>
                    <a:pt x="441642" y="1000112"/>
                  </a:lnTo>
                  <a:lnTo>
                    <a:pt x="2878594" y="1000112"/>
                  </a:lnTo>
                  <a:lnTo>
                    <a:pt x="2878594" y="0"/>
                  </a:lnTo>
                  <a:close/>
                </a:path>
              </a:pathLst>
            </a:custGeom>
            <a:solidFill>
              <a:srgbClr val="142B6E"/>
            </a:solidFill>
          </p:spPr>
          <p:txBody>
            <a:bodyPr wrap="square" lIns="0" tIns="0" rIns="0" bIns="0" rtlCol="0"/>
            <a:lstStyle/>
            <a:p>
              <a:endParaRPr/>
            </a:p>
          </p:txBody>
        </p:sp>
        <p:sp>
          <p:nvSpPr>
            <p:cNvPr id="15" name="object 15"/>
            <p:cNvSpPr/>
            <p:nvPr/>
          </p:nvSpPr>
          <p:spPr>
            <a:xfrm>
              <a:off x="1763890" y="9951239"/>
              <a:ext cx="139700" cy="239395"/>
            </a:xfrm>
            <a:custGeom>
              <a:avLst/>
              <a:gdLst/>
              <a:ahLst/>
              <a:cxnLst/>
              <a:rect l="l" t="t" r="r" b="b"/>
              <a:pathLst>
                <a:path w="139700" h="239395">
                  <a:moveTo>
                    <a:pt x="99405" y="0"/>
                  </a:moveTo>
                  <a:lnTo>
                    <a:pt x="0" y="170797"/>
                  </a:lnTo>
                  <a:lnTo>
                    <a:pt x="39768" y="239112"/>
                  </a:lnTo>
                  <a:lnTo>
                    <a:pt x="139173" y="68325"/>
                  </a:lnTo>
                  <a:lnTo>
                    <a:pt x="99405" y="0"/>
                  </a:lnTo>
                  <a:close/>
                </a:path>
              </a:pathLst>
            </a:custGeom>
            <a:solidFill>
              <a:srgbClr val="000021"/>
            </a:solidFill>
          </p:spPr>
          <p:txBody>
            <a:bodyPr wrap="square" lIns="0" tIns="0" rIns="0" bIns="0" rtlCol="0"/>
            <a:lstStyle/>
            <a:p>
              <a:endParaRPr/>
            </a:p>
          </p:txBody>
        </p:sp>
        <p:sp>
          <p:nvSpPr>
            <p:cNvPr id="16" name="object 16"/>
            <p:cNvSpPr/>
            <p:nvPr/>
          </p:nvSpPr>
          <p:spPr>
            <a:xfrm>
              <a:off x="1803675" y="9889137"/>
              <a:ext cx="650240" cy="466090"/>
            </a:xfrm>
            <a:custGeom>
              <a:avLst/>
              <a:gdLst/>
              <a:ahLst/>
              <a:cxnLst/>
              <a:rect l="l" t="t" r="r" b="b"/>
              <a:pathLst>
                <a:path w="650239" h="466090">
                  <a:moveTo>
                    <a:pt x="254856" y="0"/>
                  </a:moveTo>
                  <a:lnTo>
                    <a:pt x="135561" y="0"/>
                  </a:lnTo>
                  <a:lnTo>
                    <a:pt x="0" y="232894"/>
                  </a:lnTo>
                  <a:lnTo>
                    <a:pt x="135561" y="465799"/>
                  </a:lnTo>
                  <a:lnTo>
                    <a:pt x="254856" y="465799"/>
                  </a:lnTo>
                  <a:lnTo>
                    <a:pt x="149107" y="284125"/>
                  </a:lnTo>
                  <a:lnTo>
                    <a:pt x="408434" y="284125"/>
                  </a:lnTo>
                  <a:lnTo>
                    <a:pt x="408434" y="276818"/>
                  </a:lnTo>
                  <a:lnTo>
                    <a:pt x="638016" y="276818"/>
                  </a:lnTo>
                  <a:lnTo>
                    <a:pt x="634173" y="267333"/>
                  </a:lnTo>
                  <a:lnTo>
                    <a:pt x="615974" y="243296"/>
                  </a:lnTo>
                  <a:lnTo>
                    <a:pt x="592243" y="224247"/>
                  </a:lnTo>
                  <a:lnTo>
                    <a:pt x="609395" y="206165"/>
                  </a:lnTo>
                  <a:lnTo>
                    <a:pt x="622266" y="184902"/>
                  </a:lnTo>
                  <a:lnTo>
                    <a:pt x="623121" y="182322"/>
                  </a:lnTo>
                  <a:lnTo>
                    <a:pt x="408434" y="182322"/>
                  </a:lnTo>
                  <a:lnTo>
                    <a:pt x="408434" y="181663"/>
                  </a:lnTo>
                  <a:lnTo>
                    <a:pt x="149107" y="181663"/>
                  </a:lnTo>
                  <a:lnTo>
                    <a:pt x="254856" y="0"/>
                  </a:lnTo>
                  <a:close/>
                </a:path>
                <a:path w="650239" h="466090">
                  <a:moveTo>
                    <a:pt x="408434" y="284125"/>
                  </a:moveTo>
                  <a:lnTo>
                    <a:pt x="301094" y="284125"/>
                  </a:lnTo>
                  <a:lnTo>
                    <a:pt x="301094" y="465799"/>
                  </a:lnTo>
                  <a:lnTo>
                    <a:pt x="498334" y="465799"/>
                  </a:lnTo>
                  <a:lnTo>
                    <a:pt x="546299" y="459533"/>
                  </a:lnTo>
                  <a:lnTo>
                    <a:pt x="587923" y="441545"/>
                  </a:lnTo>
                  <a:lnTo>
                    <a:pt x="620725" y="413047"/>
                  </a:lnTo>
                  <a:lnTo>
                    <a:pt x="642225" y="375254"/>
                  </a:lnTo>
                  <a:lnTo>
                    <a:pt x="643785" y="365985"/>
                  </a:lnTo>
                  <a:lnTo>
                    <a:pt x="408434" y="365985"/>
                  </a:lnTo>
                  <a:lnTo>
                    <a:pt x="408434" y="284125"/>
                  </a:lnTo>
                  <a:close/>
                </a:path>
                <a:path w="650239" h="466090">
                  <a:moveTo>
                    <a:pt x="638016" y="276818"/>
                  </a:moveTo>
                  <a:lnTo>
                    <a:pt x="498334" y="276818"/>
                  </a:lnTo>
                  <a:lnTo>
                    <a:pt x="516568" y="280135"/>
                  </a:lnTo>
                  <a:lnTo>
                    <a:pt x="530524" y="289378"/>
                  </a:lnTo>
                  <a:lnTo>
                    <a:pt x="539450" y="303488"/>
                  </a:lnTo>
                  <a:lnTo>
                    <a:pt x="542593" y="321402"/>
                  </a:lnTo>
                  <a:lnTo>
                    <a:pt x="539450" y="339316"/>
                  </a:lnTo>
                  <a:lnTo>
                    <a:pt x="530524" y="353425"/>
                  </a:lnTo>
                  <a:lnTo>
                    <a:pt x="516568" y="362668"/>
                  </a:lnTo>
                  <a:lnTo>
                    <a:pt x="498334" y="365985"/>
                  </a:lnTo>
                  <a:lnTo>
                    <a:pt x="643785" y="365985"/>
                  </a:lnTo>
                  <a:lnTo>
                    <a:pt x="649943" y="329378"/>
                  </a:lnTo>
                  <a:lnTo>
                    <a:pt x="645832" y="296110"/>
                  </a:lnTo>
                  <a:lnTo>
                    <a:pt x="638016" y="276818"/>
                  </a:lnTo>
                  <a:close/>
                </a:path>
                <a:path w="650239" h="466090">
                  <a:moveTo>
                    <a:pt x="627545" y="99823"/>
                  </a:moveTo>
                  <a:lnTo>
                    <a:pt x="484914" y="99823"/>
                  </a:lnTo>
                  <a:lnTo>
                    <a:pt x="501778" y="102900"/>
                  </a:lnTo>
                  <a:lnTo>
                    <a:pt x="514681" y="111464"/>
                  </a:lnTo>
                  <a:lnTo>
                    <a:pt x="522930" y="124519"/>
                  </a:lnTo>
                  <a:lnTo>
                    <a:pt x="525833" y="141068"/>
                  </a:lnTo>
                  <a:lnTo>
                    <a:pt x="522837" y="157622"/>
                  </a:lnTo>
                  <a:lnTo>
                    <a:pt x="514434" y="170681"/>
                  </a:lnTo>
                  <a:lnTo>
                    <a:pt x="501500" y="179246"/>
                  </a:lnTo>
                  <a:lnTo>
                    <a:pt x="484914" y="182322"/>
                  </a:lnTo>
                  <a:lnTo>
                    <a:pt x="623121" y="182322"/>
                  </a:lnTo>
                  <a:lnTo>
                    <a:pt x="630355" y="160520"/>
                  </a:lnTo>
                  <a:lnTo>
                    <a:pt x="633163" y="133081"/>
                  </a:lnTo>
                  <a:lnTo>
                    <a:pt x="627545" y="99823"/>
                  </a:lnTo>
                  <a:close/>
                </a:path>
                <a:path w="650239" h="466090">
                  <a:moveTo>
                    <a:pt x="484914" y="0"/>
                  </a:moveTo>
                  <a:lnTo>
                    <a:pt x="301094" y="0"/>
                  </a:lnTo>
                  <a:lnTo>
                    <a:pt x="301094" y="181663"/>
                  </a:lnTo>
                  <a:lnTo>
                    <a:pt x="408434" y="181663"/>
                  </a:lnTo>
                  <a:lnTo>
                    <a:pt x="408434" y="99823"/>
                  </a:lnTo>
                  <a:lnTo>
                    <a:pt x="627545" y="99823"/>
                  </a:lnTo>
                  <a:lnTo>
                    <a:pt x="625601" y="88320"/>
                  </a:lnTo>
                  <a:lnTo>
                    <a:pt x="604549" y="51451"/>
                  </a:lnTo>
                  <a:lnTo>
                    <a:pt x="572452" y="23654"/>
                  </a:lnTo>
                  <a:lnTo>
                    <a:pt x="531758" y="6110"/>
                  </a:lnTo>
                  <a:lnTo>
                    <a:pt x="484914" y="0"/>
                  </a:lnTo>
                  <a:close/>
                </a:path>
              </a:pathLst>
            </a:custGeom>
            <a:solidFill>
              <a:srgbClr val="FFDF00"/>
            </a:solidFill>
          </p:spPr>
          <p:txBody>
            <a:bodyPr wrap="square" lIns="0" tIns="0" rIns="0" bIns="0" rtlCol="0"/>
            <a:lstStyle/>
            <a:p>
              <a:endParaRPr/>
            </a:p>
          </p:txBody>
        </p:sp>
        <p:pic>
          <p:nvPicPr>
            <p:cNvPr id="17" name="object 17"/>
            <p:cNvPicPr/>
            <p:nvPr/>
          </p:nvPicPr>
          <p:blipFill>
            <a:blip r:embed="rId2" cstate="print"/>
            <a:stretch>
              <a:fillRect/>
            </a:stretch>
          </p:blipFill>
          <p:spPr>
            <a:xfrm>
              <a:off x="2804019" y="10192459"/>
              <a:ext cx="118750" cy="162475"/>
            </a:xfrm>
            <a:prstGeom prst="rect">
              <a:avLst/>
            </a:prstGeom>
          </p:spPr>
        </p:pic>
        <p:pic>
          <p:nvPicPr>
            <p:cNvPr id="18" name="object 18"/>
            <p:cNvPicPr/>
            <p:nvPr/>
          </p:nvPicPr>
          <p:blipFill>
            <a:blip r:embed="rId3" cstate="print"/>
            <a:stretch>
              <a:fillRect/>
            </a:stretch>
          </p:blipFill>
          <p:spPr>
            <a:xfrm>
              <a:off x="2946715" y="10192651"/>
              <a:ext cx="208054" cy="120498"/>
            </a:xfrm>
            <a:prstGeom prst="rect">
              <a:avLst/>
            </a:prstGeom>
          </p:spPr>
        </p:pic>
        <p:pic>
          <p:nvPicPr>
            <p:cNvPr id="19" name="object 19"/>
            <p:cNvPicPr/>
            <p:nvPr/>
          </p:nvPicPr>
          <p:blipFill>
            <a:blip r:embed="rId4" cstate="print"/>
            <a:stretch>
              <a:fillRect/>
            </a:stretch>
          </p:blipFill>
          <p:spPr>
            <a:xfrm>
              <a:off x="3173999" y="10164215"/>
              <a:ext cx="226515" cy="148933"/>
            </a:xfrm>
            <a:prstGeom prst="rect">
              <a:avLst/>
            </a:prstGeom>
          </p:spPr>
        </p:pic>
        <p:pic>
          <p:nvPicPr>
            <p:cNvPr id="20" name="object 20"/>
            <p:cNvPicPr/>
            <p:nvPr/>
          </p:nvPicPr>
          <p:blipFill>
            <a:blip r:embed="rId5" cstate="print"/>
            <a:stretch>
              <a:fillRect/>
            </a:stretch>
          </p:blipFill>
          <p:spPr>
            <a:xfrm>
              <a:off x="3465672" y="10150493"/>
              <a:ext cx="159973" cy="162077"/>
            </a:xfrm>
            <a:prstGeom prst="rect">
              <a:avLst/>
            </a:prstGeom>
          </p:spPr>
        </p:pic>
        <p:pic>
          <p:nvPicPr>
            <p:cNvPr id="21" name="object 21"/>
            <p:cNvPicPr/>
            <p:nvPr/>
          </p:nvPicPr>
          <p:blipFill>
            <a:blip r:embed="rId6" cstate="print"/>
            <a:stretch>
              <a:fillRect/>
            </a:stretch>
          </p:blipFill>
          <p:spPr>
            <a:xfrm>
              <a:off x="3686083" y="10192459"/>
              <a:ext cx="118760" cy="162475"/>
            </a:xfrm>
            <a:prstGeom prst="rect">
              <a:avLst/>
            </a:prstGeom>
          </p:spPr>
        </p:pic>
        <p:pic>
          <p:nvPicPr>
            <p:cNvPr id="22" name="object 22"/>
            <p:cNvPicPr/>
            <p:nvPr/>
          </p:nvPicPr>
          <p:blipFill>
            <a:blip r:embed="rId7" cstate="print"/>
            <a:stretch>
              <a:fillRect/>
            </a:stretch>
          </p:blipFill>
          <p:spPr>
            <a:xfrm>
              <a:off x="3826426" y="10192464"/>
              <a:ext cx="128768" cy="120885"/>
            </a:xfrm>
            <a:prstGeom prst="rect">
              <a:avLst/>
            </a:prstGeom>
          </p:spPr>
        </p:pic>
        <p:sp>
          <p:nvSpPr>
            <p:cNvPr id="23" name="object 23"/>
            <p:cNvSpPr/>
            <p:nvPr/>
          </p:nvSpPr>
          <p:spPr>
            <a:xfrm>
              <a:off x="2811941" y="9914471"/>
              <a:ext cx="1129665" cy="187960"/>
            </a:xfrm>
            <a:custGeom>
              <a:avLst/>
              <a:gdLst/>
              <a:ahLst/>
              <a:cxnLst/>
              <a:rect l="l" t="t" r="r" b="b"/>
              <a:pathLst>
                <a:path w="1129664" h="187959">
                  <a:moveTo>
                    <a:pt x="965201" y="7212"/>
                  </a:moveTo>
                  <a:lnTo>
                    <a:pt x="933524" y="7212"/>
                  </a:lnTo>
                  <a:lnTo>
                    <a:pt x="933524" y="149892"/>
                  </a:lnTo>
                  <a:lnTo>
                    <a:pt x="981206" y="149892"/>
                  </a:lnTo>
                  <a:lnTo>
                    <a:pt x="981206" y="118226"/>
                  </a:lnTo>
                  <a:lnTo>
                    <a:pt x="965201" y="118226"/>
                  </a:lnTo>
                  <a:lnTo>
                    <a:pt x="965201" y="7212"/>
                  </a:lnTo>
                  <a:close/>
                </a:path>
                <a:path w="1129664" h="187959">
                  <a:moveTo>
                    <a:pt x="984734" y="118226"/>
                  </a:moveTo>
                  <a:lnTo>
                    <a:pt x="981206" y="118226"/>
                  </a:lnTo>
                  <a:lnTo>
                    <a:pt x="981206" y="149892"/>
                  </a:lnTo>
                  <a:lnTo>
                    <a:pt x="984734" y="149892"/>
                  </a:lnTo>
                  <a:lnTo>
                    <a:pt x="984734" y="118226"/>
                  </a:lnTo>
                  <a:close/>
                </a:path>
                <a:path w="1129664" h="187959">
                  <a:moveTo>
                    <a:pt x="1126951" y="87618"/>
                  </a:moveTo>
                  <a:lnTo>
                    <a:pt x="1086076" y="87618"/>
                  </a:lnTo>
                  <a:lnTo>
                    <a:pt x="1090755" y="89313"/>
                  </a:lnTo>
                  <a:lnTo>
                    <a:pt x="1093812" y="92716"/>
                  </a:lnTo>
                  <a:lnTo>
                    <a:pt x="1096387" y="95647"/>
                  </a:lnTo>
                  <a:lnTo>
                    <a:pt x="1097685" y="99813"/>
                  </a:lnTo>
                  <a:lnTo>
                    <a:pt x="1097685" y="118226"/>
                  </a:lnTo>
                  <a:lnTo>
                    <a:pt x="984734" y="118226"/>
                  </a:lnTo>
                  <a:lnTo>
                    <a:pt x="984734" y="149892"/>
                  </a:lnTo>
                  <a:lnTo>
                    <a:pt x="1129351" y="149892"/>
                  </a:lnTo>
                  <a:lnTo>
                    <a:pt x="1129351" y="107674"/>
                  </a:lnTo>
                  <a:lnTo>
                    <a:pt x="1128646" y="95860"/>
                  </a:lnTo>
                  <a:lnTo>
                    <a:pt x="1126951" y="87618"/>
                  </a:lnTo>
                  <a:close/>
                </a:path>
                <a:path w="1129664" h="187959">
                  <a:moveTo>
                    <a:pt x="1028889" y="43631"/>
                  </a:moveTo>
                  <a:lnTo>
                    <a:pt x="997223" y="43631"/>
                  </a:lnTo>
                  <a:lnTo>
                    <a:pt x="997223" y="118226"/>
                  </a:lnTo>
                  <a:lnTo>
                    <a:pt x="1028889" y="118226"/>
                  </a:lnTo>
                  <a:lnTo>
                    <a:pt x="1028889" y="87618"/>
                  </a:lnTo>
                  <a:lnTo>
                    <a:pt x="1126951" y="87618"/>
                  </a:lnTo>
                  <a:lnTo>
                    <a:pt x="1090805" y="56799"/>
                  </a:lnTo>
                  <a:lnTo>
                    <a:pt x="1077796" y="55941"/>
                  </a:lnTo>
                  <a:lnTo>
                    <a:pt x="1028889" y="55941"/>
                  </a:lnTo>
                  <a:lnTo>
                    <a:pt x="1028889" y="43631"/>
                  </a:lnTo>
                  <a:close/>
                </a:path>
                <a:path w="1129664" h="187959">
                  <a:moveTo>
                    <a:pt x="837458" y="39579"/>
                  </a:moveTo>
                  <a:lnTo>
                    <a:pt x="805792" y="39579"/>
                  </a:lnTo>
                  <a:lnTo>
                    <a:pt x="805792" y="48205"/>
                  </a:lnTo>
                  <a:lnTo>
                    <a:pt x="792730" y="49046"/>
                  </a:lnTo>
                  <a:lnTo>
                    <a:pt x="754068" y="69061"/>
                  </a:lnTo>
                  <a:lnTo>
                    <a:pt x="744564" y="99227"/>
                  </a:lnTo>
                  <a:lnTo>
                    <a:pt x="745474" y="110019"/>
                  </a:lnTo>
                  <a:lnTo>
                    <a:pt x="769186" y="142667"/>
                  </a:lnTo>
                  <a:lnTo>
                    <a:pt x="805970" y="149892"/>
                  </a:lnTo>
                  <a:lnTo>
                    <a:pt x="849245" y="149892"/>
                  </a:lnTo>
                  <a:lnTo>
                    <a:pt x="849245" y="118226"/>
                  </a:lnTo>
                  <a:lnTo>
                    <a:pt x="791482" y="118226"/>
                  </a:lnTo>
                  <a:lnTo>
                    <a:pt x="786353" y="116583"/>
                  </a:lnTo>
                  <a:lnTo>
                    <a:pt x="778261" y="110019"/>
                  </a:lnTo>
                  <a:lnTo>
                    <a:pt x="776241" y="105330"/>
                  </a:lnTo>
                  <a:lnTo>
                    <a:pt x="776241" y="93480"/>
                  </a:lnTo>
                  <a:lnTo>
                    <a:pt x="778376" y="88821"/>
                  </a:lnTo>
                  <a:lnTo>
                    <a:pt x="786939" y="81661"/>
                  </a:lnTo>
                  <a:lnTo>
                    <a:pt x="791953" y="79871"/>
                  </a:lnTo>
                  <a:lnTo>
                    <a:pt x="837458" y="79871"/>
                  </a:lnTo>
                  <a:lnTo>
                    <a:pt x="837458" y="39579"/>
                  </a:lnTo>
                  <a:close/>
                </a:path>
                <a:path w="1129664" h="187959">
                  <a:moveTo>
                    <a:pt x="852773" y="118226"/>
                  </a:moveTo>
                  <a:lnTo>
                    <a:pt x="849245" y="118226"/>
                  </a:lnTo>
                  <a:lnTo>
                    <a:pt x="849245" y="149892"/>
                  </a:lnTo>
                  <a:lnTo>
                    <a:pt x="852773" y="149892"/>
                  </a:lnTo>
                  <a:lnTo>
                    <a:pt x="852773" y="118226"/>
                  </a:lnTo>
                  <a:close/>
                </a:path>
                <a:path w="1129664" h="187959">
                  <a:moveTo>
                    <a:pt x="900623" y="7212"/>
                  </a:moveTo>
                  <a:lnTo>
                    <a:pt x="868957" y="7212"/>
                  </a:lnTo>
                  <a:lnTo>
                    <a:pt x="868957" y="118226"/>
                  </a:lnTo>
                  <a:lnTo>
                    <a:pt x="852773" y="118226"/>
                  </a:lnTo>
                  <a:lnTo>
                    <a:pt x="852773" y="149892"/>
                  </a:lnTo>
                  <a:lnTo>
                    <a:pt x="900623" y="149892"/>
                  </a:lnTo>
                  <a:lnTo>
                    <a:pt x="900623" y="7212"/>
                  </a:lnTo>
                  <a:close/>
                </a:path>
                <a:path w="1129664" h="187959">
                  <a:moveTo>
                    <a:pt x="837458" y="79871"/>
                  </a:moveTo>
                  <a:lnTo>
                    <a:pt x="805792" y="79871"/>
                  </a:lnTo>
                  <a:lnTo>
                    <a:pt x="805792" y="118226"/>
                  </a:lnTo>
                  <a:lnTo>
                    <a:pt x="837458" y="118226"/>
                  </a:lnTo>
                  <a:lnTo>
                    <a:pt x="837458" y="79871"/>
                  </a:lnTo>
                  <a:close/>
                </a:path>
                <a:path w="1129664" h="187959">
                  <a:moveTo>
                    <a:pt x="784270" y="0"/>
                  </a:moveTo>
                  <a:lnTo>
                    <a:pt x="774890" y="0"/>
                  </a:lnTo>
                  <a:lnTo>
                    <a:pt x="770954" y="1371"/>
                  </a:lnTo>
                  <a:lnTo>
                    <a:pt x="764632" y="6888"/>
                  </a:lnTo>
                  <a:lnTo>
                    <a:pt x="763041" y="10499"/>
                  </a:lnTo>
                  <a:lnTo>
                    <a:pt x="763041" y="19638"/>
                  </a:lnTo>
                  <a:lnTo>
                    <a:pt x="764632" y="23281"/>
                  </a:lnTo>
                  <a:lnTo>
                    <a:pt x="770954" y="28441"/>
                  </a:lnTo>
                  <a:lnTo>
                    <a:pt x="774890" y="29729"/>
                  </a:lnTo>
                  <a:lnTo>
                    <a:pt x="784270" y="29729"/>
                  </a:lnTo>
                  <a:lnTo>
                    <a:pt x="788206" y="28441"/>
                  </a:lnTo>
                  <a:lnTo>
                    <a:pt x="794539" y="23281"/>
                  </a:lnTo>
                  <a:lnTo>
                    <a:pt x="796120" y="19638"/>
                  </a:lnTo>
                  <a:lnTo>
                    <a:pt x="796120" y="10499"/>
                  </a:lnTo>
                  <a:lnTo>
                    <a:pt x="794539" y="6888"/>
                  </a:lnTo>
                  <a:lnTo>
                    <a:pt x="788206" y="1371"/>
                  </a:lnTo>
                  <a:lnTo>
                    <a:pt x="784270" y="0"/>
                  </a:lnTo>
                  <a:close/>
                </a:path>
                <a:path w="1129664" h="187959">
                  <a:moveTo>
                    <a:pt x="825389" y="0"/>
                  </a:moveTo>
                  <a:lnTo>
                    <a:pt x="815884" y="0"/>
                  </a:lnTo>
                  <a:lnTo>
                    <a:pt x="811979" y="1371"/>
                  </a:lnTo>
                  <a:lnTo>
                    <a:pt x="805761" y="6888"/>
                  </a:lnTo>
                  <a:lnTo>
                    <a:pt x="804212" y="10499"/>
                  </a:lnTo>
                  <a:lnTo>
                    <a:pt x="804212" y="19638"/>
                  </a:lnTo>
                  <a:lnTo>
                    <a:pt x="805792" y="23281"/>
                  </a:lnTo>
                  <a:lnTo>
                    <a:pt x="812136" y="28441"/>
                  </a:lnTo>
                  <a:lnTo>
                    <a:pt x="815999" y="29729"/>
                  </a:lnTo>
                  <a:lnTo>
                    <a:pt x="825273" y="29729"/>
                  </a:lnTo>
                  <a:lnTo>
                    <a:pt x="829199" y="28441"/>
                  </a:lnTo>
                  <a:lnTo>
                    <a:pt x="835532" y="23281"/>
                  </a:lnTo>
                  <a:lnTo>
                    <a:pt x="837113" y="19638"/>
                  </a:lnTo>
                  <a:lnTo>
                    <a:pt x="837113" y="10499"/>
                  </a:lnTo>
                  <a:lnTo>
                    <a:pt x="835553" y="6888"/>
                  </a:lnTo>
                  <a:lnTo>
                    <a:pt x="829346" y="1371"/>
                  </a:lnTo>
                  <a:lnTo>
                    <a:pt x="825389" y="0"/>
                  </a:lnTo>
                  <a:close/>
                </a:path>
                <a:path w="1129664" h="187959">
                  <a:moveTo>
                    <a:pt x="663991" y="7212"/>
                  </a:moveTo>
                  <a:lnTo>
                    <a:pt x="632325" y="7212"/>
                  </a:lnTo>
                  <a:lnTo>
                    <a:pt x="632325" y="149903"/>
                  </a:lnTo>
                  <a:lnTo>
                    <a:pt x="663991" y="149903"/>
                  </a:lnTo>
                  <a:lnTo>
                    <a:pt x="663991" y="7212"/>
                  </a:lnTo>
                  <a:close/>
                </a:path>
                <a:path w="1129664" h="187959">
                  <a:moveTo>
                    <a:pt x="274285" y="7212"/>
                  </a:moveTo>
                  <a:lnTo>
                    <a:pt x="242608" y="7212"/>
                  </a:lnTo>
                  <a:lnTo>
                    <a:pt x="242608" y="149892"/>
                  </a:lnTo>
                  <a:lnTo>
                    <a:pt x="290301" y="149892"/>
                  </a:lnTo>
                  <a:lnTo>
                    <a:pt x="290301" y="118226"/>
                  </a:lnTo>
                  <a:lnTo>
                    <a:pt x="274285" y="118226"/>
                  </a:lnTo>
                  <a:lnTo>
                    <a:pt x="274285" y="7212"/>
                  </a:lnTo>
                  <a:close/>
                </a:path>
                <a:path w="1129664" h="187959">
                  <a:moveTo>
                    <a:pt x="293808" y="118226"/>
                  </a:moveTo>
                  <a:lnTo>
                    <a:pt x="290301" y="118226"/>
                  </a:lnTo>
                  <a:lnTo>
                    <a:pt x="290301" y="149892"/>
                  </a:lnTo>
                  <a:lnTo>
                    <a:pt x="293808" y="149892"/>
                  </a:lnTo>
                  <a:lnTo>
                    <a:pt x="293808" y="118226"/>
                  </a:lnTo>
                  <a:close/>
                </a:path>
                <a:path w="1129664" h="187959">
                  <a:moveTo>
                    <a:pt x="386178" y="118226"/>
                  </a:moveTo>
                  <a:lnTo>
                    <a:pt x="293808" y="118226"/>
                  </a:lnTo>
                  <a:lnTo>
                    <a:pt x="293808" y="149892"/>
                  </a:lnTo>
                  <a:lnTo>
                    <a:pt x="386178" y="149892"/>
                  </a:lnTo>
                  <a:lnTo>
                    <a:pt x="386178" y="118226"/>
                  </a:lnTo>
                  <a:close/>
                </a:path>
                <a:path w="1129664" h="187959">
                  <a:moveTo>
                    <a:pt x="389706" y="118226"/>
                  </a:moveTo>
                  <a:lnTo>
                    <a:pt x="386178" y="118226"/>
                  </a:lnTo>
                  <a:lnTo>
                    <a:pt x="386178" y="149892"/>
                  </a:lnTo>
                  <a:lnTo>
                    <a:pt x="389706" y="149892"/>
                  </a:lnTo>
                  <a:lnTo>
                    <a:pt x="389706" y="118226"/>
                  </a:lnTo>
                  <a:close/>
                </a:path>
                <a:path w="1129664" h="187959">
                  <a:moveTo>
                    <a:pt x="548047" y="118226"/>
                  </a:moveTo>
                  <a:lnTo>
                    <a:pt x="389706" y="118226"/>
                  </a:lnTo>
                  <a:lnTo>
                    <a:pt x="389706" y="149892"/>
                  </a:lnTo>
                  <a:lnTo>
                    <a:pt x="548047" y="149892"/>
                  </a:lnTo>
                  <a:lnTo>
                    <a:pt x="548047" y="118226"/>
                  </a:lnTo>
                  <a:close/>
                </a:path>
                <a:path w="1129664" h="187959">
                  <a:moveTo>
                    <a:pt x="551386" y="118226"/>
                  </a:moveTo>
                  <a:lnTo>
                    <a:pt x="548047" y="118226"/>
                  </a:lnTo>
                  <a:lnTo>
                    <a:pt x="548047" y="149892"/>
                  </a:lnTo>
                  <a:lnTo>
                    <a:pt x="551386" y="149892"/>
                  </a:lnTo>
                  <a:lnTo>
                    <a:pt x="551386" y="118226"/>
                  </a:lnTo>
                  <a:close/>
                </a:path>
                <a:path w="1129664" h="187959">
                  <a:moveTo>
                    <a:pt x="599424" y="7212"/>
                  </a:moveTo>
                  <a:lnTo>
                    <a:pt x="567748" y="7212"/>
                  </a:lnTo>
                  <a:lnTo>
                    <a:pt x="567748" y="118226"/>
                  </a:lnTo>
                  <a:lnTo>
                    <a:pt x="551386" y="118226"/>
                  </a:lnTo>
                  <a:lnTo>
                    <a:pt x="551386" y="149892"/>
                  </a:lnTo>
                  <a:lnTo>
                    <a:pt x="599424" y="149892"/>
                  </a:lnTo>
                  <a:lnTo>
                    <a:pt x="599424" y="7212"/>
                  </a:lnTo>
                  <a:close/>
                </a:path>
                <a:path w="1129664" h="187959">
                  <a:moveTo>
                    <a:pt x="359610" y="48383"/>
                  </a:moveTo>
                  <a:lnTo>
                    <a:pt x="327944" y="48383"/>
                  </a:lnTo>
                  <a:lnTo>
                    <a:pt x="327944" y="118226"/>
                  </a:lnTo>
                  <a:lnTo>
                    <a:pt x="359610" y="118226"/>
                  </a:lnTo>
                  <a:lnTo>
                    <a:pt x="359610" y="48383"/>
                  </a:lnTo>
                  <a:close/>
                </a:path>
                <a:path w="1129664" h="187959">
                  <a:moveTo>
                    <a:pt x="433861" y="43631"/>
                  </a:moveTo>
                  <a:lnTo>
                    <a:pt x="402195" y="43631"/>
                  </a:lnTo>
                  <a:lnTo>
                    <a:pt x="402195" y="118226"/>
                  </a:lnTo>
                  <a:lnTo>
                    <a:pt x="433861" y="118226"/>
                  </a:lnTo>
                  <a:lnTo>
                    <a:pt x="433861" y="87618"/>
                  </a:lnTo>
                  <a:lnTo>
                    <a:pt x="531923" y="87618"/>
                  </a:lnTo>
                  <a:lnTo>
                    <a:pt x="495777" y="56799"/>
                  </a:lnTo>
                  <a:lnTo>
                    <a:pt x="482768" y="55941"/>
                  </a:lnTo>
                  <a:lnTo>
                    <a:pt x="433861" y="55941"/>
                  </a:lnTo>
                  <a:lnTo>
                    <a:pt x="433861" y="43631"/>
                  </a:lnTo>
                  <a:close/>
                </a:path>
                <a:path w="1129664" h="187959">
                  <a:moveTo>
                    <a:pt x="531923" y="87618"/>
                  </a:moveTo>
                  <a:lnTo>
                    <a:pt x="491048" y="87618"/>
                  </a:lnTo>
                  <a:lnTo>
                    <a:pt x="495727" y="89313"/>
                  </a:lnTo>
                  <a:lnTo>
                    <a:pt x="498784" y="92716"/>
                  </a:lnTo>
                  <a:lnTo>
                    <a:pt x="501359" y="95647"/>
                  </a:lnTo>
                  <a:lnTo>
                    <a:pt x="502657" y="99813"/>
                  </a:lnTo>
                  <a:lnTo>
                    <a:pt x="502657" y="118226"/>
                  </a:lnTo>
                  <a:lnTo>
                    <a:pt x="534323" y="118226"/>
                  </a:lnTo>
                  <a:lnTo>
                    <a:pt x="534323" y="107674"/>
                  </a:lnTo>
                  <a:lnTo>
                    <a:pt x="533618" y="95860"/>
                  </a:lnTo>
                  <a:lnTo>
                    <a:pt x="531923" y="87618"/>
                  </a:lnTo>
                  <a:close/>
                </a:path>
                <a:path w="1129664" h="187959">
                  <a:moveTo>
                    <a:pt x="473566" y="12310"/>
                  </a:moveTo>
                  <a:lnTo>
                    <a:pt x="463475" y="12310"/>
                  </a:lnTo>
                  <a:lnTo>
                    <a:pt x="459319" y="13744"/>
                  </a:lnTo>
                  <a:lnTo>
                    <a:pt x="452745" y="19502"/>
                  </a:lnTo>
                  <a:lnTo>
                    <a:pt x="451102" y="23218"/>
                  </a:lnTo>
                  <a:lnTo>
                    <a:pt x="451102" y="32838"/>
                  </a:lnTo>
                  <a:lnTo>
                    <a:pt x="452776" y="36711"/>
                  </a:lnTo>
                  <a:lnTo>
                    <a:pt x="459466" y="42102"/>
                  </a:lnTo>
                  <a:lnTo>
                    <a:pt x="463590" y="43453"/>
                  </a:lnTo>
                  <a:lnTo>
                    <a:pt x="473440" y="43453"/>
                  </a:lnTo>
                  <a:lnTo>
                    <a:pt x="477586" y="42102"/>
                  </a:lnTo>
                  <a:lnTo>
                    <a:pt x="484264" y="36711"/>
                  </a:lnTo>
                  <a:lnTo>
                    <a:pt x="485939" y="32838"/>
                  </a:lnTo>
                  <a:lnTo>
                    <a:pt x="485939" y="23218"/>
                  </a:lnTo>
                  <a:lnTo>
                    <a:pt x="484296" y="19502"/>
                  </a:lnTo>
                  <a:lnTo>
                    <a:pt x="477732" y="13744"/>
                  </a:lnTo>
                  <a:lnTo>
                    <a:pt x="473566" y="12310"/>
                  </a:lnTo>
                  <a:close/>
                </a:path>
                <a:path w="1129664" h="187959">
                  <a:moveTo>
                    <a:pt x="366006" y="158162"/>
                  </a:moveTo>
                  <a:lnTo>
                    <a:pt x="356501" y="158162"/>
                  </a:lnTo>
                  <a:lnTo>
                    <a:pt x="352607" y="159512"/>
                  </a:lnTo>
                  <a:lnTo>
                    <a:pt x="346389" y="164904"/>
                  </a:lnTo>
                  <a:lnTo>
                    <a:pt x="344840" y="168484"/>
                  </a:lnTo>
                  <a:lnTo>
                    <a:pt x="344840" y="177748"/>
                  </a:lnTo>
                  <a:lnTo>
                    <a:pt x="346410" y="181443"/>
                  </a:lnTo>
                  <a:lnTo>
                    <a:pt x="352754" y="186604"/>
                  </a:lnTo>
                  <a:lnTo>
                    <a:pt x="356627" y="187902"/>
                  </a:lnTo>
                  <a:lnTo>
                    <a:pt x="365891" y="187902"/>
                  </a:lnTo>
                  <a:lnTo>
                    <a:pt x="369817" y="186604"/>
                  </a:lnTo>
                  <a:lnTo>
                    <a:pt x="376150" y="181443"/>
                  </a:lnTo>
                  <a:lnTo>
                    <a:pt x="377741" y="177748"/>
                  </a:lnTo>
                  <a:lnTo>
                    <a:pt x="377741" y="168484"/>
                  </a:lnTo>
                  <a:lnTo>
                    <a:pt x="376181" y="164904"/>
                  </a:lnTo>
                  <a:lnTo>
                    <a:pt x="369974" y="159512"/>
                  </a:lnTo>
                  <a:lnTo>
                    <a:pt x="366006" y="158162"/>
                  </a:lnTo>
                  <a:close/>
                </a:path>
                <a:path w="1129664" h="187959">
                  <a:moveTo>
                    <a:pt x="324898" y="158162"/>
                  </a:moveTo>
                  <a:lnTo>
                    <a:pt x="315508" y="158162"/>
                  </a:lnTo>
                  <a:lnTo>
                    <a:pt x="311583" y="159512"/>
                  </a:lnTo>
                  <a:lnTo>
                    <a:pt x="305249" y="164904"/>
                  </a:lnTo>
                  <a:lnTo>
                    <a:pt x="303658" y="168484"/>
                  </a:lnTo>
                  <a:lnTo>
                    <a:pt x="303658" y="177748"/>
                  </a:lnTo>
                  <a:lnTo>
                    <a:pt x="305249" y="181443"/>
                  </a:lnTo>
                  <a:lnTo>
                    <a:pt x="311583" y="186604"/>
                  </a:lnTo>
                  <a:lnTo>
                    <a:pt x="315508" y="187902"/>
                  </a:lnTo>
                  <a:lnTo>
                    <a:pt x="324898" y="187902"/>
                  </a:lnTo>
                  <a:lnTo>
                    <a:pt x="328824" y="186604"/>
                  </a:lnTo>
                  <a:lnTo>
                    <a:pt x="335157" y="181443"/>
                  </a:lnTo>
                  <a:lnTo>
                    <a:pt x="336737" y="177748"/>
                  </a:lnTo>
                  <a:lnTo>
                    <a:pt x="336737" y="168484"/>
                  </a:lnTo>
                  <a:lnTo>
                    <a:pt x="335157" y="164904"/>
                  </a:lnTo>
                  <a:lnTo>
                    <a:pt x="328824" y="159512"/>
                  </a:lnTo>
                  <a:lnTo>
                    <a:pt x="324898" y="158162"/>
                  </a:lnTo>
                  <a:close/>
                </a:path>
                <a:path w="1129664" h="187959">
                  <a:moveTo>
                    <a:pt x="179737" y="5453"/>
                  </a:moveTo>
                  <a:lnTo>
                    <a:pt x="169656" y="5453"/>
                  </a:lnTo>
                  <a:lnTo>
                    <a:pt x="165490" y="6888"/>
                  </a:lnTo>
                  <a:lnTo>
                    <a:pt x="158926" y="12635"/>
                  </a:lnTo>
                  <a:lnTo>
                    <a:pt x="157283" y="16361"/>
                  </a:lnTo>
                  <a:lnTo>
                    <a:pt x="157283" y="25981"/>
                  </a:lnTo>
                  <a:lnTo>
                    <a:pt x="158958" y="29844"/>
                  </a:lnTo>
                  <a:lnTo>
                    <a:pt x="165636" y="35246"/>
                  </a:lnTo>
                  <a:lnTo>
                    <a:pt x="169782" y="36596"/>
                  </a:lnTo>
                  <a:lnTo>
                    <a:pt x="179632" y="36596"/>
                  </a:lnTo>
                  <a:lnTo>
                    <a:pt x="183767" y="35246"/>
                  </a:lnTo>
                  <a:lnTo>
                    <a:pt x="190446" y="29844"/>
                  </a:lnTo>
                  <a:lnTo>
                    <a:pt x="192121" y="25981"/>
                  </a:lnTo>
                  <a:lnTo>
                    <a:pt x="192121" y="16361"/>
                  </a:lnTo>
                  <a:lnTo>
                    <a:pt x="190477" y="12635"/>
                  </a:lnTo>
                  <a:lnTo>
                    <a:pt x="183903" y="6888"/>
                  </a:lnTo>
                  <a:lnTo>
                    <a:pt x="179737" y="5453"/>
                  </a:lnTo>
                  <a:close/>
                </a:path>
                <a:path w="1129664" h="187959">
                  <a:moveTo>
                    <a:pt x="92893" y="39579"/>
                  </a:moveTo>
                  <a:lnTo>
                    <a:pt x="61227" y="39579"/>
                  </a:lnTo>
                  <a:lnTo>
                    <a:pt x="61227" y="48205"/>
                  </a:lnTo>
                  <a:lnTo>
                    <a:pt x="47647" y="49079"/>
                  </a:lnTo>
                  <a:lnTo>
                    <a:pt x="48009" y="49079"/>
                  </a:lnTo>
                  <a:lnTo>
                    <a:pt x="36418" y="51568"/>
                  </a:lnTo>
                  <a:lnTo>
                    <a:pt x="25992" y="55775"/>
                  </a:lnTo>
                  <a:lnTo>
                    <a:pt x="1054" y="87841"/>
                  </a:lnTo>
                  <a:lnTo>
                    <a:pt x="0" y="99227"/>
                  </a:lnTo>
                  <a:lnTo>
                    <a:pt x="909" y="110019"/>
                  </a:lnTo>
                  <a:lnTo>
                    <a:pt x="989" y="110960"/>
                  </a:lnTo>
                  <a:lnTo>
                    <a:pt x="24615" y="142667"/>
                  </a:lnTo>
                  <a:lnTo>
                    <a:pt x="61395" y="149892"/>
                  </a:lnTo>
                  <a:lnTo>
                    <a:pt x="104681" y="149892"/>
                  </a:lnTo>
                  <a:lnTo>
                    <a:pt x="104681" y="118226"/>
                  </a:lnTo>
                  <a:lnTo>
                    <a:pt x="46907" y="118226"/>
                  </a:lnTo>
                  <a:lnTo>
                    <a:pt x="41778" y="116583"/>
                  </a:lnTo>
                  <a:lnTo>
                    <a:pt x="33686" y="110019"/>
                  </a:lnTo>
                  <a:lnTo>
                    <a:pt x="31666" y="105330"/>
                  </a:lnTo>
                  <a:lnTo>
                    <a:pt x="31666" y="93480"/>
                  </a:lnTo>
                  <a:lnTo>
                    <a:pt x="33801" y="88821"/>
                  </a:lnTo>
                  <a:lnTo>
                    <a:pt x="42364" y="81661"/>
                  </a:lnTo>
                  <a:lnTo>
                    <a:pt x="47378" y="79871"/>
                  </a:lnTo>
                  <a:lnTo>
                    <a:pt x="92893" y="79871"/>
                  </a:lnTo>
                  <a:lnTo>
                    <a:pt x="92893" y="39579"/>
                  </a:lnTo>
                  <a:close/>
                </a:path>
                <a:path w="1129664" h="187959">
                  <a:moveTo>
                    <a:pt x="108198" y="118226"/>
                  </a:moveTo>
                  <a:lnTo>
                    <a:pt x="104681" y="118226"/>
                  </a:lnTo>
                  <a:lnTo>
                    <a:pt x="104681" y="149892"/>
                  </a:lnTo>
                  <a:lnTo>
                    <a:pt x="108198" y="149892"/>
                  </a:lnTo>
                  <a:lnTo>
                    <a:pt x="108198" y="118226"/>
                  </a:lnTo>
                  <a:close/>
                </a:path>
                <a:path w="1129664" h="187959">
                  <a:moveTo>
                    <a:pt x="213758" y="79871"/>
                  </a:moveTo>
                  <a:lnTo>
                    <a:pt x="182092" y="79871"/>
                  </a:lnTo>
                  <a:lnTo>
                    <a:pt x="182092" y="118226"/>
                  </a:lnTo>
                  <a:lnTo>
                    <a:pt x="108198" y="118226"/>
                  </a:lnTo>
                  <a:lnTo>
                    <a:pt x="108198" y="149892"/>
                  </a:lnTo>
                  <a:lnTo>
                    <a:pt x="213758" y="149892"/>
                  </a:lnTo>
                  <a:lnTo>
                    <a:pt x="213758" y="79871"/>
                  </a:lnTo>
                  <a:close/>
                </a:path>
                <a:path w="1129664" h="187959">
                  <a:moveTo>
                    <a:pt x="92893" y="79871"/>
                  </a:moveTo>
                  <a:lnTo>
                    <a:pt x="61227" y="79871"/>
                  </a:lnTo>
                  <a:lnTo>
                    <a:pt x="61227" y="118226"/>
                  </a:lnTo>
                  <a:lnTo>
                    <a:pt x="92893" y="118226"/>
                  </a:lnTo>
                  <a:lnTo>
                    <a:pt x="92893" y="79871"/>
                  </a:lnTo>
                  <a:close/>
                </a:path>
                <a:path w="1129664" h="187959">
                  <a:moveTo>
                    <a:pt x="213758" y="48205"/>
                  </a:moveTo>
                  <a:lnTo>
                    <a:pt x="181569" y="48205"/>
                  </a:lnTo>
                  <a:lnTo>
                    <a:pt x="168018" y="49079"/>
                  </a:lnTo>
                  <a:lnTo>
                    <a:pt x="129873" y="69741"/>
                  </a:lnTo>
                  <a:lnTo>
                    <a:pt x="120864" y="99049"/>
                  </a:lnTo>
                  <a:lnTo>
                    <a:pt x="120864" y="105968"/>
                  </a:lnTo>
                  <a:lnTo>
                    <a:pt x="122560" y="112364"/>
                  </a:lnTo>
                  <a:lnTo>
                    <a:pt x="125962" y="118226"/>
                  </a:lnTo>
                  <a:lnTo>
                    <a:pt x="161679" y="118226"/>
                  </a:lnTo>
                  <a:lnTo>
                    <a:pt x="155576" y="113421"/>
                  </a:lnTo>
                  <a:lnTo>
                    <a:pt x="152530" y="107025"/>
                  </a:lnTo>
                  <a:lnTo>
                    <a:pt x="152530" y="93480"/>
                  </a:lnTo>
                  <a:lnTo>
                    <a:pt x="154561" y="88821"/>
                  </a:lnTo>
                  <a:lnTo>
                    <a:pt x="162653" y="81661"/>
                  </a:lnTo>
                  <a:lnTo>
                    <a:pt x="167604" y="79871"/>
                  </a:lnTo>
                  <a:lnTo>
                    <a:pt x="213758" y="79871"/>
                  </a:lnTo>
                  <a:lnTo>
                    <a:pt x="213758" y="48205"/>
                  </a:lnTo>
                  <a:close/>
                </a:path>
                <a:path w="1129664" h="187959">
                  <a:moveTo>
                    <a:pt x="80813" y="0"/>
                  </a:moveTo>
                  <a:lnTo>
                    <a:pt x="71308" y="0"/>
                  </a:lnTo>
                  <a:lnTo>
                    <a:pt x="67404" y="1371"/>
                  </a:lnTo>
                  <a:lnTo>
                    <a:pt x="61196" y="6888"/>
                  </a:lnTo>
                  <a:lnTo>
                    <a:pt x="59636" y="10499"/>
                  </a:lnTo>
                  <a:lnTo>
                    <a:pt x="59636" y="19638"/>
                  </a:lnTo>
                  <a:lnTo>
                    <a:pt x="61227" y="23281"/>
                  </a:lnTo>
                  <a:lnTo>
                    <a:pt x="67550" y="28441"/>
                  </a:lnTo>
                  <a:lnTo>
                    <a:pt x="71423" y="29729"/>
                  </a:lnTo>
                  <a:lnTo>
                    <a:pt x="80688" y="29729"/>
                  </a:lnTo>
                  <a:lnTo>
                    <a:pt x="84624" y="28441"/>
                  </a:lnTo>
                  <a:lnTo>
                    <a:pt x="90957" y="23281"/>
                  </a:lnTo>
                  <a:lnTo>
                    <a:pt x="92538" y="19638"/>
                  </a:lnTo>
                  <a:lnTo>
                    <a:pt x="92538" y="10499"/>
                  </a:lnTo>
                  <a:lnTo>
                    <a:pt x="90978" y="6888"/>
                  </a:lnTo>
                  <a:lnTo>
                    <a:pt x="84770" y="1371"/>
                  </a:lnTo>
                  <a:lnTo>
                    <a:pt x="80813" y="0"/>
                  </a:lnTo>
                  <a:close/>
                </a:path>
                <a:path w="1129664" h="187959">
                  <a:moveTo>
                    <a:pt x="39695" y="0"/>
                  </a:moveTo>
                  <a:lnTo>
                    <a:pt x="30315" y="0"/>
                  </a:lnTo>
                  <a:lnTo>
                    <a:pt x="26390" y="1371"/>
                  </a:lnTo>
                  <a:lnTo>
                    <a:pt x="20046" y="6888"/>
                  </a:lnTo>
                  <a:lnTo>
                    <a:pt x="18476" y="10499"/>
                  </a:lnTo>
                  <a:lnTo>
                    <a:pt x="18476" y="19638"/>
                  </a:lnTo>
                  <a:lnTo>
                    <a:pt x="20046" y="23281"/>
                  </a:lnTo>
                  <a:lnTo>
                    <a:pt x="26390" y="28441"/>
                  </a:lnTo>
                  <a:lnTo>
                    <a:pt x="30315" y="29729"/>
                  </a:lnTo>
                  <a:lnTo>
                    <a:pt x="39695" y="29729"/>
                  </a:lnTo>
                  <a:lnTo>
                    <a:pt x="43620" y="28441"/>
                  </a:lnTo>
                  <a:lnTo>
                    <a:pt x="49964" y="23281"/>
                  </a:lnTo>
                  <a:lnTo>
                    <a:pt x="51544" y="19638"/>
                  </a:lnTo>
                  <a:lnTo>
                    <a:pt x="51544" y="10499"/>
                  </a:lnTo>
                  <a:lnTo>
                    <a:pt x="49964" y="6888"/>
                  </a:lnTo>
                  <a:lnTo>
                    <a:pt x="43620" y="1371"/>
                  </a:lnTo>
                  <a:lnTo>
                    <a:pt x="39695" y="0"/>
                  </a:lnTo>
                  <a:close/>
                </a:path>
              </a:pathLst>
            </a:custGeom>
            <a:solidFill>
              <a:srgbClr val="FFDF00"/>
            </a:solidFill>
          </p:spPr>
          <p:txBody>
            <a:bodyPr wrap="square" lIns="0" tIns="0" rIns="0" bIns="0" rtlCol="0"/>
            <a:lstStyle/>
            <a:p>
              <a:endParaRPr/>
            </a:p>
          </p:txBody>
        </p:sp>
      </p:grpSp>
      <p:sp>
        <p:nvSpPr>
          <p:cNvPr id="24" name="object 24"/>
          <p:cNvSpPr/>
          <p:nvPr/>
        </p:nvSpPr>
        <p:spPr>
          <a:xfrm>
            <a:off x="4502304" y="9704685"/>
            <a:ext cx="603885" cy="748030"/>
          </a:xfrm>
          <a:custGeom>
            <a:avLst/>
            <a:gdLst/>
            <a:ahLst/>
            <a:cxnLst/>
            <a:rect l="l" t="t" r="r" b="b"/>
            <a:pathLst>
              <a:path w="603885" h="748029">
                <a:moveTo>
                  <a:pt x="506373" y="0"/>
                </a:moveTo>
                <a:lnTo>
                  <a:pt x="435525" y="113840"/>
                </a:lnTo>
                <a:lnTo>
                  <a:pt x="393161" y="27164"/>
                </a:lnTo>
                <a:lnTo>
                  <a:pt x="347562" y="66095"/>
                </a:lnTo>
                <a:lnTo>
                  <a:pt x="359024" y="79547"/>
                </a:lnTo>
                <a:lnTo>
                  <a:pt x="387089" y="55753"/>
                </a:lnTo>
                <a:lnTo>
                  <a:pt x="424544" y="131950"/>
                </a:lnTo>
                <a:lnTo>
                  <a:pt x="214501" y="469745"/>
                </a:lnTo>
                <a:lnTo>
                  <a:pt x="73779" y="352869"/>
                </a:lnTo>
                <a:lnTo>
                  <a:pt x="45735" y="352869"/>
                </a:lnTo>
                <a:lnTo>
                  <a:pt x="0" y="428449"/>
                </a:lnTo>
                <a:lnTo>
                  <a:pt x="18130" y="438404"/>
                </a:lnTo>
                <a:lnTo>
                  <a:pt x="33979" y="410632"/>
                </a:lnTo>
                <a:lnTo>
                  <a:pt x="232318" y="574918"/>
                </a:lnTo>
                <a:lnTo>
                  <a:pt x="319612" y="430260"/>
                </a:lnTo>
                <a:lnTo>
                  <a:pt x="514235" y="733489"/>
                </a:lnTo>
                <a:lnTo>
                  <a:pt x="508226" y="741466"/>
                </a:lnTo>
                <a:lnTo>
                  <a:pt x="526283" y="747433"/>
                </a:lnTo>
                <a:lnTo>
                  <a:pt x="603528" y="699876"/>
                </a:lnTo>
                <a:lnTo>
                  <a:pt x="593688" y="689900"/>
                </a:lnTo>
                <a:lnTo>
                  <a:pt x="577682" y="699667"/>
                </a:lnTo>
                <a:lnTo>
                  <a:pt x="356166" y="369712"/>
                </a:lnTo>
                <a:lnTo>
                  <a:pt x="458366" y="200474"/>
                </a:lnTo>
                <a:lnTo>
                  <a:pt x="500186" y="285517"/>
                </a:lnTo>
                <a:lnTo>
                  <a:pt x="557845" y="247664"/>
                </a:lnTo>
                <a:lnTo>
                  <a:pt x="549449" y="235218"/>
                </a:lnTo>
                <a:lnTo>
                  <a:pt x="508519" y="261943"/>
                </a:lnTo>
                <a:lnTo>
                  <a:pt x="469347" y="182333"/>
                </a:lnTo>
                <a:lnTo>
                  <a:pt x="561257" y="29896"/>
                </a:lnTo>
                <a:lnTo>
                  <a:pt x="506373" y="0"/>
                </a:lnTo>
                <a:close/>
              </a:path>
            </a:pathLst>
          </a:custGeom>
          <a:solidFill>
            <a:srgbClr val="C32025"/>
          </a:solidFill>
        </p:spPr>
        <p:txBody>
          <a:bodyPr wrap="square" lIns="0" tIns="0" rIns="0" bIns="0" rtlCol="0"/>
          <a:lstStyle/>
          <a:p>
            <a:endParaRPr/>
          </a:p>
        </p:txBody>
      </p:sp>
      <p:sp>
        <p:nvSpPr>
          <p:cNvPr id="25" name="object 25"/>
          <p:cNvSpPr/>
          <p:nvPr/>
        </p:nvSpPr>
        <p:spPr>
          <a:xfrm>
            <a:off x="5293157" y="10170900"/>
            <a:ext cx="1543685" cy="281940"/>
          </a:xfrm>
          <a:custGeom>
            <a:avLst/>
            <a:gdLst/>
            <a:ahLst/>
            <a:cxnLst/>
            <a:rect l="l" t="t" r="r" b="b"/>
            <a:pathLst>
              <a:path w="1543684" h="281940">
                <a:moveTo>
                  <a:pt x="230695" y="2095"/>
                </a:moveTo>
                <a:lnTo>
                  <a:pt x="192163" y="2095"/>
                </a:lnTo>
                <a:lnTo>
                  <a:pt x="144970" y="140004"/>
                </a:lnTo>
                <a:lnTo>
                  <a:pt x="135839" y="167081"/>
                </a:lnTo>
                <a:lnTo>
                  <a:pt x="127304" y="193535"/>
                </a:lnTo>
                <a:lnTo>
                  <a:pt x="119634" y="219214"/>
                </a:lnTo>
                <a:lnTo>
                  <a:pt x="113080" y="243967"/>
                </a:lnTo>
                <a:lnTo>
                  <a:pt x="112242" y="243967"/>
                </a:lnTo>
                <a:lnTo>
                  <a:pt x="106133" y="219151"/>
                </a:lnTo>
                <a:lnTo>
                  <a:pt x="99047" y="193649"/>
                </a:lnTo>
                <a:lnTo>
                  <a:pt x="91097" y="167195"/>
                </a:lnTo>
                <a:lnTo>
                  <a:pt x="38912" y="2095"/>
                </a:lnTo>
                <a:lnTo>
                  <a:pt x="0" y="2095"/>
                </a:lnTo>
                <a:lnTo>
                  <a:pt x="91135" y="281254"/>
                </a:lnTo>
                <a:lnTo>
                  <a:pt x="130886" y="281254"/>
                </a:lnTo>
                <a:lnTo>
                  <a:pt x="230695" y="2095"/>
                </a:lnTo>
                <a:close/>
              </a:path>
              <a:path w="1543684" h="281940">
                <a:moveTo>
                  <a:pt x="449795" y="281228"/>
                </a:moveTo>
                <a:lnTo>
                  <a:pt x="419836" y="193446"/>
                </a:lnTo>
                <a:lnTo>
                  <a:pt x="410222" y="165277"/>
                </a:lnTo>
                <a:lnTo>
                  <a:pt x="374027" y="59194"/>
                </a:lnTo>
                <a:lnTo>
                  <a:pt x="374027" y="165277"/>
                </a:lnTo>
                <a:lnTo>
                  <a:pt x="289941" y="165277"/>
                </a:lnTo>
                <a:lnTo>
                  <a:pt x="317258" y="84518"/>
                </a:lnTo>
                <a:lnTo>
                  <a:pt x="321170" y="71780"/>
                </a:lnTo>
                <a:lnTo>
                  <a:pt x="324789" y="59093"/>
                </a:lnTo>
                <a:lnTo>
                  <a:pt x="328180" y="46482"/>
                </a:lnTo>
                <a:lnTo>
                  <a:pt x="331381" y="33985"/>
                </a:lnTo>
                <a:lnTo>
                  <a:pt x="332181" y="33985"/>
                </a:lnTo>
                <a:lnTo>
                  <a:pt x="342379" y="71551"/>
                </a:lnTo>
                <a:lnTo>
                  <a:pt x="374027" y="165277"/>
                </a:lnTo>
                <a:lnTo>
                  <a:pt x="374027" y="59194"/>
                </a:lnTo>
                <a:lnTo>
                  <a:pt x="365429" y="33985"/>
                </a:lnTo>
                <a:lnTo>
                  <a:pt x="354545" y="2082"/>
                </a:lnTo>
                <a:lnTo>
                  <a:pt x="311061" y="2082"/>
                </a:lnTo>
                <a:lnTo>
                  <a:pt x="216230" y="281228"/>
                </a:lnTo>
                <a:lnTo>
                  <a:pt x="253479" y="281228"/>
                </a:lnTo>
                <a:lnTo>
                  <a:pt x="282473" y="193446"/>
                </a:lnTo>
                <a:lnTo>
                  <a:pt x="381482" y="193446"/>
                </a:lnTo>
                <a:lnTo>
                  <a:pt x="411302" y="281228"/>
                </a:lnTo>
                <a:lnTo>
                  <a:pt x="449795" y="281228"/>
                </a:lnTo>
                <a:close/>
              </a:path>
              <a:path w="1543684" h="281940">
                <a:moveTo>
                  <a:pt x="646150" y="251002"/>
                </a:moveTo>
                <a:lnTo>
                  <a:pt x="526859" y="251002"/>
                </a:lnTo>
                <a:lnTo>
                  <a:pt x="526859" y="2082"/>
                </a:lnTo>
                <a:lnTo>
                  <a:pt x="490829" y="2082"/>
                </a:lnTo>
                <a:lnTo>
                  <a:pt x="490829" y="251002"/>
                </a:lnTo>
                <a:lnTo>
                  <a:pt x="490829" y="281482"/>
                </a:lnTo>
                <a:lnTo>
                  <a:pt x="646150" y="281482"/>
                </a:lnTo>
                <a:lnTo>
                  <a:pt x="646150" y="251002"/>
                </a:lnTo>
                <a:close/>
              </a:path>
              <a:path w="1543684" h="281940">
                <a:moveTo>
                  <a:pt x="824674" y="2273"/>
                </a:moveTo>
                <a:lnTo>
                  <a:pt x="617982" y="2273"/>
                </a:lnTo>
                <a:lnTo>
                  <a:pt x="617982" y="32753"/>
                </a:lnTo>
                <a:lnTo>
                  <a:pt x="702881" y="32753"/>
                </a:lnTo>
                <a:lnTo>
                  <a:pt x="702881" y="281673"/>
                </a:lnTo>
                <a:lnTo>
                  <a:pt x="739343" y="281673"/>
                </a:lnTo>
                <a:lnTo>
                  <a:pt x="739343" y="32753"/>
                </a:lnTo>
                <a:lnTo>
                  <a:pt x="824674" y="32753"/>
                </a:lnTo>
                <a:lnTo>
                  <a:pt x="824674" y="2273"/>
                </a:lnTo>
                <a:close/>
              </a:path>
              <a:path w="1543684" h="281940">
                <a:moveTo>
                  <a:pt x="1037551" y="281254"/>
                </a:moveTo>
                <a:lnTo>
                  <a:pt x="1033018" y="270192"/>
                </a:lnTo>
                <a:lnTo>
                  <a:pt x="1028026" y="253479"/>
                </a:lnTo>
                <a:lnTo>
                  <a:pt x="1022413" y="231482"/>
                </a:lnTo>
                <a:lnTo>
                  <a:pt x="1016025" y="204597"/>
                </a:lnTo>
                <a:lnTo>
                  <a:pt x="1009840" y="184619"/>
                </a:lnTo>
                <a:lnTo>
                  <a:pt x="1001090" y="168363"/>
                </a:lnTo>
                <a:lnTo>
                  <a:pt x="993482" y="160299"/>
                </a:lnTo>
                <a:lnTo>
                  <a:pt x="989571" y="156159"/>
                </a:lnTo>
                <a:lnTo>
                  <a:pt x="975017" y="148285"/>
                </a:lnTo>
                <a:lnTo>
                  <a:pt x="975017" y="147040"/>
                </a:lnTo>
                <a:lnTo>
                  <a:pt x="995629" y="136918"/>
                </a:lnTo>
                <a:lnTo>
                  <a:pt x="999909" y="132969"/>
                </a:lnTo>
                <a:lnTo>
                  <a:pt x="1012317" y="121539"/>
                </a:lnTo>
                <a:lnTo>
                  <a:pt x="1023505" y="101104"/>
                </a:lnTo>
                <a:lnTo>
                  <a:pt x="1027582" y="75819"/>
                </a:lnTo>
                <a:lnTo>
                  <a:pt x="1026134" y="60185"/>
                </a:lnTo>
                <a:lnTo>
                  <a:pt x="1021905" y="45872"/>
                </a:lnTo>
                <a:lnTo>
                  <a:pt x="1015022" y="33286"/>
                </a:lnTo>
                <a:lnTo>
                  <a:pt x="1010069" y="27749"/>
                </a:lnTo>
                <a:lnTo>
                  <a:pt x="1005662" y="22809"/>
                </a:lnTo>
                <a:lnTo>
                  <a:pt x="991565" y="12915"/>
                </a:lnTo>
                <a:lnTo>
                  <a:pt x="991565" y="79946"/>
                </a:lnTo>
                <a:lnTo>
                  <a:pt x="987259" y="101104"/>
                </a:lnTo>
                <a:lnTo>
                  <a:pt x="987145" y="101688"/>
                </a:lnTo>
                <a:lnTo>
                  <a:pt x="974534" y="118414"/>
                </a:lnTo>
                <a:lnTo>
                  <a:pt x="954697" y="129171"/>
                </a:lnTo>
                <a:lnTo>
                  <a:pt x="928611" y="132969"/>
                </a:lnTo>
                <a:lnTo>
                  <a:pt x="891768" y="132969"/>
                </a:lnTo>
                <a:lnTo>
                  <a:pt x="891768" y="31076"/>
                </a:lnTo>
                <a:lnTo>
                  <a:pt x="897318" y="29857"/>
                </a:lnTo>
                <a:lnTo>
                  <a:pt x="905205" y="28790"/>
                </a:lnTo>
                <a:lnTo>
                  <a:pt x="915276" y="28041"/>
                </a:lnTo>
                <a:lnTo>
                  <a:pt x="927392" y="27749"/>
                </a:lnTo>
                <a:lnTo>
                  <a:pt x="953985" y="31076"/>
                </a:lnTo>
                <a:lnTo>
                  <a:pt x="953617" y="31076"/>
                </a:lnTo>
                <a:lnTo>
                  <a:pt x="973759" y="40500"/>
                </a:lnTo>
                <a:lnTo>
                  <a:pt x="986891" y="56654"/>
                </a:lnTo>
                <a:lnTo>
                  <a:pt x="991565" y="79946"/>
                </a:lnTo>
                <a:lnTo>
                  <a:pt x="991565" y="12915"/>
                </a:lnTo>
                <a:lnTo>
                  <a:pt x="991120" y="12598"/>
                </a:lnTo>
                <a:lnTo>
                  <a:pt x="973188" y="5499"/>
                </a:lnTo>
                <a:lnTo>
                  <a:pt x="951306" y="1346"/>
                </a:lnTo>
                <a:lnTo>
                  <a:pt x="924890" y="0"/>
                </a:lnTo>
                <a:lnTo>
                  <a:pt x="906157" y="381"/>
                </a:lnTo>
                <a:lnTo>
                  <a:pt x="887818" y="1511"/>
                </a:lnTo>
                <a:lnTo>
                  <a:pt x="870712" y="3340"/>
                </a:lnTo>
                <a:lnTo>
                  <a:pt x="855713" y="5829"/>
                </a:lnTo>
                <a:lnTo>
                  <a:pt x="855713" y="281254"/>
                </a:lnTo>
                <a:lnTo>
                  <a:pt x="891768" y="281254"/>
                </a:lnTo>
                <a:lnTo>
                  <a:pt x="891768" y="160299"/>
                </a:lnTo>
                <a:lnTo>
                  <a:pt x="925715" y="160299"/>
                </a:lnTo>
                <a:lnTo>
                  <a:pt x="962837" y="173443"/>
                </a:lnTo>
                <a:lnTo>
                  <a:pt x="981621" y="214553"/>
                </a:lnTo>
                <a:lnTo>
                  <a:pt x="987221" y="238493"/>
                </a:lnTo>
                <a:lnTo>
                  <a:pt x="992200" y="257848"/>
                </a:lnTo>
                <a:lnTo>
                  <a:pt x="996543" y="272224"/>
                </a:lnTo>
                <a:lnTo>
                  <a:pt x="1000252" y="281254"/>
                </a:lnTo>
                <a:lnTo>
                  <a:pt x="1037551" y="281254"/>
                </a:lnTo>
                <a:close/>
              </a:path>
              <a:path w="1543684" h="281940">
                <a:moveTo>
                  <a:pt x="1293075" y="281228"/>
                </a:moveTo>
                <a:lnTo>
                  <a:pt x="1263129" y="193446"/>
                </a:lnTo>
                <a:lnTo>
                  <a:pt x="1253515" y="165277"/>
                </a:lnTo>
                <a:lnTo>
                  <a:pt x="1217295" y="59118"/>
                </a:lnTo>
                <a:lnTo>
                  <a:pt x="1217295" y="165277"/>
                </a:lnTo>
                <a:lnTo>
                  <a:pt x="1133246" y="165277"/>
                </a:lnTo>
                <a:lnTo>
                  <a:pt x="1160551" y="84518"/>
                </a:lnTo>
                <a:lnTo>
                  <a:pt x="1164450" y="71780"/>
                </a:lnTo>
                <a:lnTo>
                  <a:pt x="1168069" y="59093"/>
                </a:lnTo>
                <a:lnTo>
                  <a:pt x="1171460" y="46482"/>
                </a:lnTo>
                <a:lnTo>
                  <a:pt x="1174661" y="33985"/>
                </a:lnTo>
                <a:lnTo>
                  <a:pt x="1175473" y="33985"/>
                </a:lnTo>
                <a:lnTo>
                  <a:pt x="1185659" y="71551"/>
                </a:lnTo>
                <a:lnTo>
                  <a:pt x="1217295" y="165277"/>
                </a:lnTo>
                <a:lnTo>
                  <a:pt x="1217295" y="59118"/>
                </a:lnTo>
                <a:lnTo>
                  <a:pt x="1208722" y="33985"/>
                </a:lnTo>
                <a:lnTo>
                  <a:pt x="1197838" y="2082"/>
                </a:lnTo>
                <a:lnTo>
                  <a:pt x="1154353" y="2082"/>
                </a:lnTo>
                <a:lnTo>
                  <a:pt x="1059522" y="281228"/>
                </a:lnTo>
                <a:lnTo>
                  <a:pt x="1096784" y="281228"/>
                </a:lnTo>
                <a:lnTo>
                  <a:pt x="1125766" y="193446"/>
                </a:lnTo>
                <a:lnTo>
                  <a:pt x="1224775" y="193446"/>
                </a:lnTo>
                <a:lnTo>
                  <a:pt x="1254594" y="281228"/>
                </a:lnTo>
                <a:lnTo>
                  <a:pt x="1293075" y="281228"/>
                </a:lnTo>
                <a:close/>
              </a:path>
              <a:path w="1543684" h="281940">
                <a:moveTo>
                  <a:pt x="1543672" y="2095"/>
                </a:moveTo>
                <a:lnTo>
                  <a:pt x="1509725" y="2095"/>
                </a:lnTo>
                <a:lnTo>
                  <a:pt x="1509725" y="118897"/>
                </a:lnTo>
                <a:lnTo>
                  <a:pt x="1509903" y="149923"/>
                </a:lnTo>
                <a:lnTo>
                  <a:pt x="1510550" y="178587"/>
                </a:lnTo>
                <a:lnTo>
                  <a:pt x="1511820" y="206070"/>
                </a:lnTo>
                <a:lnTo>
                  <a:pt x="1513878" y="233603"/>
                </a:lnTo>
                <a:lnTo>
                  <a:pt x="1513052" y="234022"/>
                </a:lnTo>
                <a:lnTo>
                  <a:pt x="1490776" y="190207"/>
                </a:lnTo>
                <a:lnTo>
                  <a:pt x="1462913" y="143332"/>
                </a:lnTo>
                <a:lnTo>
                  <a:pt x="1373454" y="2095"/>
                </a:lnTo>
                <a:lnTo>
                  <a:pt x="1334122" y="2095"/>
                </a:lnTo>
                <a:lnTo>
                  <a:pt x="1334122" y="281254"/>
                </a:lnTo>
                <a:lnTo>
                  <a:pt x="1368082" y="281254"/>
                </a:lnTo>
                <a:lnTo>
                  <a:pt x="1368082" y="161937"/>
                </a:lnTo>
                <a:lnTo>
                  <a:pt x="1367409" y="100190"/>
                </a:lnTo>
                <a:lnTo>
                  <a:pt x="1365173" y="46824"/>
                </a:lnTo>
                <a:lnTo>
                  <a:pt x="1366405" y="46380"/>
                </a:lnTo>
                <a:lnTo>
                  <a:pt x="1390484" y="92684"/>
                </a:lnTo>
                <a:lnTo>
                  <a:pt x="1418577" y="139585"/>
                </a:lnTo>
                <a:lnTo>
                  <a:pt x="1507223" y="281254"/>
                </a:lnTo>
                <a:lnTo>
                  <a:pt x="1543672" y="281254"/>
                </a:lnTo>
                <a:lnTo>
                  <a:pt x="1543672" y="2095"/>
                </a:lnTo>
                <a:close/>
              </a:path>
            </a:pathLst>
          </a:custGeom>
          <a:solidFill>
            <a:srgbClr val="404041"/>
          </a:solidFill>
        </p:spPr>
        <p:txBody>
          <a:bodyPr wrap="square" lIns="0" tIns="0" rIns="0" bIns="0" rtlCol="0"/>
          <a:lstStyle/>
          <a:p>
            <a:endParaRPr/>
          </a:p>
        </p:txBody>
      </p:sp>
      <p:sp>
        <p:nvSpPr>
          <p:cNvPr id="26" name="object 26"/>
          <p:cNvSpPr/>
          <p:nvPr/>
        </p:nvSpPr>
        <p:spPr>
          <a:xfrm>
            <a:off x="6885737" y="10168436"/>
            <a:ext cx="169545" cy="288290"/>
          </a:xfrm>
          <a:custGeom>
            <a:avLst/>
            <a:gdLst/>
            <a:ahLst/>
            <a:cxnLst/>
            <a:rect l="l" t="t" r="r" b="b"/>
            <a:pathLst>
              <a:path w="169545" h="288290">
                <a:moveTo>
                  <a:pt x="96076" y="0"/>
                </a:moveTo>
                <a:lnTo>
                  <a:pt x="59088" y="5726"/>
                </a:lnTo>
                <a:lnTo>
                  <a:pt x="30594" y="21586"/>
                </a:lnTo>
                <a:lnTo>
                  <a:pt x="12269" y="45597"/>
                </a:lnTo>
                <a:lnTo>
                  <a:pt x="5788" y="75778"/>
                </a:lnTo>
                <a:lnTo>
                  <a:pt x="10899" y="102468"/>
                </a:lnTo>
                <a:lnTo>
                  <a:pt x="25559" y="124028"/>
                </a:lnTo>
                <a:lnTo>
                  <a:pt x="48763" y="141235"/>
                </a:lnTo>
                <a:lnTo>
                  <a:pt x="79505" y="154865"/>
                </a:lnTo>
                <a:lnTo>
                  <a:pt x="103629" y="166007"/>
                </a:lnTo>
                <a:lnTo>
                  <a:pt x="119940" y="178300"/>
                </a:lnTo>
                <a:lnTo>
                  <a:pt x="129181" y="192756"/>
                </a:lnTo>
                <a:lnTo>
                  <a:pt x="132097" y="210387"/>
                </a:lnTo>
                <a:lnTo>
                  <a:pt x="128159" y="229714"/>
                </a:lnTo>
                <a:lnTo>
                  <a:pt x="116733" y="244766"/>
                </a:lnTo>
                <a:lnTo>
                  <a:pt x="98396" y="254537"/>
                </a:lnTo>
                <a:lnTo>
                  <a:pt x="73726" y="258017"/>
                </a:lnTo>
                <a:lnTo>
                  <a:pt x="55415" y="256565"/>
                </a:lnTo>
                <a:lnTo>
                  <a:pt x="38151" y="252625"/>
                </a:lnTo>
                <a:lnTo>
                  <a:pt x="22519" y="246822"/>
                </a:lnTo>
                <a:lnTo>
                  <a:pt x="9107" y="239782"/>
                </a:lnTo>
                <a:lnTo>
                  <a:pt x="0" y="270014"/>
                </a:lnTo>
                <a:lnTo>
                  <a:pt x="13631" y="277072"/>
                </a:lnTo>
                <a:lnTo>
                  <a:pt x="31108" y="282873"/>
                </a:lnTo>
                <a:lnTo>
                  <a:pt x="50842" y="286803"/>
                </a:lnTo>
                <a:lnTo>
                  <a:pt x="71245" y="288249"/>
                </a:lnTo>
                <a:lnTo>
                  <a:pt x="114296" y="281688"/>
                </a:lnTo>
                <a:lnTo>
                  <a:pt x="144807" y="264023"/>
                </a:lnTo>
                <a:lnTo>
                  <a:pt x="162974" y="238284"/>
                </a:lnTo>
                <a:lnTo>
                  <a:pt x="168986" y="207498"/>
                </a:lnTo>
                <a:lnTo>
                  <a:pt x="164490" y="179951"/>
                </a:lnTo>
                <a:lnTo>
                  <a:pt x="151059" y="157949"/>
                </a:lnTo>
                <a:lnTo>
                  <a:pt x="128781" y="140220"/>
                </a:lnTo>
                <a:lnTo>
                  <a:pt x="97740" y="125491"/>
                </a:lnTo>
                <a:lnTo>
                  <a:pt x="72815" y="114453"/>
                </a:lnTo>
                <a:lnTo>
                  <a:pt x="55550" y="102754"/>
                </a:lnTo>
                <a:lnTo>
                  <a:pt x="45509" y="88960"/>
                </a:lnTo>
                <a:lnTo>
                  <a:pt x="42259" y="71633"/>
                </a:lnTo>
                <a:lnTo>
                  <a:pt x="45118" y="57062"/>
                </a:lnTo>
                <a:lnTo>
                  <a:pt x="54264" y="43572"/>
                </a:lnTo>
                <a:lnTo>
                  <a:pt x="70550" y="33652"/>
                </a:lnTo>
                <a:lnTo>
                  <a:pt x="94830" y="29792"/>
                </a:lnTo>
                <a:lnTo>
                  <a:pt x="112502" y="31168"/>
                </a:lnTo>
                <a:lnTo>
                  <a:pt x="127404" y="34566"/>
                </a:lnTo>
                <a:lnTo>
                  <a:pt x="139272" y="38894"/>
                </a:lnTo>
                <a:lnTo>
                  <a:pt x="147841" y="43055"/>
                </a:lnTo>
                <a:lnTo>
                  <a:pt x="157785" y="13650"/>
                </a:lnTo>
                <a:lnTo>
                  <a:pt x="146921" y="8549"/>
                </a:lnTo>
                <a:lnTo>
                  <a:pt x="132992" y="4187"/>
                </a:lnTo>
                <a:lnTo>
                  <a:pt x="116031" y="1143"/>
                </a:lnTo>
                <a:lnTo>
                  <a:pt x="96076" y="0"/>
                </a:lnTo>
                <a:close/>
              </a:path>
            </a:pathLst>
          </a:custGeom>
          <a:solidFill>
            <a:srgbClr val="404041"/>
          </a:solidFill>
        </p:spPr>
        <p:txBody>
          <a:bodyPr wrap="square" lIns="0" tIns="0" rIns="0" bIns="0" rtlCol="0"/>
          <a:lstStyle/>
          <a:p>
            <a:endParaRPr/>
          </a:p>
        </p:txBody>
      </p:sp>
      <p:sp>
        <p:nvSpPr>
          <p:cNvPr id="27" name="object 27"/>
          <p:cNvSpPr/>
          <p:nvPr/>
        </p:nvSpPr>
        <p:spPr>
          <a:xfrm>
            <a:off x="5308105" y="9704682"/>
            <a:ext cx="1751964" cy="383540"/>
          </a:xfrm>
          <a:custGeom>
            <a:avLst/>
            <a:gdLst/>
            <a:ahLst/>
            <a:cxnLst/>
            <a:rect l="l" t="t" r="r" b="b"/>
            <a:pathLst>
              <a:path w="1751965" h="383540">
                <a:moveTo>
                  <a:pt x="662914" y="99098"/>
                </a:moveTo>
                <a:lnTo>
                  <a:pt x="661403" y="91617"/>
                </a:lnTo>
                <a:lnTo>
                  <a:pt x="657288" y="85521"/>
                </a:lnTo>
                <a:lnTo>
                  <a:pt x="651192" y="81407"/>
                </a:lnTo>
                <a:lnTo>
                  <a:pt x="643737" y="79895"/>
                </a:lnTo>
                <a:lnTo>
                  <a:pt x="636409" y="81419"/>
                </a:lnTo>
                <a:lnTo>
                  <a:pt x="630288" y="85534"/>
                </a:lnTo>
                <a:lnTo>
                  <a:pt x="626084" y="91516"/>
                </a:lnTo>
                <a:lnTo>
                  <a:pt x="624522" y="98679"/>
                </a:lnTo>
                <a:lnTo>
                  <a:pt x="626008" y="106362"/>
                </a:lnTo>
                <a:lnTo>
                  <a:pt x="630085" y="112585"/>
                </a:lnTo>
                <a:lnTo>
                  <a:pt x="636193" y="116751"/>
                </a:lnTo>
                <a:lnTo>
                  <a:pt x="643737" y="118275"/>
                </a:lnTo>
                <a:lnTo>
                  <a:pt x="651192" y="116763"/>
                </a:lnTo>
                <a:lnTo>
                  <a:pt x="657288" y="112636"/>
                </a:lnTo>
                <a:lnTo>
                  <a:pt x="661403" y="106540"/>
                </a:lnTo>
                <a:lnTo>
                  <a:pt x="662914" y="99098"/>
                </a:lnTo>
                <a:close/>
              </a:path>
              <a:path w="1751965" h="383540">
                <a:moveTo>
                  <a:pt x="664133" y="165163"/>
                </a:moveTo>
                <a:lnTo>
                  <a:pt x="622109" y="185966"/>
                </a:lnTo>
                <a:lnTo>
                  <a:pt x="623620" y="190512"/>
                </a:lnTo>
                <a:lnTo>
                  <a:pt x="623836" y="191109"/>
                </a:lnTo>
                <a:lnTo>
                  <a:pt x="627684" y="193929"/>
                </a:lnTo>
                <a:lnTo>
                  <a:pt x="627761" y="194906"/>
                </a:lnTo>
                <a:lnTo>
                  <a:pt x="627164" y="248450"/>
                </a:lnTo>
                <a:lnTo>
                  <a:pt x="608101" y="272897"/>
                </a:lnTo>
                <a:lnTo>
                  <a:pt x="390245" y="272897"/>
                </a:lnTo>
                <a:lnTo>
                  <a:pt x="381939" y="271183"/>
                </a:lnTo>
                <a:lnTo>
                  <a:pt x="373418" y="266268"/>
                </a:lnTo>
                <a:lnTo>
                  <a:pt x="366496" y="258559"/>
                </a:lnTo>
                <a:lnTo>
                  <a:pt x="363016" y="248450"/>
                </a:lnTo>
                <a:lnTo>
                  <a:pt x="363016" y="185000"/>
                </a:lnTo>
                <a:lnTo>
                  <a:pt x="365086" y="178612"/>
                </a:lnTo>
                <a:lnTo>
                  <a:pt x="366877" y="174612"/>
                </a:lnTo>
                <a:lnTo>
                  <a:pt x="367169" y="165163"/>
                </a:lnTo>
                <a:lnTo>
                  <a:pt x="325094" y="185966"/>
                </a:lnTo>
                <a:lnTo>
                  <a:pt x="326834" y="191109"/>
                </a:lnTo>
                <a:lnTo>
                  <a:pt x="329018" y="192646"/>
                </a:lnTo>
                <a:lnTo>
                  <a:pt x="330860" y="193929"/>
                </a:lnTo>
                <a:lnTo>
                  <a:pt x="330860" y="240728"/>
                </a:lnTo>
                <a:lnTo>
                  <a:pt x="330695" y="248450"/>
                </a:lnTo>
                <a:lnTo>
                  <a:pt x="330619" y="251675"/>
                </a:lnTo>
                <a:lnTo>
                  <a:pt x="330530" y="256070"/>
                </a:lnTo>
                <a:lnTo>
                  <a:pt x="330415" y="257263"/>
                </a:lnTo>
                <a:lnTo>
                  <a:pt x="328612" y="268287"/>
                </a:lnTo>
                <a:lnTo>
                  <a:pt x="328587" y="268503"/>
                </a:lnTo>
                <a:lnTo>
                  <a:pt x="323786" y="275793"/>
                </a:lnTo>
                <a:lnTo>
                  <a:pt x="314845" y="278295"/>
                </a:lnTo>
                <a:lnTo>
                  <a:pt x="311531" y="277241"/>
                </a:lnTo>
                <a:lnTo>
                  <a:pt x="309727" y="276669"/>
                </a:lnTo>
                <a:lnTo>
                  <a:pt x="309537" y="276669"/>
                </a:lnTo>
                <a:lnTo>
                  <a:pt x="301358" y="271754"/>
                </a:lnTo>
                <a:lnTo>
                  <a:pt x="293128" y="264693"/>
                </a:lnTo>
                <a:lnTo>
                  <a:pt x="286842" y="256070"/>
                </a:lnTo>
                <a:lnTo>
                  <a:pt x="286842" y="189522"/>
                </a:lnTo>
                <a:lnTo>
                  <a:pt x="288810" y="183337"/>
                </a:lnTo>
                <a:lnTo>
                  <a:pt x="288861" y="183197"/>
                </a:lnTo>
                <a:lnTo>
                  <a:pt x="290652" y="179171"/>
                </a:lnTo>
                <a:lnTo>
                  <a:pt x="290957" y="169722"/>
                </a:lnTo>
                <a:lnTo>
                  <a:pt x="248894" y="190512"/>
                </a:lnTo>
                <a:lnTo>
                  <a:pt x="250634" y="195643"/>
                </a:lnTo>
                <a:lnTo>
                  <a:pt x="252831" y="197218"/>
                </a:lnTo>
                <a:lnTo>
                  <a:pt x="254660" y="198450"/>
                </a:lnTo>
                <a:lnTo>
                  <a:pt x="254660" y="240728"/>
                </a:lnTo>
                <a:lnTo>
                  <a:pt x="254482" y="248450"/>
                </a:lnTo>
                <a:lnTo>
                  <a:pt x="254444" y="250342"/>
                </a:lnTo>
                <a:lnTo>
                  <a:pt x="254317" y="256070"/>
                </a:lnTo>
                <a:lnTo>
                  <a:pt x="238620" y="278295"/>
                </a:lnTo>
                <a:lnTo>
                  <a:pt x="233273" y="276669"/>
                </a:lnTo>
                <a:lnTo>
                  <a:pt x="225539" y="272186"/>
                </a:lnTo>
                <a:lnTo>
                  <a:pt x="217436" y="265506"/>
                </a:lnTo>
                <a:lnTo>
                  <a:pt x="211010" y="257263"/>
                </a:lnTo>
                <a:lnTo>
                  <a:pt x="211010" y="194906"/>
                </a:lnTo>
                <a:lnTo>
                  <a:pt x="213067" y="188582"/>
                </a:lnTo>
                <a:lnTo>
                  <a:pt x="214871" y="184556"/>
                </a:lnTo>
                <a:lnTo>
                  <a:pt x="214909" y="183197"/>
                </a:lnTo>
                <a:lnTo>
                  <a:pt x="215036" y="179171"/>
                </a:lnTo>
                <a:lnTo>
                  <a:pt x="215163" y="175120"/>
                </a:lnTo>
                <a:lnTo>
                  <a:pt x="173621" y="195643"/>
                </a:lnTo>
                <a:lnTo>
                  <a:pt x="173151" y="195922"/>
                </a:lnTo>
                <a:lnTo>
                  <a:pt x="174815" y="201015"/>
                </a:lnTo>
                <a:lnTo>
                  <a:pt x="175729" y="201688"/>
                </a:lnTo>
                <a:lnTo>
                  <a:pt x="178676" y="203822"/>
                </a:lnTo>
                <a:lnTo>
                  <a:pt x="178574" y="293966"/>
                </a:lnTo>
                <a:lnTo>
                  <a:pt x="164109" y="334822"/>
                </a:lnTo>
                <a:lnTo>
                  <a:pt x="129044" y="353847"/>
                </a:lnTo>
                <a:lnTo>
                  <a:pt x="118516" y="354495"/>
                </a:lnTo>
                <a:lnTo>
                  <a:pt x="93548" y="350647"/>
                </a:lnTo>
                <a:lnTo>
                  <a:pt x="93332" y="350647"/>
                </a:lnTo>
                <a:lnTo>
                  <a:pt x="52565" y="326199"/>
                </a:lnTo>
                <a:lnTo>
                  <a:pt x="28511" y="291592"/>
                </a:lnTo>
                <a:lnTo>
                  <a:pt x="26962" y="284568"/>
                </a:lnTo>
                <a:lnTo>
                  <a:pt x="27241" y="280974"/>
                </a:lnTo>
                <a:lnTo>
                  <a:pt x="27343" y="279641"/>
                </a:lnTo>
                <a:lnTo>
                  <a:pt x="27800" y="278295"/>
                </a:lnTo>
                <a:lnTo>
                  <a:pt x="29362" y="273850"/>
                </a:lnTo>
                <a:lnTo>
                  <a:pt x="32562" y="269760"/>
                </a:lnTo>
                <a:lnTo>
                  <a:pt x="47371" y="261569"/>
                </a:lnTo>
                <a:lnTo>
                  <a:pt x="41351" y="250342"/>
                </a:lnTo>
                <a:lnTo>
                  <a:pt x="4000" y="277634"/>
                </a:lnTo>
                <a:lnTo>
                  <a:pt x="0" y="287261"/>
                </a:lnTo>
                <a:lnTo>
                  <a:pt x="101" y="296481"/>
                </a:lnTo>
                <a:lnTo>
                  <a:pt x="18961" y="332232"/>
                </a:lnTo>
                <a:lnTo>
                  <a:pt x="60375" y="367055"/>
                </a:lnTo>
                <a:lnTo>
                  <a:pt x="118516" y="383362"/>
                </a:lnTo>
                <a:lnTo>
                  <a:pt x="135470" y="379514"/>
                </a:lnTo>
                <a:lnTo>
                  <a:pt x="152539" y="370001"/>
                </a:lnTo>
                <a:lnTo>
                  <a:pt x="168148" y="357911"/>
                </a:lnTo>
                <a:lnTo>
                  <a:pt x="171805" y="354495"/>
                </a:lnTo>
                <a:lnTo>
                  <a:pt x="180644" y="346265"/>
                </a:lnTo>
                <a:lnTo>
                  <a:pt x="207543" y="307619"/>
                </a:lnTo>
                <a:lnTo>
                  <a:pt x="211010" y="280974"/>
                </a:lnTo>
                <a:lnTo>
                  <a:pt x="222529" y="290385"/>
                </a:lnTo>
                <a:lnTo>
                  <a:pt x="231838" y="295541"/>
                </a:lnTo>
                <a:lnTo>
                  <a:pt x="232435" y="295833"/>
                </a:lnTo>
                <a:lnTo>
                  <a:pt x="240499" y="298259"/>
                </a:lnTo>
                <a:lnTo>
                  <a:pt x="247332" y="298843"/>
                </a:lnTo>
                <a:lnTo>
                  <a:pt x="259918" y="297434"/>
                </a:lnTo>
                <a:lnTo>
                  <a:pt x="270268" y="293281"/>
                </a:lnTo>
                <a:lnTo>
                  <a:pt x="278244" y="286512"/>
                </a:lnTo>
                <a:lnTo>
                  <a:pt x="281495" y="280974"/>
                </a:lnTo>
                <a:lnTo>
                  <a:pt x="283070" y="278295"/>
                </a:lnTo>
                <a:lnTo>
                  <a:pt x="283692" y="277241"/>
                </a:lnTo>
                <a:lnTo>
                  <a:pt x="296519" y="288645"/>
                </a:lnTo>
                <a:lnTo>
                  <a:pt x="307263" y="295186"/>
                </a:lnTo>
                <a:lnTo>
                  <a:pt x="316522" y="298259"/>
                </a:lnTo>
                <a:lnTo>
                  <a:pt x="317385" y="298259"/>
                </a:lnTo>
                <a:lnTo>
                  <a:pt x="323519" y="298843"/>
                </a:lnTo>
                <a:lnTo>
                  <a:pt x="335356" y="297611"/>
                </a:lnTo>
                <a:lnTo>
                  <a:pt x="345211" y="293966"/>
                </a:lnTo>
                <a:lnTo>
                  <a:pt x="352996" y="287947"/>
                </a:lnTo>
                <a:lnTo>
                  <a:pt x="358635" y="279641"/>
                </a:lnTo>
                <a:lnTo>
                  <a:pt x="371856" y="289229"/>
                </a:lnTo>
                <a:lnTo>
                  <a:pt x="385102" y="293966"/>
                </a:lnTo>
                <a:lnTo>
                  <a:pt x="385254" y="293966"/>
                </a:lnTo>
                <a:lnTo>
                  <a:pt x="395820" y="295541"/>
                </a:lnTo>
                <a:lnTo>
                  <a:pt x="619696" y="295541"/>
                </a:lnTo>
                <a:lnTo>
                  <a:pt x="636968" y="292519"/>
                </a:lnTo>
                <a:lnTo>
                  <a:pt x="649605" y="283641"/>
                </a:lnTo>
                <a:lnTo>
                  <a:pt x="651751" y="279641"/>
                </a:lnTo>
                <a:lnTo>
                  <a:pt x="652475" y="278295"/>
                </a:lnTo>
                <a:lnTo>
                  <a:pt x="655370" y="272897"/>
                </a:lnTo>
                <a:lnTo>
                  <a:pt x="657364" y="269189"/>
                </a:lnTo>
                <a:lnTo>
                  <a:pt x="659879" y="250342"/>
                </a:lnTo>
                <a:lnTo>
                  <a:pt x="660006" y="183337"/>
                </a:lnTo>
                <a:lnTo>
                  <a:pt x="663841" y="174612"/>
                </a:lnTo>
                <a:lnTo>
                  <a:pt x="664133" y="165163"/>
                </a:lnTo>
                <a:close/>
              </a:path>
              <a:path w="1751965" h="383540">
                <a:moveTo>
                  <a:pt x="759371" y="7340"/>
                </a:moveTo>
                <a:lnTo>
                  <a:pt x="752068" y="0"/>
                </a:lnTo>
                <a:lnTo>
                  <a:pt x="749833" y="1143"/>
                </a:lnTo>
                <a:lnTo>
                  <a:pt x="729500" y="11785"/>
                </a:lnTo>
                <a:lnTo>
                  <a:pt x="705916" y="25133"/>
                </a:lnTo>
                <a:lnTo>
                  <a:pt x="711860" y="37909"/>
                </a:lnTo>
                <a:lnTo>
                  <a:pt x="716521" y="34798"/>
                </a:lnTo>
                <a:lnTo>
                  <a:pt x="718705" y="33769"/>
                </a:lnTo>
                <a:lnTo>
                  <a:pt x="721588" y="33769"/>
                </a:lnTo>
                <a:lnTo>
                  <a:pt x="722249" y="36461"/>
                </a:lnTo>
                <a:lnTo>
                  <a:pt x="722249" y="295529"/>
                </a:lnTo>
                <a:lnTo>
                  <a:pt x="754430" y="295529"/>
                </a:lnTo>
                <a:lnTo>
                  <a:pt x="754430" y="35712"/>
                </a:lnTo>
                <a:lnTo>
                  <a:pt x="754684" y="24155"/>
                </a:lnTo>
                <a:lnTo>
                  <a:pt x="755396" y="17132"/>
                </a:lnTo>
                <a:lnTo>
                  <a:pt x="756564" y="12852"/>
                </a:lnTo>
                <a:lnTo>
                  <a:pt x="759371" y="7340"/>
                </a:lnTo>
                <a:close/>
              </a:path>
              <a:path w="1751965" h="383540">
                <a:moveTo>
                  <a:pt x="1038593" y="99098"/>
                </a:moveTo>
                <a:lnTo>
                  <a:pt x="1037082" y="91617"/>
                </a:lnTo>
                <a:lnTo>
                  <a:pt x="1032954" y="85521"/>
                </a:lnTo>
                <a:lnTo>
                  <a:pt x="1026845" y="81407"/>
                </a:lnTo>
                <a:lnTo>
                  <a:pt x="1019365" y="79895"/>
                </a:lnTo>
                <a:lnTo>
                  <a:pt x="1012063" y="81419"/>
                </a:lnTo>
                <a:lnTo>
                  <a:pt x="1005954" y="85534"/>
                </a:lnTo>
                <a:lnTo>
                  <a:pt x="1001750" y="91516"/>
                </a:lnTo>
                <a:lnTo>
                  <a:pt x="1000188" y="98679"/>
                </a:lnTo>
                <a:lnTo>
                  <a:pt x="1001674" y="106362"/>
                </a:lnTo>
                <a:lnTo>
                  <a:pt x="1005751" y="112585"/>
                </a:lnTo>
                <a:lnTo>
                  <a:pt x="1011834" y="116751"/>
                </a:lnTo>
                <a:lnTo>
                  <a:pt x="1019365" y="118275"/>
                </a:lnTo>
                <a:lnTo>
                  <a:pt x="1026845" y="116763"/>
                </a:lnTo>
                <a:lnTo>
                  <a:pt x="1032954" y="112636"/>
                </a:lnTo>
                <a:lnTo>
                  <a:pt x="1037082" y="106540"/>
                </a:lnTo>
                <a:lnTo>
                  <a:pt x="1038593" y="99098"/>
                </a:lnTo>
                <a:close/>
              </a:path>
              <a:path w="1751965" h="383540">
                <a:moveTo>
                  <a:pt x="1087856" y="99098"/>
                </a:moveTo>
                <a:lnTo>
                  <a:pt x="1086345" y="91617"/>
                </a:lnTo>
                <a:lnTo>
                  <a:pt x="1082243" y="85521"/>
                </a:lnTo>
                <a:lnTo>
                  <a:pt x="1076147" y="81407"/>
                </a:lnTo>
                <a:lnTo>
                  <a:pt x="1068679" y="79895"/>
                </a:lnTo>
                <a:lnTo>
                  <a:pt x="1061364" y="81419"/>
                </a:lnTo>
                <a:lnTo>
                  <a:pt x="1055255" y="85534"/>
                </a:lnTo>
                <a:lnTo>
                  <a:pt x="1051064" y="91516"/>
                </a:lnTo>
                <a:lnTo>
                  <a:pt x="1049502" y="98679"/>
                </a:lnTo>
                <a:lnTo>
                  <a:pt x="1050988" y="106362"/>
                </a:lnTo>
                <a:lnTo>
                  <a:pt x="1055052" y="112585"/>
                </a:lnTo>
                <a:lnTo>
                  <a:pt x="1061135" y="116751"/>
                </a:lnTo>
                <a:lnTo>
                  <a:pt x="1068679" y="118275"/>
                </a:lnTo>
                <a:lnTo>
                  <a:pt x="1076147" y="116763"/>
                </a:lnTo>
                <a:lnTo>
                  <a:pt x="1082243" y="112636"/>
                </a:lnTo>
                <a:lnTo>
                  <a:pt x="1086345" y="106540"/>
                </a:lnTo>
                <a:lnTo>
                  <a:pt x="1087856" y="99098"/>
                </a:lnTo>
                <a:close/>
              </a:path>
              <a:path w="1751965" h="383540">
                <a:moveTo>
                  <a:pt x="1305331" y="3632"/>
                </a:moveTo>
                <a:lnTo>
                  <a:pt x="1263269" y="24409"/>
                </a:lnTo>
                <a:lnTo>
                  <a:pt x="1264945" y="29552"/>
                </a:lnTo>
                <a:lnTo>
                  <a:pt x="1268818" y="32359"/>
                </a:lnTo>
                <a:lnTo>
                  <a:pt x="1268984" y="34417"/>
                </a:lnTo>
                <a:lnTo>
                  <a:pt x="1268984" y="232422"/>
                </a:lnTo>
                <a:lnTo>
                  <a:pt x="1268247" y="250088"/>
                </a:lnTo>
                <a:lnTo>
                  <a:pt x="1265377" y="262737"/>
                </a:lnTo>
                <a:lnTo>
                  <a:pt x="1259370" y="270357"/>
                </a:lnTo>
                <a:lnTo>
                  <a:pt x="1249222" y="272897"/>
                </a:lnTo>
                <a:lnTo>
                  <a:pt x="1112139" y="272897"/>
                </a:lnTo>
                <a:lnTo>
                  <a:pt x="1104277" y="271195"/>
                </a:lnTo>
                <a:lnTo>
                  <a:pt x="1095527" y="266204"/>
                </a:lnTo>
                <a:lnTo>
                  <a:pt x="1088288" y="258064"/>
                </a:lnTo>
                <a:lnTo>
                  <a:pt x="1084935" y="246938"/>
                </a:lnTo>
                <a:lnTo>
                  <a:pt x="1084935" y="185000"/>
                </a:lnTo>
                <a:lnTo>
                  <a:pt x="1087018" y="178612"/>
                </a:lnTo>
                <a:lnTo>
                  <a:pt x="1088783" y="174612"/>
                </a:lnTo>
                <a:lnTo>
                  <a:pt x="1089101" y="165163"/>
                </a:lnTo>
                <a:lnTo>
                  <a:pt x="1047051" y="185966"/>
                </a:lnTo>
                <a:lnTo>
                  <a:pt x="1048740" y="191084"/>
                </a:lnTo>
                <a:lnTo>
                  <a:pt x="1052626" y="193916"/>
                </a:lnTo>
                <a:lnTo>
                  <a:pt x="1052779" y="195922"/>
                </a:lnTo>
                <a:lnTo>
                  <a:pt x="1052690" y="246024"/>
                </a:lnTo>
                <a:lnTo>
                  <a:pt x="1038377" y="272897"/>
                </a:lnTo>
                <a:lnTo>
                  <a:pt x="901750" y="272897"/>
                </a:lnTo>
                <a:lnTo>
                  <a:pt x="893406" y="271170"/>
                </a:lnTo>
                <a:lnTo>
                  <a:pt x="884859" y="266268"/>
                </a:lnTo>
                <a:lnTo>
                  <a:pt x="877963" y="258597"/>
                </a:lnTo>
                <a:lnTo>
                  <a:pt x="874547" y="248602"/>
                </a:lnTo>
                <a:lnTo>
                  <a:pt x="874547" y="205511"/>
                </a:lnTo>
                <a:lnTo>
                  <a:pt x="882142" y="167271"/>
                </a:lnTo>
                <a:lnTo>
                  <a:pt x="840879" y="167271"/>
                </a:lnTo>
                <a:lnTo>
                  <a:pt x="834694" y="167081"/>
                </a:lnTo>
                <a:lnTo>
                  <a:pt x="837793" y="172326"/>
                </a:lnTo>
                <a:lnTo>
                  <a:pt x="838923" y="176885"/>
                </a:lnTo>
                <a:lnTo>
                  <a:pt x="840447" y="185585"/>
                </a:lnTo>
                <a:lnTo>
                  <a:pt x="841794" y="195961"/>
                </a:lnTo>
                <a:lnTo>
                  <a:pt x="842378" y="205511"/>
                </a:lnTo>
                <a:lnTo>
                  <a:pt x="842378" y="319836"/>
                </a:lnTo>
                <a:lnTo>
                  <a:pt x="841616" y="326936"/>
                </a:lnTo>
                <a:lnTo>
                  <a:pt x="836663" y="340906"/>
                </a:lnTo>
                <a:lnTo>
                  <a:pt x="823531" y="354558"/>
                </a:lnTo>
                <a:lnTo>
                  <a:pt x="798207" y="360718"/>
                </a:lnTo>
                <a:lnTo>
                  <a:pt x="790765" y="360184"/>
                </a:lnTo>
                <a:lnTo>
                  <a:pt x="783247" y="358635"/>
                </a:lnTo>
                <a:lnTo>
                  <a:pt x="775970" y="356171"/>
                </a:lnTo>
                <a:lnTo>
                  <a:pt x="769289" y="352894"/>
                </a:lnTo>
                <a:lnTo>
                  <a:pt x="763866" y="349719"/>
                </a:lnTo>
                <a:lnTo>
                  <a:pt x="764590" y="368185"/>
                </a:lnTo>
                <a:lnTo>
                  <a:pt x="778433" y="376072"/>
                </a:lnTo>
                <a:lnTo>
                  <a:pt x="789076" y="380428"/>
                </a:lnTo>
                <a:lnTo>
                  <a:pt x="799579" y="382701"/>
                </a:lnTo>
                <a:lnTo>
                  <a:pt x="811453" y="383349"/>
                </a:lnTo>
                <a:lnTo>
                  <a:pt x="836244" y="378726"/>
                </a:lnTo>
                <a:lnTo>
                  <a:pt x="856272" y="366026"/>
                </a:lnTo>
                <a:lnTo>
                  <a:pt x="869670" y="347052"/>
                </a:lnTo>
                <a:lnTo>
                  <a:pt x="874547" y="323570"/>
                </a:lnTo>
                <a:lnTo>
                  <a:pt x="874547" y="283349"/>
                </a:lnTo>
                <a:lnTo>
                  <a:pt x="886866" y="290766"/>
                </a:lnTo>
                <a:lnTo>
                  <a:pt x="898563" y="294347"/>
                </a:lnTo>
                <a:lnTo>
                  <a:pt x="907440" y="295490"/>
                </a:lnTo>
                <a:lnTo>
                  <a:pt x="1044663" y="295541"/>
                </a:lnTo>
                <a:lnTo>
                  <a:pt x="1055827" y="294373"/>
                </a:lnTo>
                <a:lnTo>
                  <a:pt x="1065301" y="290918"/>
                </a:lnTo>
                <a:lnTo>
                  <a:pt x="1073010" y="285229"/>
                </a:lnTo>
                <a:lnTo>
                  <a:pt x="1078877" y="277342"/>
                </a:lnTo>
                <a:lnTo>
                  <a:pt x="1090510" y="287362"/>
                </a:lnTo>
                <a:lnTo>
                  <a:pt x="1102664" y="292823"/>
                </a:lnTo>
                <a:lnTo>
                  <a:pt x="1113243" y="295109"/>
                </a:lnTo>
                <a:lnTo>
                  <a:pt x="1121689" y="295541"/>
                </a:lnTo>
                <a:lnTo>
                  <a:pt x="1260843" y="295541"/>
                </a:lnTo>
                <a:lnTo>
                  <a:pt x="1278115" y="292519"/>
                </a:lnTo>
                <a:lnTo>
                  <a:pt x="1290751" y="283641"/>
                </a:lnTo>
                <a:lnTo>
                  <a:pt x="1298511" y="269189"/>
                </a:lnTo>
                <a:lnTo>
                  <a:pt x="1301153" y="249440"/>
                </a:lnTo>
                <a:lnTo>
                  <a:pt x="1301153" y="21717"/>
                </a:lnTo>
                <a:lnTo>
                  <a:pt x="1304988" y="13081"/>
                </a:lnTo>
                <a:lnTo>
                  <a:pt x="1305331" y="3632"/>
                </a:lnTo>
                <a:close/>
              </a:path>
              <a:path w="1751965" h="383540">
                <a:moveTo>
                  <a:pt x="1707896" y="99098"/>
                </a:moveTo>
                <a:lnTo>
                  <a:pt x="1706384" y="91617"/>
                </a:lnTo>
                <a:lnTo>
                  <a:pt x="1702269" y="85521"/>
                </a:lnTo>
                <a:lnTo>
                  <a:pt x="1696173" y="81407"/>
                </a:lnTo>
                <a:lnTo>
                  <a:pt x="1688706" y="79895"/>
                </a:lnTo>
                <a:lnTo>
                  <a:pt x="1681403" y="81419"/>
                </a:lnTo>
                <a:lnTo>
                  <a:pt x="1675282" y="85534"/>
                </a:lnTo>
                <a:lnTo>
                  <a:pt x="1671066" y="91516"/>
                </a:lnTo>
                <a:lnTo>
                  <a:pt x="1669503" y="98679"/>
                </a:lnTo>
                <a:lnTo>
                  <a:pt x="1670989" y="106362"/>
                </a:lnTo>
                <a:lnTo>
                  <a:pt x="1675066" y="112585"/>
                </a:lnTo>
                <a:lnTo>
                  <a:pt x="1681162" y="116751"/>
                </a:lnTo>
                <a:lnTo>
                  <a:pt x="1688706" y="118275"/>
                </a:lnTo>
                <a:lnTo>
                  <a:pt x="1696173" y="116763"/>
                </a:lnTo>
                <a:lnTo>
                  <a:pt x="1702269" y="112636"/>
                </a:lnTo>
                <a:lnTo>
                  <a:pt x="1706384" y="106540"/>
                </a:lnTo>
                <a:lnTo>
                  <a:pt x="1707896" y="99098"/>
                </a:lnTo>
                <a:close/>
              </a:path>
              <a:path w="1751965" h="383540">
                <a:moveTo>
                  <a:pt x="1751799" y="205536"/>
                </a:moveTo>
                <a:lnTo>
                  <a:pt x="1748421" y="186182"/>
                </a:lnTo>
                <a:lnTo>
                  <a:pt x="1742236" y="178333"/>
                </a:lnTo>
                <a:lnTo>
                  <a:pt x="1737918" y="172872"/>
                </a:lnTo>
                <a:lnTo>
                  <a:pt x="1719732" y="165188"/>
                </a:lnTo>
                <a:lnTo>
                  <a:pt x="1719618" y="238264"/>
                </a:lnTo>
                <a:lnTo>
                  <a:pt x="1717789" y="255816"/>
                </a:lnTo>
                <a:lnTo>
                  <a:pt x="1712607" y="266357"/>
                </a:lnTo>
                <a:lnTo>
                  <a:pt x="1704555" y="271526"/>
                </a:lnTo>
                <a:lnTo>
                  <a:pt x="1694116" y="272884"/>
                </a:lnTo>
                <a:lnTo>
                  <a:pt x="1678952" y="269316"/>
                </a:lnTo>
                <a:lnTo>
                  <a:pt x="1665427" y="259232"/>
                </a:lnTo>
                <a:lnTo>
                  <a:pt x="1655711" y="243586"/>
                </a:lnTo>
                <a:lnTo>
                  <a:pt x="1651990" y="223329"/>
                </a:lnTo>
                <a:lnTo>
                  <a:pt x="1655292" y="206006"/>
                </a:lnTo>
                <a:lnTo>
                  <a:pt x="1664233" y="191681"/>
                </a:lnTo>
                <a:lnTo>
                  <a:pt x="1677377" y="181940"/>
                </a:lnTo>
                <a:lnTo>
                  <a:pt x="1693278" y="178333"/>
                </a:lnTo>
                <a:lnTo>
                  <a:pt x="1701457" y="178333"/>
                </a:lnTo>
                <a:lnTo>
                  <a:pt x="1719529" y="217690"/>
                </a:lnTo>
                <a:lnTo>
                  <a:pt x="1719618" y="238264"/>
                </a:lnTo>
                <a:lnTo>
                  <a:pt x="1719618" y="165188"/>
                </a:lnTo>
                <a:lnTo>
                  <a:pt x="1663471" y="167805"/>
                </a:lnTo>
                <a:lnTo>
                  <a:pt x="1623885" y="203047"/>
                </a:lnTo>
                <a:lnTo>
                  <a:pt x="1618170" y="229552"/>
                </a:lnTo>
                <a:lnTo>
                  <a:pt x="1619059" y="241693"/>
                </a:lnTo>
                <a:lnTo>
                  <a:pt x="1621663" y="253085"/>
                </a:lnTo>
                <a:lnTo>
                  <a:pt x="1625942" y="263550"/>
                </a:lnTo>
                <a:lnTo>
                  <a:pt x="1631810" y="272884"/>
                </a:lnTo>
                <a:lnTo>
                  <a:pt x="1404988" y="272884"/>
                </a:lnTo>
                <a:lnTo>
                  <a:pt x="1385239" y="232460"/>
                </a:lnTo>
                <a:lnTo>
                  <a:pt x="1385239" y="21742"/>
                </a:lnTo>
                <a:lnTo>
                  <a:pt x="1387919" y="15646"/>
                </a:lnTo>
                <a:lnTo>
                  <a:pt x="1389113" y="13081"/>
                </a:lnTo>
                <a:lnTo>
                  <a:pt x="1389405" y="3644"/>
                </a:lnTo>
                <a:lnTo>
                  <a:pt x="1347317" y="24422"/>
                </a:lnTo>
                <a:lnTo>
                  <a:pt x="1349057" y="29603"/>
                </a:lnTo>
                <a:lnTo>
                  <a:pt x="1352905" y="32359"/>
                </a:lnTo>
                <a:lnTo>
                  <a:pt x="1353070" y="34391"/>
                </a:lnTo>
                <a:lnTo>
                  <a:pt x="1353185" y="250228"/>
                </a:lnTo>
                <a:lnTo>
                  <a:pt x="1376121" y="292519"/>
                </a:lnTo>
                <a:lnTo>
                  <a:pt x="1393393" y="295541"/>
                </a:lnTo>
                <a:lnTo>
                  <a:pt x="1703209" y="295541"/>
                </a:lnTo>
                <a:lnTo>
                  <a:pt x="1724774" y="291033"/>
                </a:lnTo>
                <a:lnTo>
                  <a:pt x="1739925" y="279742"/>
                </a:lnTo>
                <a:lnTo>
                  <a:pt x="1744091" y="272884"/>
                </a:lnTo>
                <a:lnTo>
                  <a:pt x="1748866" y="265023"/>
                </a:lnTo>
                <a:lnTo>
                  <a:pt x="1751799" y="250228"/>
                </a:lnTo>
                <a:lnTo>
                  <a:pt x="1751799" y="205536"/>
                </a:lnTo>
                <a:close/>
              </a:path>
            </a:pathLst>
          </a:custGeom>
          <a:solidFill>
            <a:srgbClr val="404041"/>
          </a:solidFill>
        </p:spPr>
        <p:txBody>
          <a:bodyPr wrap="square" lIns="0" tIns="0" rIns="0" bIns="0" rtlCol="0"/>
          <a:lstStyle/>
          <a:p>
            <a:endParaRPr/>
          </a:p>
        </p:txBody>
      </p:sp>
      <p:sp>
        <p:nvSpPr>
          <p:cNvPr id="30" name="object 11">
            <a:extLst>
              <a:ext uri="{FF2B5EF4-FFF2-40B4-BE49-F238E27FC236}">
                <a16:creationId xmlns:a16="http://schemas.microsoft.com/office/drawing/2014/main" id="{1D7E947D-EEFA-3925-6B91-BB314E534CEF}"/>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How it works</a:t>
            </a:r>
          </a:p>
        </p:txBody>
      </p:sp>
      <p:grpSp>
        <p:nvGrpSpPr>
          <p:cNvPr id="9" name="object 4">
            <a:extLst>
              <a:ext uri="{FF2B5EF4-FFF2-40B4-BE49-F238E27FC236}">
                <a16:creationId xmlns:a16="http://schemas.microsoft.com/office/drawing/2014/main" id="{6903BDB3-4253-319B-3203-F3713F4EC15E}"/>
              </a:ext>
            </a:extLst>
          </p:cNvPr>
          <p:cNvGrpSpPr/>
          <p:nvPr/>
        </p:nvGrpSpPr>
        <p:grpSpPr>
          <a:xfrm>
            <a:off x="8463370" y="-13698"/>
            <a:ext cx="11654155" cy="11337925"/>
            <a:chOff x="8463370" y="-13698"/>
            <a:chExt cx="11654155" cy="11337925"/>
          </a:xfrm>
        </p:grpSpPr>
        <p:sp>
          <p:nvSpPr>
            <p:cNvPr id="28" name="object 5">
              <a:extLst>
                <a:ext uri="{FF2B5EF4-FFF2-40B4-BE49-F238E27FC236}">
                  <a16:creationId xmlns:a16="http://schemas.microsoft.com/office/drawing/2014/main" id="{562316DA-1C6F-B8B9-A4C5-770629E80690}"/>
                </a:ext>
              </a:extLst>
            </p:cNvPr>
            <p:cNvSpPr/>
            <p:nvPr/>
          </p:nvSpPr>
          <p:spPr>
            <a:xfrm>
              <a:off x="8549132" y="2187"/>
              <a:ext cx="11552555" cy="11299190"/>
            </a:xfrm>
            <a:custGeom>
              <a:avLst/>
              <a:gdLst/>
              <a:ahLst/>
              <a:cxnLst/>
              <a:rect l="l" t="t" r="r" b="b"/>
              <a:pathLst>
                <a:path w="11552555" h="11299190">
                  <a:moveTo>
                    <a:pt x="9688284" y="0"/>
                  </a:moveTo>
                  <a:lnTo>
                    <a:pt x="6067971" y="0"/>
                  </a:lnTo>
                  <a:lnTo>
                    <a:pt x="0" y="11298974"/>
                  </a:lnTo>
                  <a:lnTo>
                    <a:pt x="3620325" y="11298974"/>
                  </a:lnTo>
                  <a:lnTo>
                    <a:pt x="9688284" y="0"/>
                  </a:lnTo>
                  <a:close/>
                </a:path>
                <a:path w="11552555" h="11299190">
                  <a:moveTo>
                    <a:pt x="11552288" y="0"/>
                  </a:moveTo>
                  <a:lnTo>
                    <a:pt x="10219753" y="0"/>
                  </a:lnTo>
                  <a:lnTo>
                    <a:pt x="4151782" y="11298974"/>
                  </a:lnTo>
                  <a:lnTo>
                    <a:pt x="10505224" y="11298974"/>
                  </a:lnTo>
                  <a:lnTo>
                    <a:pt x="11552288" y="9349270"/>
                  </a:lnTo>
                  <a:lnTo>
                    <a:pt x="11552288" y="0"/>
                  </a:lnTo>
                  <a:close/>
                </a:path>
              </a:pathLst>
            </a:custGeom>
            <a:solidFill>
              <a:srgbClr val="142B6E"/>
            </a:solidFill>
          </p:spPr>
          <p:txBody>
            <a:bodyPr wrap="square" lIns="0" tIns="0" rIns="0" bIns="0" rtlCol="0"/>
            <a:lstStyle/>
            <a:p>
              <a:endParaRPr/>
            </a:p>
          </p:txBody>
        </p:sp>
        <p:sp>
          <p:nvSpPr>
            <p:cNvPr id="29" name="object 6">
              <a:extLst>
                <a:ext uri="{FF2B5EF4-FFF2-40B4-BE49-F238E27FC236}">
                  <a16:creationId xmlns:a16="http://schemas.microsoft.com/office/drawing/2014/main" id="{8618561D-FB24-4848-063D-8D62B9C86654}"/>
                </a:ext>
              </a:extLst>
            </p:cNvPr>
            <p:cNvSpPr/>
            <p:nvPr/>
          </p:nvSpPr>
          <p:spPr>
            <a:xfrm>
              <a:off x="10152761" y="2187"/>
              <a:ext cx="9949180" cy="11296650"/>
            </a:xfrm>
            <a:custGeom>
              <a:avLst/>
              <a:gdLst/>
              <a:ahLst/>
              <a:cxnLst/>
              <a:rect l="l" t="t" r="r" b="b"/>
              <a:pathLst>
                <a:path w="9949180" h="11296650">
                  <a:moveTo>
                    <a:pt x="3921353" y="0"/>
                  </a:moveTo>
                  <a:lnTo>
                    <a:pt x="1914385" y="0"/>
                  </a:lnTo>
                  <a:lnTo>
                    <a:pt x="0" y="3564686"/>
                  </a:lnTo>
                  <a:lnTo>
                    <a:pt x="2006981" y="3564686"/>
                  </a:lnTo>
                  <a:lnTo>
                    <a:pt x="3921353" y="0"/>
                  </a:lnTo>
                  <a:close/>
                </a:path>
                <a:path w="9949180" h="11296650">
                  <a:moveTo>
                    <a:pt x="9948659" y="10350703"/>
                  </a:moveTo>
                  <a:lnTo>
                    <a:pt x="9440685" y="11296599"/>
                  </a:lnTo>
                  <a:lnTo>
                    <a:pt x="9948659" y="11296599"/>
                  </a:lnTo>
                  <a:lnTo>
                    <a:pt x="9948659" y="10350703"/>
                  </a:lnTo>
                  <a:close/>
                </a:path>
              </a:pathLst>
            </a:custGeom>
            <a:solidFill>
              <a:srgbClr val="FFDF00"/>
            </a:solidFill>
          </p:spPr>
          <p:txBody>
            <a:bodyPr wrap="square" lIns="0" tIns="0" rIns="0" bIns="0" rtlCol="0"/>
            <a:lstStyle/>
            <a:p>
              <a:endParaRPr/>
            </a:p>
          </p:txBody>
        </p:sp>
        <p:sp>
          <p:nvSpPr>
            <p:cNvPr id="31" name="object 7">
              <a:extLst>
                <a:ext uri="{FF2B5EF4-FFF2-40B4-BE49-F238E27FC236}">
                  <a16:creationId xmlns:a16="http://schemas.microsoft.com/office/drawing/2014/main" id="{1F479CF6-D201-02B4-ED63-93D010A1CDA1}"/>
                </a:ext>
              </a:extLst>
            </p:cNvPr>
            <p:cNvSpPr/>
            <p:nvPr/>
          </p:nvSpPr>
          <p:spPr>
            <a:xfrm>
              <a:off x="12787112" y="2176"/>
              <a:ext cx="1576705" cy="2903855"/>
            </a:xfrm>
            <a:custGeom>
              <a:avLst/>
              <a:gdLst/>
              <a:ahLst/>
              <a:cxnLst/>
              <a:rect l="l" t="t" r="r" b="b"/>
              <a:pathLst>
                <a:path w="1576705" h="2903855">
                  <a:moveTo>
                    <a:pt x="1576236" y="0"/>
                  </a:moveTo>
                  <a:lnTo>
                    <a:pt x="0" y="2903283"/>
                  </a:lnTo>
                </a:path>
              </a:pathLst>
            </a:custGeom>
            <a:ln w="31404">
              <a:solidFill>
                <a:srgbClr val="FFDF00"/>
              </a:solidFill>
            </a:ln>
          </p:spPr>
          <p:txBody>
            <a:bodyPr wrap="square" lIns="0" tIns="0" rIns="0" bIns="0" rtlCol="0"/>
            <a:lstStyle/>
            <a:p>
              <a:endParaRPr/>
            </a:p>
          </p:txBody>
        </p:sp>
        <p:sp>
          <p:nvSpPr>
            <p:cNvPr id="32" name="object 8">
              <a:extLst>
                <a:ext uri="{FF2B5EF4-FFF2-40B4-BE49-F238E27FC236}">
                  <a16:creationId xmlns:a16="http://schemas.microsoft.com/office/drawing/2014/main" id="{86410997-0945-F76D-2DF4-30EEFEDBC23B}"/>
                </a:ext>
              </a:extLst>
            </p:cNvPr>
            <p:cNvSpPr/>
            <p:nvPr/>
          </p:nvSpPr>
          <p:spPr>
            <a:xfrm>
              <a:off x="19300261" y="9832048"/>
              <a:ext cx="801370" cy="1475740"/>
            </a:xfrm>
            <a:custGeom>
              <a:avLst/>
              <a:gdLst/>
              <a:ahLst/>
              <a:cxnLst/>
              <a:rect l="l" t="t" r="r" b="b"/>
              <a:pathLst>
                <a:path w="801369" h="1475740">
                  <a:moveTo>
                    <a:pt x="801170" y="0"/>
                  </a:moveTo>
                  <a:lnTo>
                    <a:pt x="0" y="1475682"/>
                  </a:lnTo>
                </a:path>
              </a:pathLst>
            </a:custGeom>
            <a:ln w="31404">
              <a:solidFill>
                <a:srgbClr val="FFDF00"/>
              </a:solidFill>
            </a:ln>
          </p:spPr>
          <p:txBody>
            <a:bodyPr wrap="square" lIns="0" tIns="0" rIns="0" bIns="0" rtlCol="0"/>
            <a:lstStyle/>
            <a:p>
              <a:endParaRPr/>
            </a:p>
          </p:txBody>
        </p:sp>
        <p:pic>
          <p:nvPicPr>
            <p:cNvPr id="33" name="object 9">
              <a:extLst>
                <a:ext uri="{FF2B5EF4-FFF2-40B4-BE49-F238E27FC236}">
                  <a16:creationId xmlns:a16="http://schemas.microsoft.com/office/drawing/2014/main" id="{12AEB8D5-CFC6-FFB9-768F-690ED088C3FE}"/>
                </a:ext>
              </a:extLst>
            </p:cNvPr>
            <p:cNvPicPr/>
            <p:nvPr/>
          </p:nvPicPr>
          <p:blipFill>
            <a:blip r:embed="rId8" cstate="print"/>
            <a:stretch>
              <a:fillRect/>
            </a:stretch>
          </p:blipFill>
          <p:spPr>
            <a:xfrm>
              <a:off x="8463370" y="3873163"/>
              <a:ext cx="10093293" cy="5956351"/>
            </a:xfrm>
            <a:prstGeom prst="rect">
              <a:avLst/>
            </a:prstGeom>
          </p:spPr>
        </p:pic>
        <p:pic>
          <p:nvPicPr>
            <p:cNvPr id="34" name="object 10">
              <a:extLst>
                <a:ext uri="{FF2B5EF4-FFF2-40B4-BE49-F238E27FC236}">
                  <a16:creationId xmlns:a16="http://schemas.microsoft.com/office/drawing/2014/main" id="{81272E63-C7E9-ACB6-879E-B54B095AB6B4}"/>
                </a:ext>
              </a:extLst>
            </p:cNvPr>
            <p:cNvPicPr/>
            <p:nvPr/>
          </p:nvPicPr>
          <p:blipFill>
            <a:blip r:embed="rId9" cstate="print"/>
            <a:stretch>
              <a:fillRect/>
            </a:stretch>
          </p:blipFill>
          <p:spPr>
            <a:xfrm>
              <a:off x="16345015" y="4825934"/>
              <a:ext cx="2756031" cy="5514597"/>
            </a:xfrm>
            <a:prstGeom prst="rect">
              <a:avLst/>
            </a:prstGeom>
          </p:spPr>
        </p:pic>
        <p:pic>
          <p:nvPicPr>
            <p:cNvPr id="35" name="object 11">
              <a:extLst>
                <a:ext uri="{FF2B5EF4-FFF2-40B4-BE49-F238E27FC236}">
                  <a16:creationId xmlns:a16="http://schemas.microsoft.com/office/drawing/2014/main" id="{750EDD50-248D-0636-3CA6-38E55D025186}"/>
                </a:ext>
              </a:extLst>
            </p:cNvPr>
            <p:cNvPicPr/>
            <p:nvPr/>
          </p:nvPicPr>
          <p:blipFill>
            <a:blip r:embed="rId10" cstate="print"/>
            <a:stretch>
              <a:fillRect/>
            </a:stretch>
          </p:blipFill>
          <p:spPr>
            <a:xfrm>
              <a:off x="16812038" y="5234021"/>
              <a:ext cx="2201553" cy="4699503"/>
            </a:xfrm>
            <a:prstGeom prst="rect">
              <a:avLst/>
            </a:prstGeom>
          </p:spPr>
        </p:pic>
        <p:sp>
          <p:nvSpPr>
            <p:cNvPr id="36" name="object 12">
              <a:extLst>
                <a:ext uri="{FF2B5EF4-FFF2-40B4-BE49-F238E27FC236}">
                  <a16:creationId xmlns:a16="http://schemas.microsoft.com/office/drawing/2014/main" id="{14CF6532-D663-F244-D5FA-5DF878D0B0AD}"/>
                </a:ext>
              </a:extLst>
            </p:cNvPr>
            <p:cNvSpPr/>
            <p:nvPr/>
          </p:nvSpPr>
          <p:spPr>
            <a:xfrm>
              <a:off x="16806342" y="5232250"/>
              <a:ext cx="2220595" cy="4701540"/>
            </a:xfrm>
            <a:custGeom>
              <a:avLst/>
              <a:gdLst/>
              <a:ahLst/>
              <a:cxnLst/>
              <a:rect l="l" t="t" r="r" b="b"/>
              <a:pathLst>
                <a:path w="2220594" h="4701540">
                  <a:moveTo>
                    <a:pt x="2206155" y="232079"/>
                  </a:moveTo>
                  <a:lnTo>
                    <a:pt x="2181529" y="152222"/>
                  </a:lnTo>
                  <a:lnTo>
                    <a:pt x="2099576" y="69392"/>
                  </a:lnTo>
                  <a:lnTo>
                    <a:pt x="2017699" y="21958"/>
                  </a:lnTo>
                  <a:lnTo>
                    <a:pt x="1980501" y="6845"/>
                  </a:lnTo>
                  <a:lnTo>
                    <a:pt x="1811655" y="0"/>
                  </a:lnTo>
                  <a:lnTo>
                    <a:pt x="304139" y="3073"/>
                  </a:lnTo>
                  <a:lnTo>
                    <a:pt x="141998" y="42011"/>
                  </a:lnTo>
                  <a:lnTo>
                    <a:pt x="50177" y="126428"/>
                  </a:lnTo>
                  <a:lnTo>
                    <a:pt x="9309" y="210604"/>
                  </a:lnTo>
                  <a:lnTo>
                    <a:pt x="4076" y="232079"/>
                  </a:lnTo>
                  <a:lnTo>
                    <a:pt x="2206155" y="232079"/>
                  </a:lnTo>
                  <a:close/>
                </a:path>
                <a:path w="2220594" h="4701540">
                  <a:moveTo>
                    <a:pt x="2220226" y="4433379"/>
                  </a:moveTo>
                  <a:lnTo>
                    <a:pt x="2217407" y="4396359"/>
                  </a:lnTo>
                  <a:lnTo>
                    <a:pt x="2217470" y="4283227"/>
                  </a:lnTo>
                  <a:lnTo>
                    <a:pt x="0" y="4283227"/>
                  </a:lnTo>
                  <a:lnTo>
                    <a:pt x="0" y="4410443"/>
                  </a:lnTo>
                  <a:lnTo>
                    <a:pt x="40767" y="4557534"/>
                  </a:lnTo>
                  <a:lnTo>
                    <a:pt x="130594" y="4644822"/>
                  </a:lnTo>
                  <a:lnTo>
                    <a:pt x="220433" y="4686681"/>
                  </a:lnTo>
                  <a:lnTo>
                    <a:pt x="261264" y="4697438"/>
                  </a:lnTo>
                  <a:lnTo>
                    <a:pt x="1532585" y="4701286"/>
                  </a:lnTo>
                  <a:lnTo>
                    <a:pt x="1745030" y="4701286"/>
                  </a:lnTo>
                  <a:lnTo>
                    <a:pt x="1935238" y="4700524"/>
                  </a:lnTo>
                  <a:lnTo>
                    <a:pt x="2120023" y="4621479"/>
                  </a:lnTo>
                  <a:lnTo>
                    <a:pt x="2201392" y="4520425"/>
                  </a:lnTo>
                  <a:lnTo>
                    <a:pt x="2220226" y="4433379"/>
                  </a:lnTo>
                  <a:close/>
                </a:path>
              </a:pathLst>
            </a:custGeom>
            <a:solidFill>
              <a:srgbClr val="EBEDFC"/>
            </a:solidFill>
          </p:spPr>
          <p:txBody>
            <a:bodyPr wrap="square" lIns="0" tIns="0" rIns="0" bIns="0" rtlCol="0"/>
            <a:lstStyle/>
            <a:p>
              <a:endParaRPr/>
            </a:p>
          </p:txBody>
        </p:sp>
        <p:sp>
          <p:nvSpPr>
            <p:cNvPr id="37" name="object 13">
              <a:extLst>
                <a:ext uri="{FF2B5EF4-FFF2-40B4-BE49-F238E27FC236}">
                  <a16:creationId xmlns:a16="http://schemas.microsoft.com/office/drawing/2014/main" id="{40204E23-9465-8F62-A2D5-8FB911CD6930}"/>
                </a:ext>
              </a:extLst>
            </p:cNvPr>
            <p:cNvSpPr/>
            <p:nvPr/>
          </p:nvSpPr>
          <p:spPr>
            <a:xfrm>
              <a:off x="16776572" y="5202478"/>
              <a:ext cx="2280285" cy="4760595"/>
            </a:xfrm>
            <a:custGeom>
              <a:avLst/>
              <a:gdLst/>
              <a:ahLst/>
              <a:cxnLst/>
              <a:rect l="l" t="t" r="r" b="b"/>
              <a:pathLst>
                <a:path w="2280284" h="4760595">
                  <a:moveTo>
                    <a:pt x="1957420" y="0"/>
                  </a:moveTo>
                  <a:lnTo>
                    <a:pt x="322616" y="0"/>
                  </a:lnTo>
                  <a:lnTo>
                    <a:pt x="274942" y="3497"/>
                  </a:lnTo>
                  <a:lnTo>
                    <a:pt x="229440" y="13659"/>
                  </a:lnTo>
                  <a:lnTo>
                    <a:pt x="186608" y="29984"/>
                  </a:lnTo>
                  <a:lnTo>
                    <a:pt x="146947" y="51975"/>
                  </a:lnTo>
                  <a:lnTo>
                    <a:pt x="110955" y="79131"/>
                  </a:lnTo>
                  <a:lnTo>
                    <a:pt x="79131" y="110955"/>
                  </a:lnTo>
                  <a:lnTo>
                    <a:pt x="51975" y="146947"/>
                  </a:lnTo>
                  <a:lnTo>
                    <a:pt x="29984" y="186608"/>
                  </a:lnTo>
                  <a:lnTo>
                    <a:pt x="13659" y="229440"/>
                  </a:lnTo>
                  <a:lnTo>
                    <a:pt x="3497" y="274942"/>
                  </a:lnTo>
                  <a:lnTo>
                    <a:pt x="0" y="322616"/>
                  </a:lnTo>
                  <a:lnTo>
                    <a:pt x="0" y="4437440"/>
                  </a:lnTo>
                  <a:lnTo>
                    <a:pt x="3497" y="4485114"/>
                  </a:lnTo>
                  <a:lnTo>
                    <a:pt x="13659" y="4530616"/>
                  </a:lnTo>
                  <a:lnTo>
                    <a:pt x="29984" y="4573447"/>
                  </a:lnTo>
                  <a:lnTo>
                    <a:pt x="51975" y="4613108"/>
                  </a:lnTo>
                  <a:lnTo>
                    <a:pt x="79131" y="4649100"/>
                  </a:lnTo>
                  <a:lnTo>
                    <a:pt x="110955" y="4680924"/>
                  </a:lnTo>
                  <a:lnTo>
                    <a:pt x="146947" y="4708081"/>
                  </a:lnTo>
                  <a:lnTo>
                    <a:pt x="186608" y="4730071"/>
                  </a:lnTo>
                  <a:lnTo>
                    <a:pt x="229440" y="4746397"/>
                  </a:lnTo>
                  <a:lnTo>
                    <a:pt x="274942" y="4756558"/>
                  </a:lnTo>
                  <a:lnTo>
                    <a:pt x="322616" y="4760056"/>
                  </a:lnTo>
                  <a:lnTo>
                    <a:pt x="1957420" y="4760056"/>
                  </a:lnTo>
                  <a:lnTo>
                    <a:pt x="2005094" y="4756558"/>
                  </a:lnTo>
                  <a:lnTo>
                    <a:pt x="2050595" y="4746397"/>
                  </a:lnTo>
                  <a:lnTo>
                    <a:pt x="2093426" y="4730071"/>
                  </a:lnTo>
                  <a:lnTo>
                    <a:pt x="2095816" y="4728746"/>
                  </a:lnTo>
                  <a:lnTo>
                    <a:pt x="333922" y="4728746"/>
                  </a:lnTo>
                  <a:lnTo>
                    <a:pt x="284835" y="4724785"/>
                  </a:lnTo>
                  <a:lnTo>
                    <a:pt x="238269" y="4713318"/>
                  </a:lnTo>
                  <a:lnTo>
                    <a:pt x="194849" y="4694968"/>
                  </a:lnTo>
                  <a:lnTo>
                    <a:pt x="155197" y="4670358"/>
                  </a:lnTo>
                  <a:lnTo>
                    <a:pt x="119935" y="4640111"/>
                  </a:lnTo>
                  <a:lnTo>
                    <a:pt x="89688" y="4604851"/>
                  </a:lnTo>
                  <a:lnTo>
                    <a:pt x="65077" y="4565200"/>
                  </a:lnTo>
                  <a:lnTo>
                    <a:pt x="46727" y="4521781"/>
                  </a:lnTo>
                  <a:lnTo>
                    <a:pt x="35260" y="4475218"/>
                  </a:lnTo>
                  <a:lnTo>
                    <a:pt x="31299" y="4426134"/>
                  </a:lnTo>
                  <a:lnTo>
                    <a:pt x="31299" y="333922"/>
                  </a:lnTo>
                  <a:lnTo>
                    <a:pt x="35260" y="284835"/>
                  </a:lnTo>
                  <a:lnTo>
                    <a:pt x="46727" y="238269"/>
                  </a:lnTo>
                  <a:lnTo>
                    <a:pt x="65077" y="194849"/>
                  </a:lnTo>
                  <a:lnTo>
                    <a:pt x="89688" y="155197"/>
                  </a:lnTo>
                  <a:lnTo>
                    <a:pt x="119935" y="119935"/>
                  </a:lnTo>
                  <a:lnTo>
                    <a:pt x="155197" y="89688"/>
                  </a:lnTo>
                  <a:lnTo>
                    <a:pt x="194849" y="65077"/>
                  </a:lnTo>
                  <a:lnTo>
                    <a:pt x="238269" y="46727"/>
                  </a:lnTo>
                  <a:lnTo>
                    <a:pt x="284835" y="35260"/>
                  </a:lnTo>
                  <a:lnTo>
                    <a:pt x="333922" y="31299"/>
                  </a:lnTo>
                  <a:lnTo>
                    <a:pt x="2095797" y="31299"/>
                  </a:lnTo>
                  <a:lnTo>
                    <a:pt x="2093426" y="29984"/>
                  </a:lnTo>
                  <a:lnTo>
                    <a:pt x="2050595" y="13659"/>
                  </a:lnTo>
                  <a:lnTo>
                    <a:pt x="2005094" y="3497"/>
                  </a:lnTo>
                  <a:lnTo>
                    <a:pt x="1957420" y="0"/>
                  </a:lnTo>
                  <a:close/>
                </a:path>
                <a:path w="2280284" h="4760595">
                  <a:moveTo>
                    <a:pt x="2095797" y="31299"/>
                  </a:moveTo>
                  <a:lnTo>
                    <a:pt x="1946114" y="31299"/>
                  </a:lnTo>
                  <a:lnTo>
                    <a:pt x="1995198" y="35260"/>
                  </a:lnTo>
                  <a:lnTo>
                    <a:pt x="2041761" y="46727"/>
                  </a:lnTo>
                  <a:lnTo>
                    <a:pt x="2085180" y="65077"/>
                  </a:lnTo>
                  <a:lnTo>
                    <a:pt x="2124831" y="89688"/>
                  </a:lnTo>
                  <a:lnTo>
                    <a:pt x="2160092" y="119935"/>
                  </a:lnTo>
                  <a:lnTo>
                    <a:pt x="2190338" y="155197"/>
                  </a:lnTo>
                  <a:lnTo>
                    <a:pt x="2214948" y="194849"/>
                  </a:lnTo>
                  <a:lnTo>
                    <a:pt x="2233299" y="238269"/>
                  </a:lnTo>
                  <a:lnTo>
                    <a:pt x="2244766" y="284835"/>
                  </a:lnTo>
                  <a:lnTo>
                    <a:pt x="2248726" y="333922"/>
                  </a:lnTo>
                  <a:lnTo>
                    <a:pt x="2248726" y="4426134"/>
                  </a:lnTo>
                  <a:lnTo>
                    <a:pt x="2244766" y="4475218"/>
                  </a:lnTo>
                  <a:lnTo>
                    <a:pt x="2233299" y="4521781"/>
                  </a:lnTo>
                  <a:lnTo>
                    <a:pt x="2214948" y="4565200"/>
                  </a:lnTo>
                  <a:lnTo>
                    <a:pt x="2190338" y="4604851"/>
                  </a:lnTo>
                  <a:lnTo>
                    <a:pt x="2160092" y="4640111"/>
                  </a:lnTo>
                  <a:lnTo>
                    <a:pt x="2124831" y="4670358"/>
                  </a:lnTo>
                  <a:lnTo>
                    <a:pt x="2085180" y="4694968"/>
                  </a:lnTo>
                  <a:lnTo>
                    <a:pt x="2041761" y="4713318"/>
                  </a:lnTo>
                  <a:lnTo>
                    <a:pt x="1995198" y="4724785"/>
                  </a:lnTo>
                  <a:lnTo>
                    <a:pt x="1946114" y="4728746"/>
                  </a:lnTo>
                  <a:lnTo>
                    <a:pt x="2095816" y="4728746"/>
                  </a:lnTo>
                  <a:lnTo>
                    <a:pt x="2133085" y="4708081"/>
                  </a:lnTo>
                  <a:lnTo>
                    <a:pt x="2169076" y="4680924"/>
                  </a:lnTo>
                  <a:lnTo>
                    <a:pt x="2200899" y="4649100"/>
                  </a:lnTo>
                  <a:lnTo>
                    <a:pt x="2228054" y="4613108"/>
                  </a:lnTo>
                  <a:lnTo>
                    <a:pt x="2250043" y="4573447"/>
                  </a:lnTo>
                  <a:lnTo>
                    <a:pt x="2266368" y="4530616"/>
                  </a:lnTo>
                  <a:lnTo>
                    <a:pt x="2276528" y="4485114"/>
                  </a:lnTo>
                  <a:lnTo>
                    <a:pt x="2280026" y="4437440"/>
                  </a:lnTo>
                  <a:lnTo>
                    <a:pt x="2280026" y="322616"/>
                  </a:lnTo>
                  <a:lnTo>
                    <a:pt x="2276528" y="274942"/>
                  </a:lnTo>
                  <a:lnTo>
                    <a:pt x="2266368" y="229440"/>
                  </a:lnTo>
                  <a:lnTo>
                    <a:pt x="2250043" y="186608"/>
                  </a:lnTo>
                  <a:lnTo>
                    <a:pt x="2228054" y="146947"/>
                  </a:lnTo>
                  <a:lnTo>
                    <a:pt x="2200899" y="110955"/>
                  </a:lnTo>
                  <a:lnTo>
                    <a:pt x="2169076" y="79131"/>
                  </a:lnTo>
                  <a:lnTo>
                    <a:pt x="2133085" y="51975"/>
                  </a:lnTo>
                  <a:lnTo>
                    <a:pt x="2095797" y="31299"/>
                  </a:lnTo>
                  <a:close/>
                </a:path>
              </a:pathLst>
            </a:custGeom>
            <a:solidFill>
              <a:srgbClr val="E2E2E2"/>
            </a:solidFill>
          </p:spPr>
          <p:txBody>
            <a:bodyPr wrap="square" lIns="0" tIns="0" rIns="0" bIns="0" rtlCol="0"/>
            <a:lstStyle/>
            <a:p>
              <a:endParaRPr/>
            </a:p>
          </p:txBody>
        </p:sp>
        <p:sp>
          <p:nvSpPr>
            <p:cNvPr id="38" name="object 14">
              <a:extLst>
                <a:ext uri="{FF2B5EF4-FFF2-40B4-BE49-F238E27FC236}">
                  <a16:creationId xmlns:a16="http://schemas.microsoft.com/office/drawing/2014/main" id="{C9C2C892-3DD0-FBE0-8E12-C3003744BF32}"/>
                </a:ext>
              </a:extLst>
            </p:cNvPr>
            <p:cNvSpPr/>
            <p:nvPr/>
          </p:nvSpPr>
          <p:spPr>
            <a:xfrm>
              <a:off x="16862659" y="5202861"/>
              <a:ext cx="2187575" cy="368300"/>
            </a:xfrm>
            <a:custGeom>
              <a:avLst/>
              <a:gdLst/>
              <a:ahLst/>
              <a:cxnLst/>
              <a:rect l="l" t="t" r="r" b="b"/>
              <a:pathLst>
                <a:path w="2187575" h="368300">
                  <a:moveTo>
                    <a:pt x="819923" y="0"/>
                  </a:moveTo>
                  <a:lnTo>
                    <a:pt x="410094" y="773"/>
                  </a:lnTo>
                  <a:lnTo>
                    <a:pt x="297116" y="1539"/>
                  </a:lnTo>
                  <a:lnTo>
                    <a:pt x="252218" y="2219"/>
                  </a:lnTo>
                  <a:lnTo>
                    <a:pt x="190476" y="7865"/>
                  </a:lnTo>
                  <a:lnTo>
                    <a:pt x="138924" y="20524"/>
                  </a:lnTo>
                  <a:lnTo>
                    <a:pt x="95831" y="38677"/>
                  </a:lnTo>
                  <a:lnTo>
                    <a:pt x="59467" y="60807"/>
                  </a:lnTo>
                  <a:lnTo>
                    <a:pt x="28100" y="85394"/>
                  </a:lnTo>
                  <a:lnTo>
                    <a:pt x="0" y="110920"/>
                  </a:lnTo>
                  <a:lnTo>
                    <a:pt x="34422" y="82828"/>
                  </a:lnTo>
                  <a:lnTo>
                    <a:pt x="71939" y="57843"/>
                  </a:lnTo>
                  <a:lnTo>
                    <a:pt x="112426" y="36911"/>
                  </a:lnTo>
                  <a:lnTo>
                    <a:pt x="155755" y="20975"/>
                  </a:lnTo>
                  <a:lnTo>
                    <a:pt x="201801" y="10981"/>
                  </a:lnTo>
                  <a:lnTo>
                    <a:pt x="250438" y="7872"/>
                  </a:lnTo>
                  <a:lnTo>
                    <a:pt x="1800692" y="10897"/>
                  </a:lnTo>
                  <a:lnTo>
                    <a:pt x="1846742" y="15462"/>
                  </a:lnTo>
                  <a:lnTo>
                    <a:pt x="1891534" y="23585"/>
                  </a:lnTo>
                  <a:lnTo>
                    <a:pt x="1934669" y="35338"/>
                  </a:lnTo>
                  <a:lnTo>
                    <a:pt x="1975745" y="50790"/>
                  </a:lnTo>
                  <a:lnTo>
                    <a:pt x="2014362" y="70014"/>
                  </a:lnTo>
                  <a:lnTo>
                    <a:pt x="2050120" y="93081"/>
                  </a:lnTo>
                  <a:lnTo>
                    <a:pt x="2082620" y="120061"/>
                  </a:lnTo>
                  <a:lnTo>
                    <a:pt x="2111460" y="151025"/>
                  </a:lnTo>
                  <a:lnTo>
                    <a:pt x="2136241" y="186045"/>
                  </a:lnTo>
                  <a:lnTo>
                    <a:pt x="2156562" y="225191"/>
                  </a:lnTo>
                  <a:lnTo>
                    <a:pt x="2172023" y="268535"/>
                  </a:lnTo>
                  <a:lnTo>
                    <a:pt x="2182225" y="316148"/>
                  </a:lnTo>
                  <a:lnTo>
                    <a:pt x="2186766" y="368100"/>
                  </a:lnTo>
                  <a:lnTo>
                    <a:pt x="2187082" y="366898"/>
                  </a:lnTo>
                  <a:lnTo>
                    <a:pt x="2183567" y="312135"/>
                  </a:lnTo>
                  <a:lnTo>
                    <a:pt x="2175706" y="267324"/>
                  </a:lnTo>
                  <a:lnTo>
                    <a:pt x="2161089" y="216727"/>
                  </a:lnTo>
                  <a:lnTo>
                    <a:pt x="2137701" y="164718"/>
                  </a:lnTo>
                  <a:lnTo>
                    <a:pt x="2103528" y="115674"/>
                  </a:lnTo>
                  <a:lnTo>
                    <a:pt x="2056553" y="73968"/>
                  </a:lnTo>
                  <a:lnTo>
                    <a:pt x="2012132" y="47751"/>
                  </a:lnTo>
                  <a:lnTo>
                    <a:pt x="1963374" y="27817"/>
                  </a:lnTo>
                  <a:lnTo>
                    <a:pt x="1913783" y="13817"/>
                  </a:lnTo>
                  <a:lnTo>
                    <a:pt x="1866867" y="5398"/>
                  </a:lnTo>
                  <a:lnTo>
                    <a:pt x="1826129" y="2209"/>
                  </a:lnTo>
                  <a:lnTo>
                    <a:pt x="1600263" y="981"/>
                  </a:lnTo>
                  <a:lnTo>
                    <a:pt x="819923" y="0"/>
                  </a:lnTo>
                  <a:close/>
                </a:path>
              </a:pathLst>
            </a:custGeom>
            <a:solidFill>
              <a:srgbClr val="FFFFFF">
                <a:alpha val="69999"/>
              </a:srgbClr>
            </a:solidFill>
          </p:spPr>
          <p:txBody>
            <a:bodyPr wrap="square" lIns="0" tIns="0" rIns="0" bIns="0" rtlCol="0"/>
            <a:lstStyle/>
            <a:p>
              <a:endParaRPr/>
            </a:p>
          </p:txBody>
        </p:sp>
        <p:sp>
          <p:nvSpPr>
            <p:cNvPr id="39" name="object 15">
              <a:extLst>
                <a:ext uri="{FF2B5EF4-FFF2-40B4-BE49-F238E27FC236}">
                  <a16:creationId xmlns:a16="http://schemas.microsoft.com/office/drawing/2014/main" id="{EB152B80-ABEC-A8E5-A8B6-4612199709C3}"/>
                </a:ext>
              </a:extLst>
            </p:cNvPr>
            <p:cNvSpPr/>
            <p:nvPr/>
          </p:nvSpPr>
          <p:spPr>
            <a:xfrm>
              <a:off x="16807879" y="5233785"/>
              <a:ext cx="2217420" cy="4697730"/>
            </a:xfrm>
            <a:custGeom>
              <a:avLst/>
              <a:gdLst/>
              <a:ahLst/>
              <a:cxnLst/>
              <a:rect l="l" t="t" r="r" b="b"/>
              <a:pathLst>
                <a:path w="2217419" h="4697730">
                  <a:moveTo>
                    <a:pt x="1914804" y="0"/>
                  </a:moveTo>
                  <a:lnTo>
                    <a:pt x="302611" y="0"/>
                  </a:lnTo>
                  <a:lnTo>
                    <a:pt x="253525" y="3960"/>
                  </a:lnTo>
                  <a:lnTo>
                    <a:pt x="206960" y="15426"/>
                  </a:lnTo>
                  <a:lnTo>
                    <a:pt x="163541" y="33775"/>
                  </a:lnTo>
                  <a:lnTo>
                    <a:pt x="123890" y="58384"/>
                  </a:lnTo>
                  <a:lnTo>
                    <a:pt x="88630" y="88630"/>
                  </a:lnTo>
                  <a:lnTo>
                    <a:pt x="58384" y="123890"/>
                  </a:lnTo>
                  <a:lnTo>
                    <a:pt x="33775" y="163541"/>
                  </a:lnTo>
                  <a:lnTo>
                    <a:pt x="15426" y="206960"/>
                  </a:lnTo>
                  <a:lnTo>
                    <a:pt x="3960" y="253525"/>
                  </a:lnTo>
                  <a:lnTo>
                    <a:pt x="0" y="302611"/>
                  </a:lnTo>
                  <a:lnTo>
                    <a:pt x="0" y="4394824"/>
                  </a:lnTo>
                  <a:lnTo>
                    <a:pt x="3960" y="4443910"/>
                  </a:lnTo>
                  <a:lnTo>
                    <a:pt x="15426" y="4490475"/>
                  </a:lnTo>
                  <a:lnTo>
                    <a:pt x="33775" y="4533894"/>
                  </a:lnTo>
                  <a:lnTo>
                    <a:pt x="58384" y="4573545"/>
                  </a:lnTo>
                  <a:lnTo>
                    <a:pt x="88630" y="4608805"/>
                  </a:lnTo>
                  <a:lnTo>
                    <a:pt x="123890" y="4639051"/>
                  </a:lnTo>
                  <a:lnTo>
                    <a:pt x="163541" y="4663660"/>
                  </a:lnTo>
                  <a:lnTo>
                    <a:pt x="206960" y="4682009"/>
                  </a:lnTo>
                  <a:lnTo>
                    <a:pt x="253525" y="4693475"/>
                  </a:lnTo>
                  <a:lnTo>
                    <a:pt x="302611" y="4697436"/>
                  </a:lnTo>
                  <a:lnTo>
                    <a:pt x="1914804" y="4697436"/>
                  </a:lnTo>
                  <a:lnTo>
                    <a:pt x="1963891" y="4693475"/>
                  </a:lnTo>
                  <a:lnTo>
                    <a:pt x="2010455" y="4682009"/>
                  </a:lnTo>
                  <a:lnTo>
                    <a:pt x="2010983" y="4681786"/>
                  </a:lnTo>
                  <a:lnTo>
                    <a:pt x="311740" y="4681786"/>
                  </a:lnTo>
                  <a:lnTo>
                    <a:pt x="263713" y="4677911"/>
                  </a:lnTo>
                  <a:lnTo>
                    <a:pt x="218154" y="4666691"/>
                  </a:lnTo>
                  <a:lnTo>
                    <a:pt x="175671" y="4648736"/>
                  </a:lnTo>
                  <a:lnTo>
                    <a:pt x="136874" y="4624657"/>
                  </a:lnTo>
                  <a:lnTo>
                    <a:pt x="102374" y="4595062"/>
                  </a:lnTo>
                  <a:lnTo>
                    <a:pt x="72779" y="4560561"/>
                  </a:lnTo>
                  <a:lnTo>
                    <a:pt x="48699" y="4521764"/>
                  </a:lnTo>
                  <a:lnTo>
                    <a:pt x="30745" y="4479282"/>
                  </a:lnTo>
                  <a:lnTo>
                    <a:pt x="19525" y="4433722"/>
                  </a:lnTo>
                  <a:lnTo>
                    <a:pt x="15649" y="4385696"/>
                  </a:lnTo>
                  <a:lnTo>
                    <a:pt x="15649" y="311740"/>
                  </a:lnTo>
                  <a:lnTo>
                    <a:pt x="19525" y="263713"/>
                  </a:lnTo>
                  <a:lnTo>
                    <a:pt x="30745" y="218154"/>
                  </a:lnTo>
                  <a:lnTo>
                    <a:pt x="48699" y="175671"/>
                  </a:lnTo>
                  <a:lnTo>
                    <a:pt x="72779" y="136874"/>
                  </a:lnTo>
                  <a:lnTo>
                    <a:pt x="102374" y="102374"/>
                  </a:lnTo>
                  <a:lnTo>
                    <a:pt x="136874" y="72779"/>
                  </a:lnTo>
                  <a:lnTo>
                    <a:pt x="175671" y="48699"/>
                  </a:lnTo>
                  <a:lnTo>
                    <a:pt x="218154" y="30745"/>
                  </a:lnTo>
                  <a:lnTo>
                    <a:pt x="263713" y="19525"/>
                  </a:lnTo>
                  <a:lnTo>
                    <a:pt x="311740" y="15649"/>
                  </a:lnTo>
                  <a:lnTo>
                    <a:pt x="2010983" y="15649"/>
                  </a:lnTo>
                  <a:lnTo>
                    <a:pt x="2010455" y="15426"/>
                  </a:lnTo>
                  <a:lnTo>
                    <a:pt x="1963891" y="3960"/>
                  </a:lnTo>
                  <a:lnTo>
                    <a:pt x="1914804" y="0"/>
                  </a:lnTo>
                  <a:close/>
                </a:path>
                <a:path w="2217419" h="4697730">
                  <a:moveTo>
                    <a:pt x="2010983" y="15649"/>
                  </a:moveTo>
                  <a:lnTo>
                    <a:pt x="1905676" y="15649"/>
                  </a:lnTo>
                  <a:lnTo>
                    <a:pt x="1953703" y="19525"/>
                  </a:lnTo>
                  <a:lnTo>
                    <a:pt x="1999262" y="30745"/>
                  </a:lnTo>
                  <a:lnTo>
                    <a:pt x="2041745" y="48699"/>
                  </a:lnTo>
                  <a:lnTo>
                    <a:pt x="2080541" y="72779"/>
                  </a:lnTo>
                  <a:lnTo>
                    <a:pt x="2115042" y="102374"/>
                  </a:lnTo>
                  <a:lnTo>
                    <a:pt x="2144637" y="136874"/>
                  </a:lnTo>
                  <a:lnTo>
                    <a:pt x="2168717" y="175671"/>
                  </a:lnTo>
                  <a:lnTo>
                    <a:pt x="2186671" y="218154"/>
                  </a:lnTo>
                  <a:lnTo>
                    <a:pt x="2197891" y="263713"/>
                  </a:lnTo>
                  <a:lnTo>
                    <a:pt x="2201766" y="311740"/>
                  </a:lnTo>
                  <a:lnTo>
                    <a:pt x="2201766" y="4385696"/>
                  </a:lnTo>
                  <a:lnTo>
                    <a:pt x="2197891" y="4433722"/>
                  </a:lnTo>
                  <a:lnTo>
                    <a:pt x="2186671" y="4479282"/>
                  </a:lnTo>
                  <a:lnTo>
                    <a:pt x="2168717" y="4521764"/>
                  </a:lnTo>
                  <a:lnTo>
                    <a:pt x="2144637" y="4560561"/>
                  </a:lnTo>
                  <a:lnTo>
                    <a:pt x="2115042" y="4595062"/>
                  </a:lnTo>
                  <a:lnTo>
                    <a:pt x="2080541" y="4624657"/>
                  </a:lnTo>
                  <a:lnTo>
                    <a:pt x="2041745" y="4648736"/>
                  </a:lnTo>
                  <a:lnTo>
                    <a:pt x="1999262" y="4666691"/>
                  </a:lnTo>
                  <a:lnTo>
                    <a:pt x="1953703" y="4677911"/>
                  </a:lnTo>
                  <a:lnTo>
                    <a:pt x="1905676" y="4681786"/>
                  </a:lnTo>
                  <a:lnTo>
                    <a:pt x="2010983" y="4681786"/>
                  </a:lnTo>
                  <a:lnTo>
                    <a:pt x="2053874" y="4663660"/>
                  </a:lnTo>
                  <a:lnTo>
                    <a:pt x="2093525" y="4639051"/>
                  </a:lnTo>
                  <a:lnTo>
                    <a:pt x="2128785" y="4608805"/>
                  </a:lnTo>
                  <a:lnTo>
                    <a:pt x="2159031" y="4573545"/>
                  </a:lnTo>
                  <a:lnTo>
                    <a:pt x="2183640" y="4533894"/>
                  </a:lnTo>
                  <a:lnTo>
                    <a:pt x="2201989" y="4490475"/>
                  </a:lnTo>
                  <a:lnTo>
                    <a:pt x="2213456" y="4443910"/>
                  </a:lnTo>
                  <a:lnTo>
                    <a:pt x="2217416" y="4394824"/>
                  </a:lnTo>
                  <a:lnTo>
                    <a:pt x="2217416" y="302611"/>
                  </a:lnTo>
                  <a:lnTo>
                    <a:pt x="2213456" y="253525"/>
                  </a:lnTo>
                  <a:lnTo>
                    <a:pt x="2201989" y="206960"/>
                  </a:lnTo>
                  <a:lnTo>
                    <a:pt x="2183640" y="163541"/>
                  </a:lnTo>
                  <a:lnTo>
                    <a:pt x="2159031" y="123890"/>
                  </a:lnTo>
                  <a:lnTo>
                    <a:pt x="2128785" y="88630"/>
                  </a:lnTo>
                  <a:lnTo>
                    <a:pt x="2093525" y="58384"/>
                  </a:lnTo>
                  <a:lnTo>
                    <a:pt x="2053874" y="33775"/>
                  </a:lnTo>
                  <a:lnTo>
                    <a:pt x="2010983" y="15649"/>
                  </a:lnTo>
                  <a:close/>
                </a:path>
              </a:pathLst>
            </a:custGeom>
            <a:solidFill>
              <a:srgbClr val="DCDCDC"/>
            </a:solidFill>
          </p:spPr>
          <p:txBody>
            <a:bodyPr wrap="square" lIns="0" tIns="0" rIns="0" bIns="0" rtlCol="0"/>
            <a:lstStyle/>
            <a:p>
              <a:endParaRPr/>
            </a:p>
          </p:txBody>
        </p:sp>
        <p:sp>
          <p:nvSpPr>
            <p:cNvPr id="40" name="object 16">
              <a:extLst>
                <a:ext uri="{FF2B5EF4-FFF2-40B4-BE49-F238E27FC236}">
                  <a16:creationId xmlns:a16="http://schemas.microsoft.com/office/drawing/2014/main" id="{56819CEB-33D5-B4A8-75E7-49C1D6F759EE}"/>
                </a:ext>
              </a:extLst>
            </p:cNvPr>
            <p:cNvSpPr/>
            <p:nvPr/>
          </p:nvSpPr>
          <p:spPr>
            <a:xfrm>
              <a:off x="16806339" y="5232247"/>
              <a:ext cx="2220595" cy="4700905"/>
            </a:xfrm>
            <a:custGeom>
              <a:avLst/>
              <a:gdLst/>
              <a:ahLst/>
              <a:cxnLst/>
              <a:rect l="l" t="t" r="r" b="b"/>
              <a:pathLst>
                <a:path w="2220594" h="4700905">
                  <a:moveTo>
                    <a:pt x="1916354" y="0"/>
                  </a:moveTo>
                  <a:lnTo>
                    <a:pt x="304150" y="0"/>
                  </a:lnTo>
                  <a:lnTo>
                    <a:pt x="254881" y="3987"/>
                  </a:lnTo>
                  <a:lnTo>
                    <a:pt x="207635" y="15649"/>
                  </a:lnTo>
                  <a:lnTo>
                    <a:pt x="207836" y="15649"/>
                  </a:lnTo>
                  <a:lnTo>
                    <a:pt x="164494" y="33997"/>
                  </a:lnTo>
                  <a:lnTo>
                    <a:pt x="124639" y="58757"/>
                  </a:lnTo>
                  <a:lnTo>
                    <a:pt x="89184" y="89179"/>
                  </a:lnTo>
                  <a:lnTo>
                    <a:pt x="58760" y="124632"/>
                  </a:lnTo>
                  <a:lnTo>
                    <a:pt x="33999" y="164486"/>
                  </a:lnTo>
                  <a:lnTo>
                    <a:pt x="15531" y="208109"/>
                  </a:lnTo>
                  <a:lnTo>
                    <a:pt x="3988" y="254870"/>
                  </a:lnTo>
                  <a:lnTo>
                    <a:pt x="0" y="304140"/>
                  </a:lnTo>
                  <a:lnTo>
                    <a:pt x="0" y="4396363"/>
                  </a:lnTo>
                  <a:lnTo>
                    <a:pt x="3947" y="4445134"/>
                  </a:lnTo>
                  <a:lnTo>
                    <a:pt x="3988" y="4445632"/>
                  </a:lnTo>
                  <a:lnTo>
                    <a:pt x="15531" y="4492395"/>
                  </a:lnTo>
                  <a:lnTo>
                    <a:pt x="33999" y="4536019"/>
                  </a:lnTo>
                  <a:lnTo>
                    <a:pt x="58760" y="4575874"/>
                  </a:lnTo>
                  <a:lnTo>
                    <a:pt x="89184" y="4611329"/>
                  </a:lnTo>
                  <a:lnTo>
                    <a:pt x="124639" y="4641753"/>
                  </a:lnTo>
                  <a:lnTo>
                    <a:pt x="164494" y="4666514"/>
                  </a:lnTo>
                  <a:lnTo>
                    <a:pt x="208118" y="4684982"/>
                  </a:lnTo>
                  <a:lnTo>
                    <a:pt x="254881" y="4696525"/>
                  </a:lnTo>
                  <a:lnTo>
                    <a:pt x="304150" y="4700513"/>
                  </a:lnTo>
                  <a:lnTo>
                    <a:pt x="1916354" y="4700513"/>
                  </a:lnTo>
                  <a:lnTo>
                    <a:pt x="1954246" y="4697446"/>
                  </a:lnTo>
                  <a:lnTo>
                    <a:pt x="304150" y="4697446"/>
                  </a:lnTo>
                  <a:lnTo>
                    <a:pt x="255379" y="4693498"/>
                  </a:lnTo>
                  <a:lnTo>
                    <a:pt x="209088" y="4682071"/>
                  </a:lnTo>
                  <a:lnTo>
                    <a:pt x="165904" y="4663789"/>
                  </a:lnTo>
                  <a:lnTo>
                    <a:pt x="126451" y="4639277"/>
                  </a:lnTo>
                  <a:lnTo>
                    <a:pt x="91353" y="4609160"/>
                  </a:lnTo>
                  <a:lnTo>
                    <a:pt x="61236" y="4574062"/>
                  </a:lnTo>
                  <a:lnTo>
                    <a:pt x="36724" y="4534609"/>
                  </a:lnTo>
                  <a:lnTo>
                    <a:pt x="18442" y="4491425"/>
                  </a:lnTo>
                  <a:lnTo>
                    <a:pt x="7138" y="4445632"/>
                  </a:lnTo>
                  <a:lnTo>
                    <a:pt x="3067" y="4396363"/>
                  </a:lnTo>
                  <a:lnTo>
                    <a:pt x="3067" y="304140"/>
                  </a:lnTo>
                  <a:lnTo>
                    <a:pt x="7015" y="255368"/>
                  </a:lnTo>
                  <a:lnTo>
                    <a:pt x="18442" y="209079"/>
                  </a:lnTo>
                  <a:lnTo>
                    <a:pt x="36724" y="165896"/>
                  </a:lnTo>
                  <a:lnTo>
                    <a:pt x="61236" y="126444"/>
                  </a:lnTo>
                  <a:lnTo>
                    <a:pt x="91353" y="91348"/>
                  </a:lnTo>
                  <a:lnTo>
                    <a:pt x="126451" y="61232"/>
                  </a:lnTo>
                  <a:lnTo>
                    <a:pt x="165904" y="36722"/>
                  </a:lnTo>
                  <a:lnTo>
                    <a:pt x="209088" y="18441"/>
                  </a:lnTo>
                  <a:lnTo>
                    <a:pt x="255379" y="7014"/>
                  </a:lnTo>
                  <a:lnTo>
                    <a:pt x="304150" y="3067"/>
                  </a:lnTo>
                  <a:lnTo>
                    <a:pt x="1954249" y="3067"/>
                  </a:lnTo>
                  <a:lnTo>
                    <a:pt x="1916354" y="0"/>
                  </a:lnTo>
                  <a:close/>
                </a:path>
                <a:path w="2220594" h="4700905">
                  <a:moveTo>
                    <a:pt x="1954249" y="3067"/>
                  </a:moveTo>
                  <a:lnTo>
                    <a:pt x="1916354" y="3067"/>
                  </a:lnTo>
                  <a:lnTo>
                    <a:pt x="1965122" y="7014"/>
                  </a:lnTo>
                  <a:lnTo>
                    <a:pt x="2011409" y="18441"/>
                  </a:lnTo>
                  <a:lnTo>
                    <a:pt x="2054590" y="36722"/>
                  </a:lnTo>
                  <a:lnTo>
                    <a:pt x="2094041" y="61232"/>
                  </a:lnTo>
                  <a:lnTo>
                    <a:pt x="2129136" y="91348"/>
                  </a:lnTo>
                  <a:lnTo>
                    <a:pt x="2159251" y="126444"/>
                  </a:lnTo>
                  <a:lnTo>
                    <a:pt x="2183761" y="165896"/>
                  </a:lnTo>
                  <a:lnTo>
                    <a:pt x="2202042" y="209079"/>
                  </a:lnTo>
                  <a:lnTo>
                    <a:pt x="2213346" y="254870"/>
                  </a:lnTo>
                  <a:lnTo>
                    <a:pt x="2213469" y="255368"/>
                  </a:lnTo>
                  <a:lnTo>
                    <a:pt x="2217416" y="304140"/>
                  </a:lnTo>
                  <a:lnTo>
                    <a:pt x="2217416" y="4396363"/>
                  </a:lnTo>
                  <a:lnTo>
                    <a:pt x="2213469" y="4445134"/>
                  </a:lnTo>
                  <a:lnTo>
                    <a:pt x="2202042" y="4491425"/>
                  </a:lnTo>
                  <a:lnTo>
                    <a:pt x="2183761" y="4534609"/>
                  </a:lnTo>
                  <a:lnTo>
                    <a:pt x="2159251" y="4574062"/>
                  </a:lnTo>
                  <a:lnTo>
                    <a:pt x="2129136" y="4609160"/>
                  </a:lnTo>
                  <a:lnTo>
                    <a:pt x="2094041" y="4639277"/>
                  </a:lnTo>
                  <a:lnTo>
                    <a:pt x="2054590" y="4663789"/>
                  </a:lnTo>
                  <a:lnTo>
                    <a:pt x="2011409" y="4682071"/>
                  </a:lnTo>
                  <a:lnTo>
                    <a:pt x="1965122" y="4693498"/>
                  </a:lnTo>
                  <a:lnTo>
                    <a:pt x="1916354" y="4697446"/>
                  </a:lnTo>
                  <a:lnTo>
                    <a:pt x="1954246" y="4697446"/>
                  </a:lnTo>
                  <a:lnTo>
                    <a:pt x="2012385" y="4684982"/>
                  </a:lnTo>
                  <a:lnTo>
                    <a:pt x="2056008" y="4666514"/>
                  </a:lnTo>
                  <a:lnTo>
                    <a:pt x="2095861" y="4641753"/>
                  </a:lnTo>
                  <a:lnTo>
                    <a:pt x="2131315" y="4611329"/>
                  </a:lnTo>
                  <a:lnTo>
                    <a:pt x="2161737" y="4575874"/>
                  </a:lnTo>
                  <a:lnTo>
                    <a:pt x="2186497" y="4536019"/>
                  </a:lnTo>
                  <a:lnTo>
                    <a:pt x="2204963" y="4492395"/>
                  </a:lnTo>
                  <a:lnTo>
                    <a:pt x="2216506" y="4445632"/>
                  </a:lnTo>
                  <a:lnTo>
                    <a:pt x="2220494" y="4396363"/>
                  </a:lnTo>
                  <a:lnTo>
                    <a:pt x="2220494" y="304140"/>
                  </a:lnTo>
                  <a:lnTo>
                    <a:pt x="2216546" y="255368"/>
                  </a:lnTo>
                  <a:lnTo>
                    <a:pt x="2216506" y="254870"/>
                  </a:lnTo>
                  <a:lnTo>
                    <a:pt x="2204963" y="208109"/>
                  </a:lnTo>
                  <a:lnTo>
                    <a:pt x="2186497" y="164486"/>
                  </a:lnTo>
                  <a:lnTo>
                    <a:pt x="2161737" y="124632"/>
                  </a:lnTo>
                  <a:lnTo>
                    <a:pt x="2131315" y="89179"/>
                  </a:lnTo>
                  <a:lnTo>
                    <a:pt x="2095861" y="58757"/>
                  </a:lnTo>
                  <a:lnTo>
                    <a:pt x="2056008" y="33997"/>
                  </a:lnTo>
                  <a:lnTo>
                    <a:pt x="2012666" y="15649"/>
                  </a:lnTo>
                  <a:lnTo>
                    <a:pt x="2012868" y="15649"/>
                  </a:lnTo>
                  <a:lnTo>
                    <a:pt x="1965623" y="3987"/>
                  </a:lnTo>
                  <a:lnTo>
                    <a:pt x="1954249" y="3067"/>
                  </a:lnTo>
                  <a:close/>
                </a:path>
                <a:path w="2220594" h="4700905">
                  <a:moveTo>
                    <a:pt x="1907215" y="15649"/>
                  </a:moveTo>
                  <a:lnTo>
                    <a:pt x="313278" y="15649"/>
                  </a:lnTo>
                  <a:lnTo>
                    <a:pt x="265066" y="19552"/>
                  </a:lnTo>
                  <a:lnTo>
                    <a:pt x="219307" y="30848"/>
                  </a:lnTo>
                  <a:lnTo>
                    <a:pt x="176619" y="48921"/>
                  </a:lnTo>
                  <a:lnTo>
                    <a:pt x="137618" y="73152"/>
                  </a:lnTo>
                  <a:lnTo>
                    <a:pt x="102923" y="102923"/>
                  </a:lnTo>
                  <a:lnTo>
                    <a:pt x="73152" y="137618"/>
                  </a:lnTo>
                  <a:lnTo>
                    <a:pt x="48921" y="176619"/>
                  </a:lnTo>
                  <a:lnTo>
                    <a:pt x="30848" y="219307"/>
                  </a:lnTo>
                  <a:lnTo>
                    <a:pt x="19552" y="265066"/>
                  </a:lnTo>
                  <a:lnTo>
                    <a:pt x="15649" y="313278"/>
                  </a:lnTo>
                  <a:lnTo>
                    <a:pt x="15649" y="4387234"/>
                  </a:lnTo>
                  <a:lnTo>
                    <a:pt x="19511" y="4434948"/>
                  </a:lnTo>
                  <a:lnTo>
                    <a:pt x="30848" y="4481208"/>
                  </a:lnTo>
                  <a:lnTo>
                    <a:pt x="48921" y="4523897"/>
                  </a:lnTo>
                  <a:lnTo>
                    <a:pt x="73152" y="4562896"/>
                  </a:lnTo>
                  <a:lnTo>
                    <a:pt x="102923" y="4597588"/>
                  </a:lnTo>
                  <a:lnTo>
                    <a:pt x="137618" y="4627358"/>
                  </a:lnTo>
                  <a:lnTo>
                    <a:pt x="176619" y="4651586"/>
                  </a:lnTo>
                  <a:lnTo>
                    <a:pt x="219307" y="4669656"/>
                  </a:lnTo>
                  <a:lnTo>
                    <a:pt x="265066" y="4680951"/>
                  </a:lnTo>
                  <a:lnTo>
                    <a:pt x="313278" y="4684853"/>
                  </a:lnTo>
                  <a:lnTo>
                    <a:pt x="1907215" y="4684853"/>
                  </a:lnTo>
                  <a:lnTo>
                    <a:pt x="1945111" y="4681786"/>
                  </a:lnTo>
                  <a:lnTo>
                    <a:pt x="313278" y="4681786"/>
                  </a:lnTo>
                  <a:lnTo>
                    <a:pt x="265565" y="4677924"/>
                  </a:lnTo>
                  <a:lnTo>
                    <a:pt x="220279" y="4666744"/>
                  </a:lnTo>
                  <a:lnTo>
                    <a:pt x="178031" y="4648859"/>
                  </a:lnTo>
                  <a:lnTo>
                    <a:pt x="139434" y="4624879"/>
                  </a:lnTo>
                  <a:lnTo>
                    <a:pt x="105098" y="4595415"/>
                  </a:lnTo>
                  <a:lnTo>
                    <a:pt x="75634" y="4561079"/>
                  </a:lnTo>
                  <a:lnTo>
                    <a:pt x="51654" y="4522482"/>
                  </a:lnTo>
                  <a:lnTo>
                    <a:pt x="33769" y="4480234"/>
                  </a:lnTo>
                  <a:lnTo>
                    <a:pt x="22713" y="4435449"/>
                  </a:lnTo>
                  <a:lnTo>
                    <a:pt x="22589" y="4434948"/>
                  </a:lnTo>
                  <a:lnTo>
                    <a:pt x="18727" y="4387234"/>
                  </a:lnTo>
                  <a:lnTo>
                    <a:pt x="18727" y="313278"/>
                  </a:lnTo>
                  <a:lnTo>
                    <a:pt x="22589" y="265562"/>
                  </a:lnTo>
                  <a:lnTo>
                    <a:pt x="33769" y="220274"/>
                  </a:lnTo>
                  <a:lnTo>
                    <a:pt x="51654" y="178024"/>
                  </a:lnTo>
                  <a:lnTo>
                    <a:pt x="75634" y="139426"/>
                  </a:lnTo>
                  <a:lnTo>
                    <a:pt x="105098" y="105089"/>
                  </a:lnTo>
                  <a:lnTo>
                    <a:pt x="139434" y="75624"/>
                  </a:lnTo>
                  <a:lnTo>
                    <a:pt x="178031" y="51644"/>
                  </a:lnTo>
                  <a:lnTo>
                    <a:pt x="220279" y="33758"/>
                  </a:lnTo>
                  <a:lnTo>
                    <a:pt x="265565" y="22579"/>
                  </a:lnTo>
                  <a:lnTo>
                    <a:pt x="313278" y="18716"/>
                  </a:lnTo>
                  <a:lnTo>
                    <a:pt x="1945105" y="18716"/>
                  </a:lnTo>
                  <a:lnTo>
                    <a:pt x="1907215" y="15649"/>
                  </a:lnTo>
                  <a:close/>
                </a:path>
                <a:path w="2220594" h="4700905">
                  <a:moveTo>
                    <a:pt x="1945105" y="18716"/>
                  </a:moveTo>
                  <a:lnTo>
                    <a:pt x="1907215" y="18716"/>
                  </a:lnTo>
                  <a:lnTo>
                    <a:pt x="1954931" y="22579"/>
                  </a:lnTo>
                  <a:lnTo>
                    <a:pt x="2000220" y="33758"/>
                  </a:lnTo>
                  <a:lnTo>
                    <a:pt x="2042469" y="51644"/>
                  </a:lnTo>
                  <a:lnTo>
                    <a:pt x="2081067" y="75624"/>
                  </a:lnTo>
                  <a:lnTo>
                    <a:pt x="2115405" y="105089"/>
                  </a:lnTo>
                  <a:lnTo>
                    <a:pt x="2144869" y="139426"/>
                  </a:lnTo>
                  <a:lnTo>
                    <a:pt x="2168849" y="178024"/>
                  </a:lnTo>
                  <a:lnTo>
                    <a:pt x="2186735" y="220274"/>
                  </a:lnTo>
                  <a:lnTo>
                    <a:pt x="2197792" y="265066"/>
                  </a:lnTo>
                  <a:lnTo>
                    <a:pt x="2197915" y="265562"/>
                  </a:lnTo>
                  <a:lnTo>
                    <a:pt x="2201777" y="313278"/>
                  </a:lnTo>
                  <a:lnTo>
                    <a:pt x="2201777" y="4387234"/>
                  </a:lnTo>
                  <a:lnTo>
                    <a:pt x="2197915" y="4434948"/>
                  </a:lnTo>
                  <a:lnTo>
                    <a:pt x="2186735" y="4480234"/>
                  </a:lnTo>
                  <a:lnTo>
                    <a:pt x="2168849" y="4522482"/>
                  </a:lnTo>
                  <a:lnTo>
                    <a:pt x="2144869" y="4561079"/>
                  </a:lnTo>
                  <a:lnTo>
                    <a:pt x="2115405" y="4595415"/>
                  </a:lnTo>
                  <a:lnTo>
                    <a:pt x="2081067" y="4624879"/>
                  </a:lnTo>
                  <a:lnTo>
                    <a:pt x="2042469" y="4648859"/>
                  </a:lnTo>
                  <a:lnTo>
                    <a:pt x="2000220" y="4666744"/>
                  </a:lnTo>
                  <a:lnTo>
                    <a:pt x="1954931" y="4677924"/>
                  </a:lnTo>
                  <a:lnTo>
                    <a:pt x="1907215" y="4681786"/>
                  </a:lnTo>
                  <a:lnTo>
                    <a:pt x="1945111" y="4681786"/>
                  </a:lnTo>
                  <a:lnTo>
                    <a:pt x="2001186" y="4669656"/>
                  </a:lnTo>
                  <a:lnTo>
                    <a:pt x="2043875" y="4651586"/>
                  </a:lnTo>
                  <a:lnTo>
                    <a:pt x="2082875" y="4627358"/>
                  </a:lnTo>
                  <a:lnTo>
                    <a:pt x="2117570" y="4597588"/>
                  </a:lnTo>
                  <a:lnTo>
                    <a:pt x="2147342" y="4562896"/>
                  </a:lnTo>
                  <a:lnTo>
                    <a:pt x="2171573" y="4523897"/>
                  </a:lnTo>
                  <a:lnTo>
                    <a:pt x="2189645" y="4481208"/>
                  </a:lnTo>
                  <a:lnTo>
                    <a:pt x="2200941" y="4435449"/>
                  </a:lnTo>
                  <a:lnTo>
                    <a:pt x="2204844" y="4387234"/>
                  </a:lnTo>
                  <a:lnTo>
                    <a:pt x="2204844" y="313278"/>
                  </a:lnTo>
                  <a:lnTo>
                    <a:pt x="2200981" y="265562"/>
                  </a:lnTo>
                  <a:lnTo>
                    <a:pt x="2189645" y="219307"/>
                  </a:lnTo>
                  <a:lnTo>
                    <a:pt x="2171573" y="176619"/>
                  </a:lnTo>
                  <a:lnTo>
                    <a:pt x="2147342" y="137618"/>
                  </a:lnTo>
                  <a:lnTo>
                    <a:pt x="2117570" y="102923"/>
                  </a:lnTo>
                  <a:lnTo>
                    <a:pt x="2082875" y="73152"/>
                  </a:lnTo>
                  <a:lnTo>
                    <a:pt x="2043875" y="48921"/>
                  </a:lnTo>
                  <a:lnTo>
                    <a:pt x="2001186" y="30848"/>
                  </a:lnTo>
                  <a:lnTo>
                    <a:pt x="1955427" y="19552"/>
                  </a:lnTo>
                  <a:lnTo>
                    <a:pt x="1945105" y="18716"/>
                  </a:lnTo>
                  <a:close/>
                </a:path>
              </a:pathLst>
            </a:custGeom>
            <a:solidFill>
              <a:srgbClr val="DDDDDD"/>
            </a:solidFill>
          </p:spPr>
          <p:txBody>
            <a:bodyPr wrap="square" lIns="0" tIns="0" rIns="0" bIns="0" rtlCol="0"/>
            <a:lstStyle/>
            <a:p>
              <a:endParaRPr/>
            </a:p>
          </p:txBody>
        </p:sp>
        <p:sp>
          <p:nvSpPr>
            <p:cNvPr id="41" name="object 17">
              <a:extLst>
                <a:ext uri="{FF2B5EF4-FFF2-40B4-BE49-F238E27FC236}">
                  <a16:creationId xmlns:a16="http://schemas.microsoft.com/office/drawing/2014/main" id="{15D957F4-0D0A-F7CF-ED11-A72BD3E0F308}"/>
                </a:ext>
              </a:extLst>
            </p:cNvPr>
            <p:cNvSpPr/>
            <p:nvPr/>
          </p:nvSpPr>
          <p:spPr>
            <a:xfrm>
              <a:off x="16862659" y="9594043"/>
              <a:ext cx="2187575" cy="368300"/>
            </a:xfrm>
            <a:custGeom>
              <a:avLst/>
              <a:gdLst/>
              <a:ahLst/>
              <a:cxnLst/>
              <a:rect l="l" t="t" r="r" b="b"/>
              <a:pathLst>
                <a:path w="2187575" h="368300">
                  <a:moveTo>
                    <a:pt x="2186766" y="0"/>
                  </a:moveTo>
                  <a:lnTo>
                    <a:pt x="2182225" y="51952"/>
                  </a:lnTo>
                  <a:lnTo>
                    <a:pt x="2172023" y="99565"/>
                  </a:lnTo>
                  <a:lnTo>
                    <a:pt x="2156562" y="142909"/>
                  </a:lnTo>
                  <a:lnTo>
                    <a:pt x="2136241" y="182055"/>
                  </a:lnTo>
                  <a:lnTo>
                    <a:pt x="2111460" y="217075"/>
                  </a:lnTo>
                  <a:lnTo>
                    <a:pt x="2082620" y="248039"/>
                  </a:lnTo>
                  <a:lnTo>
                    <a:pt x="2050120" y="275019"/>
                  </a:lnTo>
                  <a:lnTo>
                    <a:pt x="2014362" y="298085"/>
                  </a:lnTo>
                  <a:lnTo>
                    <a:pt x="1975745" y="317310"/>
                  </a:lnTo>
                  <a:lnTo>
                    <a:pt x="1934669" y="332762"/>
                  </a:lnTo>
                  <a:lnTo>
                    <a:pt x="1891534" y="344515"/>
                  </a:lnTo>
                  <a:lnTo>
                    <a:pt x="1846742" y="352638"/>
                  </a:lnTo>
                  <a:lnTo>
                    <a:pt x="1800692" y="357203"/>
                  </a:lnTo>
                  <a:lnTo>
                    <a:pt x="250438" y="360228"/>
                  </a:lnTo>
                  <a:lnTo>
                    <a:pt x="201801" y="357119"/>
                  </a:lnTo>
                  <a:lnTo>
                    <a:pt x="155755" y="347125"/>
                  </a:lnTo>
                  <a:lnTo>
                    <a:pt x="112426" y="331189"/>
                  </a:lnTo>
                  <a:lnTo>
                    <a:pt x="71939" y="310257"/>
                  </a:lnTo>
                  <a:lnTo>
                    <a:pt x="34422" y="285272"/>
                  </a:lnTo>
                  <a:lnTo>
                    <a:pt x="0" y="257180"/>
                  </a:lnTo>
                  <a:lnTo>
                    <a:pt x="28100" y="282706"/>
                  </a:lnTo>
                  <a:lnTo>
                    <a:pt x="59467" y="307293"/>
                  </a:lnTo>
                  <a:lnTo>
                    <a:pt x="95831" y="329423"/>
                  </a:lnTo>
                  <a:lnTo>
                    <a:pt x="138924" y="347576"/>
                  </a:lnTo>
                  <a:lnTo>
                    <a:pt x="190476" y="360235"/>
                  </a:lnTo>
                  <a:lnTo>
                    <a:pt x="252218" y="365881"/>
                  </a:lnTo>
                  <a:lnTo>
                    <a:pt x="297116" y="366561"/>
                  </a:lnTo>
                  <a:lnTo>
                    <a:pt x="410094" y="367327"/>
                  </a:lnTo>
                  <a:lnTo>
                    <a:pt x="819923" y="368100"/>
                  </a:lnTo>
                  <a:lnTo>
                    <a:pt x="1600263" y="367119"/>
                  </a:lnTo>
                  <a:lnTo>
                    <a:pt x="1826129" y="365891"/>
                  </a:lnTo>
                  <a:lnTo>
                    <a:pt x="1866867" y="362702"/>
                  </a:lnTo>
                  <a:lnTo>
                    <a:pt x="1913783" y="354283"/>
                  </a:lnTo>
                  <a:lnTo>
                    <a:pt x="1963374" y="340283"/>
                  </a:lnTo>
                  <a:lnTo>
                    <a:pt x="2012132" y="320349"/>
                  </a:lnTo>
                  <a:lnTo>
                    <a:pt x="2056553" y="294132"/>
                  </a:lnTo>
                  <a:lnTo>
                    <a:pt x="2103528" y="252426"/>
                  </a:lnTo>
                  <a:lnTo>
                    <a:pt x="2137701" y="203382"/>
                  </a:lnTo>
                  <a:lnTo>
                    <a:pt x="2161089" y="151373"/>
                  </a:lnTo>
                  <a:lnTo>
                    <a:pt x="2175706" y="100776"/>
                  </a:lnTo>
                  <a:lnTo>
                    <a:pt x="2183567" y="55965"/>
                  </a:lnTo>
                  <a:lnTo>
                    <a:pt x="2187082" y="1202"/>
                  </a:lnTo>
                  <a:lnTo>
                    <a:pt x="2186766" y="0"/>
                  </a:lnTo>
                  <a:close/>
                </a:path>
              </a:pathLst>
            </a:custGeom>
            <a:solidFill>
              <a:srgbClr val="FFFFFF">
                <a:alpha val="50000"/>
              </a:srgbClr>
            </a:solidFill>
          </p:spPr>
          <p:txBody>
            <a:bodyPr wrap="square" lIns="0" tIns="0" rIns="0" bIns="0" rtlCol="0"/>
            <a:lstStyle/>
            <a:p>
              <a:endParaRPr/>
            </a:p>
          </p:txBody>
        </p:sp>
        <p:pic>
          <p:nvPicPr>
            <p:cNvPr id="42" name="object 18">
              <a:extLst>
                <a:ext uri="{FF2B5EF4-FFF2-40B4-BE49-F238E27FC236}">
                  <a16:creationId xmlns:a16="http://schemas.microsoft.com/office/drawing/2014/main" id="{6702D8AB-7B7D-DDA0-1B17-4D5CA88DECDA}"/>
                </a:ext>
              </a:extLst>
            </p:cNvPr>
            <p:cNvPicPr/>
            <p:nvPr/>
          </p:nvPicPr>
          <p:blipFill>
            <a:blip r:embed="rId11" cstate="print"/>
            <a:stretch>
              <a:fillRect/>
            </a:stretch>
          </p:blipFill>
          <p:spPr>
            <a:xfrm>
              <a:off x="19056599" y="6198217"/>
              <a:ext cx="10958" cy="509241"/>
            </a:xfrm>
            <a:prstGeom prst="rect">
              <a:avLst/>
            </a:prstGeom>
          </p:spPr>
        </p:pic>
        <p:pic>
          <p:nvPicPr>
            <p:cNvPr id="43" name="object 19">
              <a:extLst>
                <a:ext uri="{FF2B5EF4-FFF2-40B4-BE49-F238E27FC236}">
                  <a16:creationId xmlns:a16="http://schemas.microsoft.com/office/drawing/2014/main" id="{37F95DEA-F751-ECEE-B807-A61A2F7EC9D2}"/>
                </a:ext>
              </a:extLst>
            </p:cNvPr>
            <p:cNvPicPr/>
            <p:nvPr/>
          </p:nvPicPr>
          <p:blipFill>
            <a:blip r:embed="rId12" cstate="print"/>
            <a:stretch>
              <a:fillRect/>
            </a:stretch>
          </p:blipFill>
          <p:spPr>
            <a:xfrm>
              <a:off x="16757793" y="6198217"/>
              <a:ext cx="18780" cy="342369"/>
            </a:xfrm>
            <a:prstGeom prst="rect">
              <a:avLst/>
            </a:prstGeom>
          </p:spPr>
        </p:pic>
        <p:pic>
          <p:nvPicPr>
            <p:cNvPr id="44" name="object 20">
              <a:extLst>
                <a:ext uri="{FF2B5EF4-FFF2-40B4-BE49-F238E27FC236}">
                  <a16:creationId xmlns:a16="http://schemas.microsoft.com/office/drawing/2014/main" id="{09B284F3-B314-513C-1D08-6C17CAA27EF4}"/>
                </a:ext>
              </a:extLst>
            </p:cNvPr>
            <p:cNvPicPr/>
            <p:nvPr/>
          </p:nvPicPr>
          <p:blipFill>
            <a:blip r:embed="rId13" cstate="print"/>
            <a:stretch>
              <a:fillRect/>
            </a:stretch>
          </p:blipFill>
          <p:spPr>
            <a:xfrm>
              <a:off x="16757793" y="6627357"/>
              <a:ext cx="18779" cy="342369"/>
            </a:xfrm>
            <a:prstGeom prst="rect">
              <a:avLst/>
            </a:prstGeom>
          </p:spPr>
        </p:pic>
        <p:pic>
          <p:nvPicPr>
            <p:cNvPr id="45" name="object 21">
              <a:extLst>
                <a:ext uri="{FF2B5EF4-FFF2-40B4-BE49-F238E27FC236}">
                  <a16:creationId xmlns:a16="http://schemas.microsoft.com/office/drawing/2014/main" id="{BC3495EF-68E5-5413-13CD-B8485057D4DB}"/>
                </a:ext>
              </a:extLst>
            </p:cNvPr>
            <p:cNvPicPr/>
            <p:nvPr/>
          </p:nvPicPr>
          <p:blipFill>
            <a:blip r:embed="rId14" cstate="print"/>
            <a:stretch>
              <a:fillRect/>
            </a:stretch>
          </p:blipFill>
          <p:spPr>
            <a:xfrm>
              <a:off x="16757792" y="5793007"/>
              <a:ext cx="18779" cy="185840"/>
            </a:xfrm>
            <a:prstGeom prst="rect">
              <a:avLst/>
            </a:prstGeom>
          </p:spPr>
        </p:pic>
        <p:sp>
          <p:nvSpPr>
            <p:cNvPr id="46" name="object 22">
              <a:extLst>
                <a:ext uri="{FF2B5EF4-FFF2-40B4-BE49-F238E27FC236}">
                  <a16:creationId xmlns:a16="http://schemas.microsoft.com/office/drawing/2014/main" id="{E2B10C6B-25B0-DCFE-AC48-C21149E6AB25}"/>
                </a:ext>
              </a:extLst>
            </p:cNvPr>
            <p:cNvSpPr/>
            <p:nvPr/>
          </p:nvSpPr>
          <p:spPr>
            <a:xfrm>
              <a:off x="17782073" y="9954002"/>
              <a:ext cx="269240" cy="8255"/>
            </a:xfrm>
            <a:custGeom>
              <a:avLst/>
              <a:gdLst/>
              <a:ahLst/>
              <a:cxnLst/>
              <a:rect l="l" t="t" r="r" b="b"/>
              <a:pathLst>
                <a:path w="269240" h="8254">
                  <a:moveTo>
                    <a:pt x="251925" y="0"/>
                  </a:moveTo>
                  <a:lnTo>
                    <a:pt x="247350" y="0"/>
                  </a:lnTo>
                  <a:lnTo>
                    <a:pt x="17104" y="0"/>
                  </a:lnTo>
                  <a:lnTo>
                    <a:pt x="13085" y="575"/>
                  </a:lnTo>
                  <a:lnTo>
                    <a:pt x="11828" y="1402"/>
                  </a:lnTo>
                  <a:lnTo>
                    <a:pt x="1873" y="5694"/>
                  </a:lnTo>
                  <a:lnTo>
                    <a:pt x="0" y="6929"/>
                  </a:lnTo>
                  <a:lnTo>
                    <a:pt x="4909" y="8154"/>
                  </a:lnTo>
                  <a:lnTo>
                    <a:pt x="264110" y="8154"/>
                  </a:lnTo>
                  <a:lnTo>
                    <a:pt x="269030" y="6929"/>
                  </a:lnTo>
                  <a:lnTo>
                    <a:pt x="267156" y="5694"/>
                  </a:lnTo>
                  <a:lnTo>
                    <a:pt x="257201" y="1402"/>
                  </a:lnTo>
                  <a:lnTo>
                    <a:pt x="255945" y="575"/>
                  </a:lnTo>
                  <a:lnTo>
                    <a:pt x="251925" y="0"/>
                  </a:lnTo>
                  <a:close/>
                </a:path>
              </a:pathLst>
            </a:custGeom>
            <a:solidFill>
              <a:srgbClr val="AAAAAA"/>
            </a:solidFill>
          </p:spPr>
          <p:txBody>
            <a:bodyPr wrap="square" lIns="0" tIns="0" rIns="0" bIns="0" rtlCol="0"/>
            <a:lstStyle/>
            <a:p>
              <a:endParaRPr/>
            </a:p>
          </p:txBody>
        </p:sp>
        <p:sp>
          <p:nvSpPr>
            <p:cNvPr id="47" name="object 23">
              <a:extLst>
                <a:ext uri="{FF2B5EF4-FFF2-40B4-BE49-F238E27FC236}">
                  <a16:creationId xmlns:a16="http://schemas.microsoft.com/office/drawing/2014/main" id="{C01D1A31-642E-1118-2126-8C58F01B70E6}"/>
                </a:ext>
              </a:extLst>
            </p:cNvPr>
            <p:cNvSpPr/>
            <p:nvPr/>
          </p:nvSpPr>
          <p:spPr>
            <a:xfrm>
              <a:off x="17623687" y="5299098"/>
              <a:ext cx="578485" cy="167640"/>
            </a:xfrm>
            <a:custGeom>
              <a:avLst/>
              <a:gdLst/>
              <a:ahLst/>
              <a:cxnLst/>
              <a:rect l="l" t="t" r="r" b="b"/>
              <a:pathLst>
                <a:path w="578484" h="167639">
                  <a:moveTo>
                    <a:pt x="494314" y="0"/>
                  </a:moveTo>
                  <a:lnTo>
                    <a:pt x="83661" y="0"/>
                  </a:lnTo>
                  <a:lnTo>
                    <a:pt x="51095" y="6574"/>
                  </a:lnTo>
                  <a:lnTo>
                    <a:pt x="24503" y="24503"/>
                  </a:lnTo>
                  <a:lnTo>
                    <a:pt x="6574" y="51095"/>
                  </a:lnTo>
                  <a:lnTo>
                    <a:pt x="0" y="83661"/>
                  </a:lnTo>
                  <a:lnTo>
                    <a:pt x="6574" y="116226"/>
                  </a:lnTo>
                  <a:lnTo>
                    <a:pt x="24503" y="142818"/>
                  </a:lnTo>
                  <a:lnTo>
                    <a:pt x="51095" y="160747"/>
                  </a:lnTo>
                  <a:lnTo>
                    <a:pt x="83661" y="167322"/>
                  </a:lnTo>
                  <a:lnTo>
                    <a:pt x="494314" y="167322"/>
                  </a:lnTo>
                  <a:lnTo>
                    <a:pt x="526879" y="160747"/>
                  </a:lnTo>
                  <a:lnTo>
                    <a:pt x="553472" y="142818"/>
                  </a:lnTo>
                  <a:lnTo>
                    <a:pt x="571401" y="116226"/>
                  </a:lnTo>
                  <a:lnTo>
                    <a:pt x="577975" y="83661"/>
                  </a:lnTo>
                  <a:lnTo>
                    <a:pt x="571401" y="51095"/>
                  </a:lnTo>
                  <a:lnTo>
                    <a:pt x="553472" y="24503"/>
                  </a:lnTo>
                  <a:lnTo>
                    <a:pt x="526879" y="6574"/>
                  </a:lnTo>
                  <a:lnTo>
                    <a:pt x="494314" y="0"/>
                  </a:lnTo>
                  <a:close/>
                </a:path>
              </a:pathLst>
            </a:custGeom>
            <a:solidFill>
              <a:srgbClr val="000000"/>
            </a:solidFill>
          </p:spPr>
          <p:txBody>
            <a:bodyPr wrap="square" lIns="0" tIns="0" rIns="0" bIns="0" rtlCol="0"/>
            <a:lstStyle/>
            <a:p>
              <a:endParaRPr/>
            </a:p>
          </p:txBody>
        </p:sp>
        <p:pic>
          <p:nvPicPr>
            <p:cNvPr id="48" name="object 24">
              <a:extLst>
                <a:ext uri="{FF2B5EF4-FFF2-40B4-BE49-F238E27FC236}">
                  <a16:creationId xmlns:a16="http://schemas.microsoft.com/office/drawing/2014/main" id="{BA5F53D6-288D-A7E8-D756-1D1F3F2B6745}"/>
                </a:ext>
              </a:extLst>
            </p:cNvPr>
            <p:cNvPicPr/>
            <p:nvPr/>
          </p:nvPicPr>
          <p:blipFill>
            <a:blip r:embed="rId15" cstate="print"/>
            <a:stretch>
              <a:fillRect/>
            </a:stretch>
          </p:blipFill>
          <p:spPr>
            <a:xfrm>
              <a:off x="18058350" y="5346229"/>
              <a:ext cx="73046" cy="73056"/>
            </a:xfrm>
            <a:prstGeom prst="rect">
              <a:avLst/>
            </a:prstGeom>
          </p:spPr>
        </p:pic>
      </p:grpSp>
      <p:grpSp>
        <p:nvGrpSpPr>
          <p:cNvPr id="49" name="object 30">
            <a:extLst>
              <a:ext uri="{FF2B5EF4-FFF2-40B4-BE49-F238E27FC236}">
                <a16:creationId xmlns:a16="http://schemas.microsoft.com/office/drawing/2014/main" id="{414B8D07-2125-743A-ED81-72BA694C15CA}"/>
              </a:ext>
            </a:extLst>
          </p:cNvPr>
          <p:cNvGrpSpPr/>
          <p:nvPr/>
        </p:nvGrpSpPr>
        <p:grpSpPr>
          <a:xfrm>
            <a:off x="12123646" y="6275395"/>
            <a:ext cx="3048635" cy="4025265"/>
            <a:chOff x="12123646" y="6275395"/>
            <a:chExt cx="3048635" cy="4025265"/>
          </a:xfrm>
        </p:grpSpPr>
        <p:sp>
          <p:nvSpPr>
            <p:cNvPr id="50" name="object 31">
              <a:extLst>
                <a:ext uri="{FF2B5EF4-FFF2-40B4-BE49-F238E27FC236}">
                  <a16:creationId xmlns:a16="http://schemas.microsoft.com/office/drawing/2014/main" id="{9EECAA54-3A4B-F2DA-6AB7-6BCF143AB8A2}"/>
                </a:ext>
              </a:extLst>
            </p:cNvPr>
            <p:cNvSpPr/>
            <p:nvPr/>
          </p:nvSpPr>
          <p:spPr>
            <a:xfrm>
              <a:off x="12135113" y="6286863"/>
              <a:ext cx="3025775" cy="4001770"/>
            </a:xfrm>
            <a:custGeom>
              <a:avLst/>
              <a:gdLst/>
              <a:ahLst/>
              <a:cxnLst/>
              <a:rect l="l" t="t" r="r" b="b"/>
              <a:pathLst>
                <a:path w="3025775" h="4001770">
                  <a:moveTo>
                    <a:pt x="2935455" y="0"/>
                  </a:moveTo>
                  <a:lnTo>
                    <a:pt x="90161" y="0"/>
                  </a:lnTo>
                  <a:lnTo>
                    <a:pt x="55154" y="7114"/>
                  </a:lnTo>
                  <a:lnTo>
                    <a:pt x="26485" y="26485"/>
                  </a:lnTo>
                  <a:lnTo>
                    <a:pt x="7114" y="55154"/>
                  </a:lnTo>
                  <a:lnTo>
                    <a:pt x="0" y="90161"/>
                  </a:lnTo>
                  <a:lnTo>
                    <a:pt x="0" y="3911595"/>
                  </a:lnTo>
                  <a:lnTo>
                    <a:pt x="7114" y="3946603"/>
                  </a:lnTo>
                  <a:lnTo>
                    <a:pt x="26485" y="3975272"/>
                  </a:lnTo>
                  <a:lnTo>
                    <a:pt x="55154" y="3994643"/>
                  </a:lnTo>
                  <a:lnTo>
                    <a:pt x="90161" y="4001757"/>
                  </a:lnTo>
                  <a:lnTo>
                    <a:pt x="2935455" y="4001757"/>
                  </a:lnTo>
                  <a:lnTo>
                    <a:pt x="2970463" y="3994643"/>
                  </a:lnTo>
                  <a:lnTo>
                    <a:pt x="2999131" y="3975272"/>
                  </a:lnTo>
                  <a:lnTo>
                    <a:pt x="3018502" y="3946603"/>
                  </a:lnTo>
                  <a:lnTo>
                    <a:pt x="3025617" y="3911595"/>
                  </a:lnTo>
                  <a:lnTo>
                    <a:pt x="3025617" y="90161"/>
                  </a:lnTo>
                  <a:lnTo>
                    <a:pt x="3018502" y="55154"/>
                  </a:lnTo>
                  <a:lnTo>
                    <a:pt x="2999131" y="26485"/>
                  </a:lnTo>
                  <a:lnTo>
                    <a:pt x="2970463" y="7114"/>
                  </a:lnTo>
                  <a:lnTo>
                    <a:pt x="2935455" y="0"/>
                  </a:lnTo>
                  <a:close/>
                </a:path>
              </a:pathLst>
            </a:custGeom>
            <a:solidFill>
              <a:srgbClr val="FFFFFF">
                <a:alpha val="17999"/>
              </a:srgbClr>
            </a:solidFill>
          </p:spPr>
          <p:txBody>
            <a:bodyPr wrap="square" lIns="0" tIns="0" rIns="0" bIns="0" rtlCol="0"/>
            <a:lstStyle/>
            <a:p>
              <a:endParaRPr/>
            </a:p>
          </p:txBody>
        </p:sp>
        <p:sp>
          <p:nvSpPr>
            <p:cNvPr id="51" name="object 32">
              <a:extLst>
                <a:ext uri="{FF2B5EF4-FFF2-40B4-BE49-F238E27FC236}">
                  <a16:creationId xmlns:a16="http://schemas.microsoft.com/office/drawing/2014/main" id="{E7FF9340-52B4-43F1-4381-A10483B962CD}"/>
                </a:ext>
              </a:extLst>
            </p:cNvPr>
            <p:cNvSpPr/>
            <p:nvPr/>
          </p:nvSpPr>
          <p:spPr>
            <a:xfrm>
              <a:off x="12135113" y="6286863"/>
              <a:ext cx="3025775" cy="4001770"/>
            </a:xfrm>
            <a:custGeom>
              <a:avLst/>
              <a:gdLst/>
              <a:ahLst/>
              <a:cxnLst/>
              <a:rect l="l" t="t" r="r" b="b"/>
              <a:pathLst>
                <a:path w="3025775" h="4001770">
                  <a:moveTo>
                    <a:pt x="2935455" y="4001757"/>
                  </a:moveTo>
                  <a:lnTo>
                    <a:pt x="90161" y="4001757"/>
                  </a:lnTo>
                  <a:lnTo>
                    <a:pt x="55154" y="3994643"/>
                  </a:lnTo>
                  <a:lnTo>
                    <a:pt x="26485" y="3975272"/>
                  </a:lnTo>
                  <a:lnTo>
                    <a:pt x="7114" y="3946603"/>
                  </a:lnTo>
                  <a:lnTo>
                    <a:pt x="0" y="3911595"/>
                  </a:lnTo>
                  <a:lnTo>
                    <a:pt x="0" y="90161"/>
                  </a:lnTo>
                  <a:lnTo>
                    <a:pt x="7114" y="55154"/>
                  </a:lnTo>
                  <a:lnTo>
                    <a:pt x="26485" y="26485"/>
                  </a:lnTo>
                  <a:lnTo>
                    <a:pt x="55154" y="7114"/>
                  </a:lnTo>
                  <a:lnTo>
                    <a:pt x="90161" y="0"/>
                  </a:lnTo>
                  <a:lnTo>
                    <a:pt x="2935455" y="0"/>
                  </a:lnTo>
                  <a:lnTo>
                    <a:pt x="2970463" y="7114"/>
                  </a:lnTo>
                  <a:lnTo>
                    <a:pt x="2999131" y="26485"/>
                  </a:lnTo>
                  <a:lnTo>
                    <a:pt x="3018502" y="55154"/>
                  </a:lnTo>
                  <a:lnTo>
                    <a:pt x="3025617" y="90161"/>
                  </a:lnTo>
                  <a:lnTo>
                    <a:pt x="3025617" y="3911595"/>
                  </a:lnTo>
                  <a:lnTo>
                    <a:pt x="3018502" y="3946603"/>
                  </a:lnTo>
                  <a:lnTo>
                    <a:pt x="2999131" y="3975272"/>
                  </a:lnTo>
                  <a:lnTo>
                    <a:pt x="2970463" y="3994643"/>
                  </a:lnTo>
                  <a:lnTo>
                    <a:pt x="2935455" y="4001757"/>
                  </a:lnTo>
                  <a:close/>
                </a:path>
              </a:pathLst>
            </a:custGeom>
            <a:ln w="22935">
              <a:solidFill>
                <a:srgbClr val="FFEC00"/>
              </a:solidFill>
            </a:ln>
          </p:spPr>
          <p:txBody>
            <a:bodyPr wrap="square" lIns="0" tIns="0" rIns="0" bIns="0" rtlCol="0"/>
            <a:lstStyle/>
            <a:p>
              <a:endParaRPr/>
            </a:p>
          </p:txBody>
        </p:sp>
        <p:pic>
          <p:nvPicPr>
            <p:cNvPr id="52" name="object 33">
              <a:extLst>
                <a:ext uri="{FF2B5EF4-FFF2-40B4-BE49-F238E27FC236}">
                  <a16:creationId xmlns:a16="http://schemas.microsoft.com/office/drawing/2014/main" id="{4B16C6A0-572D-5907-9C99-FA0599831179}"/>
                </a:ext>
              </a:extLst>
            </p:cNvPr>
            <p:cNvPicPr/>
            <p:nvPr/>
          </p:nvPicPr>
          <p:blipFill>
            <a:blip r:embed="rId16" cstate="print"/>
            <a:stretch>
              <a:fillRect/>
            </a:stretch>
          </p:blipFill>
          <p:spPr>
            <a:xfrm>
              <a:off x="12325663" y="6496134"/>
              <a:ext cx="2635332" cy="3560104"/>
            </a:xfrm>
            <a:prstGeom prst="rect">
              <a:avLst/>
            </a:prstGeom>
          </p:spPr>
        </p:pic>
      </p:grpSp>
      <p:sp>
        <p:nvSpPr>
          <p:cNvPr id="54" name="object 28">
            <a:extLst>
              <a:ext uri="{FF2B5EF4-FFF2-40B4-BE49-F238E27FC236}">
                <a16:creationId xmlns:a16="http://schemas.microsoft.com/office/drawing/2014/main" id="{5F31CEC3-A409-9E36-7BC5-504E40F47FAD}"/>
              </a:ext>
            </a:extLst>
          </p:cNvPr>
          <p:cNvSpPr txBox="1"/>
          <p:nvPr/>
        </p:nvSpPr>
        <p:spPr>
          <a:xfrm>
            <a:off x="1181236" y="3378082"/>
            <a:ext cx="8168005" cy="3801682"/>
          </a:xfrm>
          <a:prstGeom prst="rect">
            <a:avLst/>
          </a:prstGeom>
        </p:spPr>
        <p:txBody>
          <a:bodyPr vert="horz" wrap="square" lIns="0" tIns="15875" rIns="0" bIns="0" rtlCol="0">
            <a:spAutoFit/>
          </a:bodyPr>
          <a:lstStyle/>
          <a:p>
            <a:pPr marL="12700">
              <a:lnSpc>
                <a:spcPct val="100000"/>
              </a:lnSpc>
              <a:spcBef>
                <a:spcPts val="125"/>
              </a:spcBef>
            </a:pPr>
            <a:r>
              <a:rPr sz="2650" b="1" dirty="0">
                <a:solidFill>
                  <a:srgbClr val="142B6E"/>
                </a:solidFill>
                <a:latin typeface="Dubai" panose="020B0503030403030204" pitchFamily="34" charset="-78"/>
                <a:cs typeface="Dubai" panose="020B0503030403030204" pitchFamily="34" charset="-78"/>
              </a:rPr>
              <a:t>QR </a:t>
            </a:r>
            <a:r>
              <a:rPr lang="en-US" sz="2650" b="1" dirty="0">
                <a:solidFill>
                  <a:srgbClr val="142B6E"/>
                </a:solidFill>
                <a:latin typeface="Dubai" panose="020B0503030403030204" pitchFamily="34" charset="-78"/>
                <a:cs typeface="Dubai" panose="020B0503030403030204" pitchFamily="34" charset="-78"/>
              </a:rPr>
              <a:t>c</a:t>
            </a:r>
            <a:r>
              <a:rPr sz="2650" b="1" dirty="0">
                <a:solidFill>
                  <a:srgbClr val="142B6E"/>
                </a:solidFill>
                <a:latin typeface="Dubai" panose="020B0503030403030204" pitchFamily="34" charset="-78"/>
                <a:cs typeface="Dubai" panose="020B0503030403030204" pitchFamily="34" charset="-78"/>
              </a:rPr>
              <a:t>ode </a:t>
            </a:r>
            <a:r>
              <a:rPr lang="en-US" sz="2650" b="1" dirty="0">
                <a:solidFill>
                  <a:srgbClr val="142B6E"/>
                </a:solidFill>
                <a:latin typeface="Dubai" panose="020B0503030403030204" pitchFamily="34" charset="-78"/>
                <a:cs typeface="Dubai" panose="020B0503030403030204" pitchFamily="34" charset="-78"/>
              </a:rPr>
              <a:t>s</a:t>
            </a:r>
            <a:r>
              <a:rPr sz="2650" b="1" dirty="0">
                <a:solidFill>
                  <a:srgbClr val="142B6E"/>
                </a:solidFill>
                <a:latin typeface="Dubai" panose="020B0503030403030204" pitchFamily="34" charset="-78"/>
                <a:cs typeface="Dubai" panose="020B0503030403030204" pitchFamily="34" charset="-78"/>
              </a:rPr>
              <a:t>haring:</a:t>
            </a:r>
            <a:endParaRPr lang="en-US" sz="2650" b="1" dirty="0">
              <a:latin typeface="Dubai" panose="020B0503030403030204" pitchFamily="34" charset="-78"/>
              <a:cs typeface="Dubai" panose="020B0503030403030204" pitchFamily="34" charset="-78"/>
            </a:endParaRPr>
          </a:p>
          <a:p>
            <a:pPr marL="12700">
              <a:lnSpc>
                <a:spcPct val="100000"/>
              </a:lnSpc>
              <a:spcBef>
                <a:spcPts val="125"/>
              </a:spcBef>
            </a:pPr>
            <a:endParaRPr lang="en-AE" sz="2650" b="1" dirty="0">
              <a:solidFill>
                <a:srgbClr val="142B6E"/>
              </a:solidFill>
              <a:latin typeface="Dubai" panose="020B0503030403030204" pitchFamily="34" charset="-78"/>
              <a:cs typeface="Dubai" panose="020B0503030403030204" pitchFamily="34" charset="-78"/>
            </a:endParaRPr>
          </a:p>
          <a:p>
            <a:pPr marL="12700">
              <a:lnSpc>
                <a:spcPct val="100000"/>
              </a:lnSpc>
              <a:spcBef>
                <a:spcPts val="125"/>
              </a:spcBef>
            </a:pPr>
            <a:r>
              <a:rPr sz="2000" dirty="0">
                <a:solidFill>
                  <a:srgbClr val="142B6E"/>
                </a:solidFill>
                <a:latin typeface="Dubai" panose="020B0503030403030204" pitchFamily="34" charset="-78"/>
                <a:cs typeface="Dubai" panose="020B0503030403030204" pitchFamily="34" charset="-78"/>
              </a:rPr>
              <a:t>Each business will send a booking confirmation (QR Code) to the registered guest via email</a:t>
            </a:r>
            <a:r>
              <a:rPr lang="en-US" sz="2000" dirty="0">
                <a:solidFill>
                  <a:srgbClr val="142B6E"/>
                </a:solidFill>
                <a:latin typeface="Dubai" panose="020B0503030403030204" pitchFamily="34" charset="-78"/>
                <a:cs typeface="Dubai" panose="020B0503030403030204" pitchFamily="34" charset="-78"/>
              </a:rPr>
              <a:t>.</a:t>
            </a:r>
          </a:p>
          <a:p>
            <a:pPr marL="12700">
              <a:lnSpc>
                <a:spcPct val="100000"/>
              </a:lnSpc>
              <a:spcBef>
                <a:spcPts val="125"/>
              </a:spcBef>
            </a:pPr>
            <a:endParaRPr lang="en-US" sz="2000" dirty="0">
              <a:solidFill>
                <a:srgbClr val="142B6E"/>
              </a:solidFill>
              <a:latin typeface="Dubai" panose="020B0503030403030204" pitchFamily="34" charset="-78"/>
              <a:cs typeface="Dubai" panose="020B0503030403030204" pitchFamily="34" charset="-78"/>
            </a:endParaRPr>
          </a:p>
          <a:p>
            <a:pPr marL="12700" marR="5080" lvl="3">
              <a:lnSpc>
                <a:spcPct val="128099"/>
              </a:lnSpc>
              <a:spcBef>
                <a:spcPts val="90"/>
              </a:spcBef>
            </a:pPr>
            <a:r>
              <a:rPr lang="en-GB" sz="2000" dirty="0">
                <a:solidFill>
                  <a:srgbClr val="142B6E"/>
                </a:solidFill>
                <a:latin typeface="Dubai" panose="020B0503030403030204" pitchFamily="34" charset="-78"/>
                <a:cs typeface="Dubai" panose="020B0503030403030204" pitchFamily="34" charset="-78"/>
              </a:rPr>
              <a:t>The assigned driver receives notification through the driver app on their mobile</a:t>
            </a:r>
            <a:r>
              <a:rPr lang="en-GB" sz="2000" dirty="0">
                <a:latin typeface="Dubai" panose="020B0503030403030204" pitchFamily="34" charset="-78"/>
                <a:cs typeface="Dubai" panose="020B0503030403030204" pitchFamily="34" charset="-78"/>
              </a:rPr>
              <a:t> </a:t>
            </a:r>
            <a:r>
              <a:rPr lang="en-GB" sz="2000" dirty="0">
                <a:solidFill>
                  <a:srgbClr val="142B6E"/>
                </a:solidFill>
                <a:latin typeface="Dubai" panose="020B0503030403030204" pitchFamily="34" charset="-78"/>
                <a:cs typeface="Dubai" panose="020B0503030403030204" pitchFamily="34" charset="-78"/>
              </a:rPr>
              <a:t>device.</a:t>
            </a:r>
          </a:p>
          <a:p>
            <a:pPr marL="12700" marR="5080" lvl="3">
              <a:lnSpc>
                <a:spcPct val="128099"/>
              </a:lnSpc>
              <a:spcBef>
                <a:spcPts val="90"/>
              </a:spcBef>
            </a:pPr>
            <a:endParaRPr lang="en-GB" sz="2000" dirty="0">
              <a:latin typeface="Dubai" panose="020B0503030403030204" pitchFamily="34" charset="-78"/>
              <a:cs typeface="Dubai" panose="020B0503030403030204" pitchFamily="34" charset="-78"/>
            </a:endParaRPr>
          </a:p>
          <a:p>
            <a:pPr marL="12700" marR="5080" lvl="3">
              <a:lnSpc>
                <a:spcPct val="128099"/>
              </a:lnSpc>
              <a:spcBef>
                <a:spcPts val="90"/>
              </a:spcBef>
            </a:pPr>
            <a:r>
              <a:rPr lang="en-GB" sz="2000" dirty="0">
                <a:solidFill>
                  <a:srgbClr val="142A6E"/>
                </a:solidFill>
                <a:latin typeface="Dubai" panose="020B0503030403030204" pitchFamily="34" charset="-78"/>
                <a:cs typeface="Dubai" panose="020B0503030403030204" pitchFamily="34" charset="-78"/>
              </a:rPr>
              <a:t>If QR codes are not generated or cannot be shared, booking details can be retrieved using the guest’s name and reference number.</a:t>
            </a:r>
            <a:endParaRPr sz="2000" dirty="0">
              <a:solidFill>
                <a:srgbClr val="142A6E"/>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22205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1"/>
            <a:ext cx="20097750" cy="11303635"/>
            <a:chOff x="0" y="-31"/>
            <a:chExt cx="20097750" cy="11303635"/>
          </a:xfrm>
        </p:grpSpPr>
        <p:pic>
          <p:nvPicPr>
            <p:cNvPr id="3" name="object 3"/>
            <p:cNvPicPr/>
            <p:nvPr/>
          </p:nvPicPr>
          <p:blipFill>
            <a:blip r:embed="rId2" cstate="print"/>
            <a:stretch>
              <a:fillRect/>
            </a:stretch>
          </p:blipFill>
          <p:spPr>
            <a:xfrm>
              <a:off x="0" y="-31"/>
              <a:ext cx="20097578" cy="11303030"/>
            </a:xfrm>
            <a:prstGeom prst="rect">
              <a:avLst/>
            </a:prstGeom>
          </p:spPr>
        </p:pic>
        <p:pic>
          <p:nvPicPr>
            <p:cNvPr id="4" name="object 4"/>
            <p:cNvPicPr/>
            <p:nvPr/>
          </p:nvPicPr>
          <p:blipFill>
            <a:blip r:embed="rId3" cstate="print"/>
            <a:stretch>
              <a:fillRect/>
            </a:stretch>
          </p:blipFill>
          <p:spPr>
            <a:xfrm>
              <a:off x="0" y="-31"/>
              <a:ext cx="20097579" cy="11303030"/>
            </a:xfrm>
            <a:prstGeom prst="rect">
              <a:avLst/>
            </a:prstGeom>
          </p:spPr>
        </p:pic>
        <p:sp>
          <p:nvSpPr>
            <p:cNvPr id="5" name="object 5"/>
            <p:cNvSpPr/>
            <p:nvPr/>
          </p:nvSpPr>
          <p:spPr>
            <a:xfrm>
              <a:off x="10148933" y="-30"/>
              <a:ext cx="3920490" cy="3562350"/>
            </a:xfrm>
            <a:custGeom>
              <a:avLst/>
              <a:gdLst/>
              <a:ahLst/>
              <a:cxnLst/>
              <a:rect l="l" t="t" r="r" b="b"/>
              <a:pathLst>
                <a:path w="3920490" h="3562350">
                  <a:moveTo>
                    <a:pt x="3919980" y="0"/>
                  </a:moveTo>
                  <a:lnTo>
                    <a:pt x="1913014" y="0"/>
                  </a:lnTo>
                  <a:lnTo>
                    <a:pt x="0" y="3562160"/>
                  </a:lnTo>
                  <a:lnTo>
                    <a:pt x="2006966" y="3562160"/>
                  </a:lnTo>
                  <a:lnTo>
                    <a:pt x="3919980" y="0"/>
                  </a:lnTo>
                  <a:close/>
                </a:path>
              </a:pathLst>
            </a:custGeom>
            <a:solidFill>
              <a:srgbClr val="FFDF00"/>
            </a:solidFill>
          </p:spPr>
          <p:txBody>
            <a:bodyPr wrap="square" lIns="0" tIns="0" rIns="0" bIns="0" rtlCol="0"/>
            <a:lstStyle/>
            <a:p>
              <a:endParaRPr/>
            </a:p>
          </p:txBody>
        </p:sp>
        <p:pic>
          <p:nvPicPr>
            <p:cNvPr id="6" name="object 6"/>
            <p:cNvPicPr/>
            <p:nvPr/>
          </p:nvPicPr>
          <p:blipFill>
            <a:blip r:embed="rId4" cstate="print"/>
            <a:stretch>
              <a:fillRect/>
            </a:stretch>
          </p:blipFill>
          <p:spPr>
            <a:xfrm>
              <a:off x="11896279" y="2108548"/>
              <a:ext cx="4125763" cy="5671148"/>
            </a:xfrm>
            <a:prstGeom prst="rect">
              <a:avLst/>
            </a:prstGeom>
          </p:spPr>
        </p:pic>
        <p:pic>
          <p:nvPicPr>
            <p:cNvPr id="7" name="object 7"/>
            <p:cNvPicPr/>
            <p:nvPr/>
          </p:nvPicPr>
          <p:blipFill>
            <a:blip r:embed="rId5" cstate="print"/>
            <a:stretch>
              <a:fillRect/>
            </a:stretch>
          </p:blipFill>
          <p:spPr>
            <a:xfrm>
              <a:off x="12483058" y="6964650"/>
              <a:ext cx="523475" cy="337651"/>
            </a:xfrm>
            <a:prstGeom prst="rect">
              <a:avLst/>
            </a:prstGeom>
          </p:spPr>
        </p:pic>
        <p:pic>
          <p:nvPicPr>
            <p:cNvPr id="8" name="object 8"/>
            <p:cNvPicPr/>
            <p:nvPr/>
          </p:nvPicPr>
          <p:blipFill>
            <a:blip r:embed="rId6" cstate="print"/>
            <a:stretch>
              <a:fillRect/>
            </a:stretch>
          </p:blipFill>
          <p:spPr>
            <a:xfrm>
              <a:off x="13670886" y="6969852"/>
              <a:ext cx="526830" cy="335335"/>
            </a:xfrm>
            <a:prstGeom prst="rect">
              <a:avLst/>
            </a:prstGeom>
          </p:spPr>
        </p:pic>
        <p:pic>
          <p:nvPicPr>
            <p:cNvPr id="9" name="object 9"/>
            <p:cNvPicPr/>
            <p:nvPr/>
          </p:nvPicPr>
          <p:blipFill>
            <a:blip r:embed="rId7" cstate="print"/>
            <a:stretch>
              <a:fillRect/>
            </a:stretch>
          </p:blipFill>
          <p:spPr>
            <a:xfrm>
              <a:off x="11896278" y="7779697"/>
              <a:ext cx="4125762" cy="3523302"/>
            </a:xfrm>
            <a:prstGeom prst="rect">
              <a:avLst/>
            </a:prstGeom>
          </p:spPr>
        </p:pic>
        <p:sp>
          <p:nvSpPr>
            <p:cNvPr id="10" name="object 10"/>
            <p:cNvSpPr/>
            <p:nvPr/>
          </p:nvSpPr>
          <p:spPr>
            <a:xfrm>
              <a:off x="12638247" y="2543331"/>
              <a:ext cx="2779395" cy="4102735"/>
            </a:xfrm>
            <a:custGeom>
              <a:avLst/>
              <a:gdLst/>
              <a:ahLst/>
              <a:cxnLst/>
              <a:rect l="l" t="t" r="r" b="b"/>
              <a:pathLst>
                <a:path w="2779394" h="4102734">
                  <a:moveTo>
                    <a:pt x="2778863" y="0"/>
                  </a:moveTo>
                  <a:lnTo>
                    <a:pt x="0" y="0"/>
                  </a:lnTo>
                  <a:lnTo>
                    <a:pt x="0" y="4102136"/>
                  </a:lnTo>
                  <a:lnTo>
                    <a:pt x="2778863" y="4102136"/>
                  </a:lnTo>
                  <a:lnTo>
                    <a:pt x="2778863" y="0"/>
                  </a:lnTo>
                  <a:close/>
                </a:path>
              </a:pathLst>
            </a:custGeom>
            <a:solidFill>
              <a:srgbClr val="000000"/>
            </a:solidFill>
          </p:spPr>
          <p:txBody>
            <a:bodyPr wrap="square" lIns="0" tIns="0" rIns="0" bIns="0" rtlCol="0"/>
            <a:lstStyle/>
            <a:p>
              <a:endParaRPr/>
            </a:p>
          </p:txBody>
        </p:sp>
        <p:pic>
          <p:nvPicPr>
            <p:cNvPr id="11" name="object 11"/>
            <p:cNvPicPr/>
            <p:nvPr/>
          </p:nvPicPr>
          <p:blipFill>
            <a:blip r:embed="rId8" cstate="print"/>
            <a:stretch>
              <a:fillRect/>
            </a:stretch>
          </p:blipFill>
          <p:spPr>
            <a:xfrm>
              <a:off x="12440463" y="6743826"/>
              <a:ext cx="3033353" cy="931535"/>
            </a:xfrm>
            <a:prstGeom prst="rect">
              <a:avLst/>
            </a:prstGeom>
          </p:spPr>
        </p:pic>
        <p:sp>
          <p:nvSpPr>
            <p:cNvPr id="12" name="object 12"/>
            <p:cNvSpPr/>
            <p:nvPr/>
          </p:nvSpPr>
          <p:spPr>
            <a:xfrm>
              <a:off x="11896279" y="7760791"/>
              <a:ext cx="4126229" cy="20955"/>
            </a:xfrm>
            <a:custGeom>
              <a:avLst/>
              <a:gdLst/>
              <a:ahLst/>
              <a:cxnLst/>
              <a:rect l="l" t="t" r="r" b="b"/>
              <a:pathLst>
                <a:path w="4126230" h="20954">
                  <a:moveTo>
                    <a:pt x="4125762" y="0"/>
                  </a:moveTo>
                  <a:lnTo>
                    <a:pt x="0" y="0"/>
                  </a:lnTo>
                  <a:lnTo>
                    <a:pt x="0" y="20862"/>
                  </a:lnTo>
                  <a:lnTo>
                    <a:pt x="4125762" y="20862"/>
                  </a:lnTo>
                  <a:lnTo>
                    <a:pt x="4125762" y="0"/>
                  </a:lnTo>
                  <a:close/>
                </a:path>
              </a:pathLst>
            </a:custGeom>
            <a:solidFill>
              <a:srgbClr val="060D1E"/>
            </a:solidFill>
          </p:spPr>
          <p:txBody>
            <a:bodyPr wrap="square" lIns="0" tIns="0" rIns="0" bIns="0" rtlCol="0"/>
            <a:lstStyle/>
            <a:p>
              <a:endParaRPr/>
            </a:p>
          </p:txBody>
        </p:sp>
        <p:pic>
          <p:nvPicPr>
            <p:cNvPr id="13" name="object 13"/>
            <p:cNvPicPr/>
            <p:nvPr/>
          </p:nvPicPr>
          <p:blipFill>
            <a:blip r:embed="rId9" cstate="print"/>
            <a:stretch>
              <a:fillRect/>
            </a:stretch>
          </p:blipFill>
          <p:spPr>
            <a:xfrm>
              <a:off x="13578245" y="6916601"/>
              <a:ext cx="776027" cy="596943"/>
            </a:xfrm>
            <a:prstGeom prst="rect">
              <a:avLst/>
            </a:prstGeom>
          </p:spPr>
        </p:pic>
        <p:sp>
          <p:nvSpPr>
            <p:cNvPr id="14" name="object 14"/>
            <p:cNvSpPr/>
            <p:nvPr/>
          </p:nvSpPr>
          <p:spPr>
            <a:xfrm>
              <a:off x="13673701" y="7901691"/>
              <a:ext cx="497205" cy="598805"/>
            </a:xfrm>
            <a:custGeom>
              <a:avLst/>
              <a:gdLst/>
              <a:ahLst/>
              <a:cxnLst/>
              <a:rect l="l" t="t" r="r" b="b"/>
              <a:pathLst>
                <a:path w="497205" h="598804">
                  <a:moveTo>
                    <a:pt x="135871" y="168585"/>
                  </a:moveTo>
                  <a:lnTo>
                    <a:pt x="104881" y="196354"/>
                  </a:lnTo>
                  <a:lnTo>
                    <a:pt x="96088" y="243137"/>
                  </a:lnTo>
                  <a:lnTo>
                    <a:pt x="92844" y="256683"/>
                  </a:lnTo>
                  <a:lnTo>
                    <a:pt x="72244" y="291886"/>
                  </a:lnTo>
                  <a:lnTo>
                    <a:pt x="56004" y="313477"/>
                  </a:lnTo>
                  <a:lnTo>
                    <a:pt x="49960" y="321969"/>
                  </a:lnTo>
                  <a:lnTo>
                    <a:pt x="33722" y="372717"/>
                  </a:lnTo>
                  <a:lnTo>
                    <a:pt x="25588" y="417787"/>
                  </a:lnTo>
                  <a:lnTo>
                    <a:pt x="21972" y="440393"/>
                  </a:lnTo>
                  <a:lnTo>
                    <a:pt x="20209" y="447720"/>
                  </a:lnTo>
                  <a:lnTo>
                    <a:pt x="17189" y="453683"/>
                  </a:lnTo>
                  <a:lnTo>
                    <a:pt x="12688" y="458486"/>
                  </a:lnTo>
                  <a:lnTo>
                    <a:pt x="6479" y="462334"/>
                  </a:lnTo>
                  <a:lnTo>
                    <a:pt x="3464" y="463789"/>
                  </a:lnTo>
                  <a:lnTo>
                    <a:pt x="240" y="468133"/>
                  </a:lnTo>
                  <a:lnTo>
                    <a:pt x="115" y="471274"/>
                  </a:lnTo>
                  <a:lnTo>
                    <a:pt x="0" y="474445"/>
                  </a:lnTo>
                  <a:lnTo>
                    <a:pt x="2805" y="479261"/>
                  </a:lnTo>
                  <a:lnTo>
                    <a:pt x="5684" y="480779"/>
                  </a:lnTo>
                  <a:lnTo>
                    <a:pt x="28195" y="494865"/>
                  </a:lnTo>
                  <a:lnTo>
                    <a:pt x="65762" y="530860"/>
                  </a:lnTo>
                  <a:lnTo>
                    <a:pt x="92312" y="570579"/>
                  </a:lnTo>
                  <a:lnTo>
                    <a:pt x="102158" y="589741"/>
                  </a:lnTo>
                  <a:lnTo>
                    <a:pt x="105413" y="596074"/>
                  </a:lnTo>
                  <a:lnTo>
                    <a:pt x="112249" y="598461"/>
                  </a:lnTo>
                  <a:lnTo>
                    <a:pt x="119325" y="593217"/>
                  </a:lnTo>
                  <a:lnTo>
                    <a:pt x="120446" y="591898"/>
                  </a:lnTo>
                  <a:lnTo>
                    <a:pt x="121618" y="590673"/>
                  </a:lnTo>
                  <a:lnTo>
                    <a:pt x="128751" y="584307"/>
                  </a:lnTo>
                  <a:lnTo>
                    <a:pt x="136562" y="579798"/>
                  </a:lnTo>
                  <a:lnTo>
                    <a:pt x="145349" y="577284"/>
                  </a:lnTo>
                  <a:lnTo>
                    <a:pt x="155409" y="576907"/>
                  </a:lnTo>
                  <a:lnTo>
                    <a:pt x="172596" y="576907"/>
                  </a:lnTo>
                  <a:lnTo>
                    <a:pt x="177857" y="576656"/>
                  </a:lnTo>
                  <a:lnTo>
                    <a:pt x="189100" y="575459"/>
                  </a:lnTo>
                  <a:lnTo>
                    <a:pt x="200233" y="573767"/>
                  </a:lnTo>
                  <a:lnTo>
                    <a:pt x="222313" y="568187"/>
                  </a:lnTo>
                  <a:lnTo>
                    <a:pt x="116311" y="568187"/>
                  </a:lnTo>
                  <a:lnTo>
                    <a:pt x="98441" y="540709"/>
                  </a:lnTo>
                  <a:lnTo>
                    <a:pt x="78779" y="514808"/>
                  </a:lnTo>
                  <a:lnTo>
                    <a:pt x="56166" y="491416"/>
                  </a:lnTo>
                  <a:lnTo>
                    <a:pt x="29446" y="471462"/>
                  </a:lnTo>
                  <a:lnTo>
                    <a:pt x="37324" y="461292"/>
                  </a:lnTo>
                  <a:lnTo>
                    <a:pt x="41048" y="449961"/>
                  </a:lnTo>
                  <a:lnTo>
                    <a:pt x="42671" y="438064"/>
                  </a:lnTo>
                  <a:lnTo>
                    <a:pt x="44208" y="426501"/>
                  </a:lnTo>
                  <a:lnTo>
                    <a:pt x="44248" y="426198"/>
                  </a:lnTo>
                  <a:lnTo>
                    <a:pt x="47585" y="408545"/>
                  </a:lnTo>
                  <a:lnTo>
                    <a:pt x="57417" y="355538"/>
                  </a:lnTo>
                  <a:lnTo>
                    <a:pt x="83993" y="311930"/>
                  </a:lnTo>
                  <a:lnTo>
                    <a:pt x="93550" y="299780"/>
                  </a:lnTo>
                  <a:lnTo>
                    <a:pt x="111462" y="260673"/>
                  </a:lnTo>
                  <a:lnTo>
                    <a:pt x="116870" y="236196"/>
                  </a:lnTo>
                  <a:lnTo>
                    <a:pt x="119535" y="223944"/>
                  </a:lnTo>
                  <a:lnTo>
                    <a:pt x="131186" y="187431"/>
                  </a:lnTo>
                  <a:lnTo>
                    <a:pt x="178135" y="187431"/>
                  </a:lnTo>
                  <a:lnTo>
                    <a:pt x="178135" y="178041"/>
                  </a:lnTo>
                  <a:lnTo>
                    <a:pt x="157814" y="178041"/>
                  </a:lnTo>
                  <a:lnTo>
                    <a:pt x="154415" y="176031"/>
                  </a:lnTo>
                  <a:lnTo>
                    <a:pt x="152445" y="174750"/>
                  </a:lnTo>
                  <a:lnTo>
                    <a:pt x="150286" y="173587"/>
                  </a:lnTo>
                  <a:lnTo>
                    <a:pt x="149550" y="173291"/>
                  </a:lnTo>
                  <a:lnTo>
                    <a:pt x="135871" y="168585"/>
                  </a:lnTo>
                  <a:close/>
                </a:path>
                <a:path w="497205" h="598804">
                  <a:moveTo>
                    <a:pt x="172596" y="576907"/>
                  </a:moveTo>
                  <a:lnTo>
                    <a:pt x="155409" y="576907"/>
                  </a:lnTo>
                  <a:lnTo>
                    <a:pt x="170126" y="577284"/>
                  </a:lnTo>
                  <a:lnTo>
                    <a:pt x="164701" y="577284"/>
                  </a:lnTo>
                  <a:lnTo>
                    <a:pt x="172596" y="576907"/>
                  </a:lnTo>
                  <a:close/>
                </a:path>
                <a:path w="497205" h="598804">
                  <a:moveTo>
                    <a:pt x="153703" y="556861"/>
                  </a:moveTo>
                  <a:lnTo>
                    <a:pt x="142827" y="556861"/>
                  </a:lnTo>
                  <a:lnTo>
                    <a:pt x="133837" y="558547"/>
                  </a:lnTo>
                  <a:lnTo>
                    <a:pt x="124782" y="562344"/>
                  </a:lnTo>
                  <a:lnTo>
                    <a:pt x="116311" y="568187"/>
                  </a:lnTo>
                  <a:lnTo>
                    <a:pt x="222313" y="568187"/>
                  </a:lnTo>
                  <a:lnTo>
                    <a:pt x="228502" y="566623"/>
                  </a:lnTo>
                  <a:lnTo>
                    <a:pt x="250239" y="557594"/>
                  </a:lnTo>
                  <a:lnTo>
                    <a:pt x="163899" y="557594"/>
                  </a:lnTo>
                  <a:lnTo>
                    <a:pt x="158769" y="557374"/>
                  </a:lnTo>
                  <a:lnTo>
                    <a:pt x="153703" y="556861"/>
                  </a:lnTo>
                  <a:close/>
                </a:path>
                <a:path w="497205" h="598804">
                  <a:moveTo>
                    <a:pt x="311761" y="520128"/>
                  </a:moveTo>
                  <a:lnTo>
                    <a:pt x="273238" y="520128"/>
                  </a:lnTo>
                  <a:lnTo>
                    <a:pt x="273730" y="521426"/>
                  </a:lnTo>
                  <a:lnTo>
                    <a:pt x="271710" y="522745"/>
                  </a:lnTo>
                  <a:lnTo>
                    <a:pt x="220420" y="547890"/>
                  </a:lnTo>
                  <a:lnTo>
                    <a:pt x="168976" y="557374"/>
                  </a:lnTo>
                  <a:lnTo>
                    <a:pt x="163899" y="557594"/>
                  </a:lnTo>
                  <a:lnTo>
                    <a:pt x="250239" y="557594"/>
                  </a:lnTo>
                  <a:lnTo>
                    <a:pt x="255017" y="555609"/>
                  </a:lnTo>
                  <a:lnTo>
                    <a:pt x="280054" y="541412"/>
                  </a:lnTo>
                  <a:lnTo>
                    <a:pt x="303889" y="524724"/>
                  </a:lnTo>
                  <a:lnTo>
                    <a:pt x="308238" y="521426"/>
                  </a:lnTo>
                  <a:lnTo>
                    <a:pt x="311761" y="520128"/>
                  </a:lnTo>
                  <a:close/>
                </a:path>
                <a:path w="497205" h="598804">
                  <a:moveTo>
                    <a:pt x="178135" y="187431"/>
                  </a:moveTo>
                  <a:lnTo>
                    <a:pt x="131186" y="187431"/>
                  </a:lnTo>
                  <a:lnTo>
                    <a:pt x="147547" y="194654"/>
                  </a:lnTo>
                  <a:lnTo>
                    <a:pt x="152028" y="201039"/>
                  </a:lnTo>
                  <a:lnTo>
                    <a:pt x="157604" y="243535"/>
                  </a:lnTo>
                  <a:lnTo>
                    <a:pt x="157730" y="284669"/>
                  </a:lnTo>
                  <a:lnTo>
                    <a:pt x="157846" y="408545"/>
                  </a:lnTo>
                  <a:lnTo>
                    <a:pt x="157973" y="487646"/>
                  </a:lnTo>
                  <a:lnTo>
                    <a:pt x="181255" y="519197"/>
                  </a:lnTo>
                  <a:lnTo>
                    <a:pt x="185055" y="520128"/>
                  </a:lnTo>
                  <a:lnTo>
                    <a:pt x="409713" y="520128"/>
                  </a:lnTo>
                  <a:lnTo>
                    <a:pt x="423998" y="517619"/>
                  </a:lnTo>
                  <a:lnTo>
                    <a:pt x="434209" y="511072"/>
                  </a:lnTo>
                  <a:lnTo>
                    <a:pt x="440780" y="500888"/>
                  </a:lnTo>
                  <a:lnTo>
                    <a:pt x="441015" y="499569"/>
                  </a:lnTo>
                  <a:lnTo>
                    <a:pt x="181087" y="499569"/>
                  </a:lnTo>
                  <a:lnTo>
                    <a:pt x="178135" y="496617"/>
                  </a:lnTo>
                  <a:lnTo>
                    <a:pt x="178135" y="187431"/>
                  </a:lnTo>
                  <a:close/>
                </a:path>
                <a:path w="497205" h="598804">
                  <a:moveTo>
                    <a:pt x="440431" y="20611"/>
                  </a:moveTo>
                  <a:lnTo>
                    <a:pt x="418918" y="20611"/>
                  </a:lnTo>
                  <a:lnTo>
                    <a:pt x="422492" y="24317"/>
                  </a:lnTo>
                  <a:lnTo>
                    <a:pt x="422742" y="31488"/>
                  </a:lnTo>
                  <a:lnTo>
                    <a:pt x="422764" y="497057"/>
                  </a:lnTo>
                  <a:lnTo>
                    <a:pt x="420252" y="499569"/>
                  </a:lnTo>
                  <a:lnTo>
                    <a:pt x="441015" y="499569"/>
                  </a:lnTo>
                  <a:lnTo>
                    <a:pt x="443135" y="487646"/>
                  </a:lnTo>
                  <a:lnTo>
                    <a:pt x="443237" y="479261"/>
                  </a:lnTo>
                  <a:lnTo>
                    <a:pt x="443329" y="438064"/>
                  </a:lnTo>
                  <a:lnTo>
                    <a:pt x="442821" y="426501"/>
                  </a:lnTo>
                  <a:lnTo>
                    <a:pt x="443019" y="417787"/>
                  </a:lnTo>
                  <a:lnTo>
                    <a:pt x="458492" y="380923"/>
                  </a:lnTo>
                  <a:lnTo>
                    <a:pt x="466013" y="371344"/>
                  </a:lnTo>
                  <a:lnTo>
                    <a:pt x="468562" y="367650"/>
                  </a:lnTo>
                  <a:lnTo>
                    <a:pt x="443680" y="367650"/>
                  </a:lnTo>
                  <a:lnTo>
                    <a:pt x="443680" y="284669"/>
                  </a:lnTo>
                  <a:lnTo>
                    <a:pt x="483861" y="284669"/>
                  </a:lnTo>
                  <a:lnTo>
                    <a:pt x="479871" y="279402"/>
                  </a:lnTo>
                  <a:lnTo>
                    <a:pt x="473755" y="273405"/>
                  </a:lnTo>
                  <a:lnTo>
                    <a:pt x="477448" y="266298"/>
                  </a:lnTo>
                  <a:lnTo>
                    <a:pt x="453111" y="266298"/>
                  </a:lnTo>
                  <a:lnTo>
                    <a:pt x="446637" y="264057"/>
                  </a:lnTo>
                  <a:lnTo>
                    <a:pt x="445773" y="264057"/>
                  </a:lnTo>
                  <a:lnTo>
                    <a:pt x="443167" y="263712"/>
                  </a:lnTo>
                  <a:lnTo>
                    <a:pt x="443261" y="200621"/>
                  </a:lnTo>
                  <a:lnTo>
                    <a:pt x="444140" y="199009"/>
                  </a:lnTo>
                  <a:lnTo>
                    <a:pt x="450547" y="193440"/>
                  </a:lnTo>
                  <a:lnTo>
                    <a:pt x="456807" y="192246"/>
                  </a:lnTo>
                  <a:lnTo>
                    <a:pt x="491218" y="192246"/>
                  </a:lnTo>
                  <a:lnTo>
                    <a:pt x="490290" y="190388"/>
                  </a:lnTo>
                  <a:lnTo>
                    <a:pt x="484379" y="183551"/>
                  </a:lnTo>
                  <a:lnTo>
                    <a:pt x="476413" y="178041"/>
                  </a:lnTo>
                  <a:lnTo>
                    <a:pt x="470385" y="175560"/>
                  </a:lnTo>
                  <a:lnTo>
                    <a:pt x="443156" y="175560"/>
                  </a:lnTo>
                  <a:lnTo>
                    <a:pt x="443204" y="36784"/>
                  </a:lnTo>
                  <a:lnTo>
                    <a:pt x="442427" y="27143"/>
                  </a:lnTo>
                  <a:lnTo>
                    <a:pt x="442311" y="25703"/>
                  </a:lnTo>
                  <a:lnTo>
                    <a:pt x="440567" y="20978"/>
                  </a:lnTo>
                  <a:lnTo>
                    <a:pt x="440486" y="20758"/>
                  </a:lnTo>
                  <a:lnTo>
                    <a:pt x="440431" y="20611"/>
                  </a:lnTo>
                  <a:close/>
                </a:path>
                <a:path w="497205" h="598804">
                  <a:moveTo>
                    <a:pt x="483861" y="284669"/>
                  </a:moveTo>
                  <a:lnTo>
                    <a:pt x="443680" y="284669"/>
                  </a:lnTo>
                  <a:lnTo>
                    <a:pt x="457843" y="288067"/>
                  </a:lnTo>
                  <a:lnTo>
                    <a:pt x="467530" y="296393"/>
                  </a:lnTo>
                  <a:lnTo>
                    <a:pt x="472010" y="308543"/>
                  </a:lnTo>
                  <a:lnTo>
                    <a:pt x="470551" y="323412"/>
                  </a:lnTo>
                  <a:lnTo>
                    <a:pt x="465833" y="335313"/>
                  </a:lnTo>
                  <a:lnTo>
                    <a:pt x="459412" y="346343"/>
                  </a:lnTo>
                  <a:lnTo>
                    <a:pt x="451843" y="356968"/>
                  </a:lnTo>
                  <a:lnTo>
                    <a:pt x="443680" y="367650"/>
                  </a:lnTo>
                  <a:lnTo>
                    <a:pt x="468562" y="367650"/>
                  </a:lnTo>
                  <a:lnTo>
                    <a:pt x="489821" y="331185"/>
                  </a:lnTo>
                  <a:lnTo>
                    <a:pt x="492213" y="321969"/>
                  </a:lnTo>
                  <a:lnTo>
                    <a:pt x="492303" y="321624"/>
                  </a:lnTo>
                  <a:lnTo>
                    <a:pt x="492798" y="313477"/>
                  </a:lnTo>
                  <a:lnTo>
                    <a:pt x="492906" y="311698"/>
                  </a:lnTo>
                  <a:lnTo>
                    <a:pt x="491477" y="301502"/>
                  </a:lnTo>
                  <a:lnTo>
                    <a:pt x="488799" y="293404"/>
                  </a:lnTo>
                  <a:lnTo>
                    <a:pt x="484908" y="286052"/>
                  </a:lnTo>
                  <a:lnTo>
                    <a:pt x="483861" y="284669"/>
                  </a:lnTo>
                  <a:close/>
                </a:path>
                <a:path w="497205" h="598804">
                  <a:moveTo>
                    <a:pt x="491218" y="192246"/>
                  </a:moveTo>
                  <a:lnTo>
                    <a:pt x="456807" y="192246"/>
                  </a:lnTo>
                  <a:lnTo>
                    <a:pt x="470478" y="197250"/>
                  </a:lnTo>
                  <a:lnTo>
                    <a:pt x="475419" y="201950"/>
                  </a:lnTo>
                  <a:lnTo>
                    <a:pt x="465241" y="243535"/>
                  </a:lnTo>
                  <a:lnTo>
                    <a:pt x="461766" y="251036"/>
                  </a:lnTo>
                  <a:lnTo>
                    <a:pt x="458461" y="258604"/>
                  </a:lnTo>
                  <a:lnTo>
                    <a:pt x="456220" y="264057"/>
                  </a:lnTo>
                  <a:lnTo>
                    <a:pt x="453111" y="266298"/>
                  </a:lnTo>
                  <a:lnTo>
                    <a:pt x="477448" y="266298"/>
                  </a:lnTo>
                  <a:lnTo>
                    <a:pt x="481330" y="258826"/>
                  </a:lnTo>
                  <a:lnTo>
                    <a:pt x="487991" y="244011"/>
                  </a:lnTo>
                  <a:lnTo>
                    <a:pt x="493262" y="228749"/>
                  </a:lnTo>
                  <a:lnTo>
                    <a:pt x="496669" y="212827"/>
                  </a:lnTo>
                  <a:lnTo>
                    <a:pt x="496669" y="207729"/>
                  </a:lnTo>
                  <a:lnTo>
                    <a:pt x="494327" y="198473"/>
                  </a:lnTo>
                  <a:lnTo>
                    <a:pt x="491218" y="192246"/>
                  </a:lnTo>
                  <a:close/>
                </a:path>
                <a:path w="497205" h="598804">
                  <a:moveTo>
                    <a:pt x="418944" y="0"/>
                  </a:moveTo>
                  <a:lnTo>
                    <a:pt x="181956" y="0"/>
                  </a:lnTo>
                  <a:lnTo>
                    <a:pt x="170346" y="6109"/>
                  </a:lnTo>
                  <a:lnTo>
                    <a:pt x="162810" y="14439"/>
                  </a:lnTo>
                  <a:lnTo>
                    <a:pt x="158650" y="25218"/>
                  </a:lnTo>
                  <a:lnTo>
                    <a:pt x="157644" y="36784"/>
                  </a:lnTo>
                  <a:lnTo>
                    <a:pt x="157743" y="178041"/>
                  </a:lnTo>
                  <a:lnTo>
                    <a:pt x="178135" y="178041"/>
                  </a:lnTo>
                  <a:lnTo>
                    <a:pt x="178135" y="23333"/>
                  </a:lnTo>
                  <a:lnTo>
                    <a:pt x="180857" y="20611"/>
                  </a:lnTo>
                  <a:lnTo>
                    <a:pt x="440431" y="20611"/>
                  </a:lnTo>
                  <a:lnTo>
                    <a:pt x="438257" y="14722"/>
                  </a:lnTo>
                  <a:lnTo>
                    <a:pt x="430654" y="6109"/>
                  </a:lnTo>
                  <a:lnTo>
                    <a:pt x="418944" y="0"/>
                  </a:lnTo>
                  <a:close/>
                </a:path>
                <a:path w="497205" h="598804">
                  <a:moveTo>
                    <a:pt x="460264" y="173291"/>
                  </a:moveTo>
                  <a:lnTo>
                    <a:pt x="451871" y="173587"/>
                  </a:lnTo>
                  <a:lnTo>
                    <a:pt x="443156" y="175560"/>
                  </a:lnTo>
                  <a:lnTo>
                    <a:pt x="470385" y="175560"/>
                  </a:lnTo>
                  <a:lnTo>
                    <a:pt x="468417" y="174750"/>
                  </a:lnTo>
                  <a:lnTo>
                    <a:pt x="460264" y="173291"/>
                  </a:lnTo>
                  <a:close/>
                </a:path>
                <a:path w="497205" h="598804">
                  <a:moveTo>
                    <a:pt x="259692" y="20611"/>
                  </a:moveTo>
                  <a:lnTo>
                    <a:pt x="239311" y="20611"/>
                  </a:lnTo>
                  <a:lnTo>
                    <a:pt x="239416" y="31833"/>
                  </a:lnTo>
                  <a:lnTo>
                    <a:pt x="268580" y="61049"/>
                  </a:lnTo>
                  <a:lnTo>
                    <a:pt x="284503" y="61260"/>
                  </a:lnTo>
                  <a:lnTo>
                    <a:pt x="316129" y="61260"/>
                  </a:lnTo>
                  <a:lnTo>
                    <a:pt x="358995" y="42863"/>
                  </a:lnTo>
                  <a:lnTo>
                    <a:pt x="359487" y="40679"/>
                  </a:lnTo>
                  <a:lnTo>
                    <a:pt x="263806" y="40679"/>
                  </a:lnTo>
                  <a:lnTo>
                    <a:pt x="260048" y="36784"/>
                  </a:lnTo>
                  <a:lnTo>
                    <a:pt x="259577" y="27143"/>
                  </a:lnTo>
                  <a:lnTo>
                    <a:pt x="259692" y="20611"/>
                  </a:lnTo>
                  <a:close/>
                </a:path>
                <a:path w="497205" h="598804">
                  <a:moveTo>
                    <a:pt x="363846" y="20611"/>
                  </a:moveTo>
                  <a:lnTo>
                    <a:pt x="341207" y="20611"/>
                  </a:lnTo>
                  <a:lnTo>
                    <a:pt x="341313" y="27143"/>
                  </a:lnTo>
                  <a:lnTo>
                    <a:pt x="341109" y="31488"/>
                  </a:lnTo>
                  <a:lnTo>
                    <a:pt x="340822" y="36784"/>
                  </a:lnTo>
                  <a:lnTo>
                    <a:pt x="337104" y="40679"/>
                  </a:lnTo>
                  <a:lnTo>
                    <a:pt x="359487" y="40679"/>
                  </a:lnTo>
                  <a:lnTo>
                    <a:pt x="361480" y="31833"/>
                  </a:lnTo>
                  <a:lnTo>
                    <a:pt x="361578" y="20978"/>
                  </a:lnTo>
                  <a:lnTo>
                    <a:pt x="363232" y="20758"/>
                  </a:lnTo>
                  <a:lnTo>
                    <a:pt x="363846" y="20611"/>
                  </a:lnTo>
                  <a:close/>
                </a:path>
              </a:pathLst>
            </a:custGeom>
            <a:solidFill>
              <a:srgbClr val="FFFFFF"/>
            </a:solidFill>
          </p:spPr>
          <p:txBody>
            <a:bodyPr wrap="square" lIns="0" tIns="0" rIns="0" bIns="0" rtlCol="0"/>
            <a:lstStyle/>
            <a:p>
              <a:endParaRPr/>
            </a:p>
          </p:txBody>
        </p:sp>
        <p:pic>
          <p:nvPicPr>
            <p:cNvPr id="15" name="object 15"/>
            <p:cNvPicPr/>
            <p:nvPr/>
          </p:nvPicPr>
          <p:blipFill>
            <a:blip r:embed="rId10" cstate="print"/>
            <a:stretch>
              <a:fillRect/>
            </a:stretch>
          </p:blipFill>
          <p:spPr>
            <a:xfrm>
              <a:off x="13872190" y="8044404"/>
              <a:ext cx="122293" cy="122308"/>
            </a:xfrm>
            <a:prstGeom prst="rect">
              <a:avLst/>
            </a:prstGeom>
          </p:spPr>
        </p:pic>
        <p:sp>
          <p:nvSpPr>
            <p:cNvPr id="16" name="object 16"/>
            <p:cNvSpPr/>
            <p:nvPr/>
          </p:nvSpPr>
          <p:spPr>
            <a:xfrm>
              <a:off x="13872159" y="8044373"/>
              <a:ext cx="204470" cy="204470"/>
            </a:xfrm>
            <a:custGeom>
              <a:avLst/>
              <a:gdLst/>
              <a:ahLst/>
              <a:cxnLst/>
              <a:rect l="l" t="t" r="r" b="b"/>
              <a:pathLst>
                <a:path w="204469" h="204470">
                  <a:moveTo>
                    <a:pt x="54952" y="187845"/>
                  </a:moveTo>
                  <a:lnTo>
                    <a:pt x="50368" y="183692"/>
                  </a:lnTo>
                  <a:lnTo>
                    <a:pt x="35826" y="183502"/>
                  </a:lnTo>
                  <a:lnTo>
                    <a:pt x="20434" y="183578"/>
                  </a:lnTo>
                  <a:lnTo>
                    <a:pt x="20523" y="168135"/>
                  </a:lnTo>
                  <a:lnTo>
                    <a:pt x="20294" y="153720"/>
                  </a:lnTo>
                  <a:lnTo>
                    <a:pt x="16344" y="149301"/>
                  </a:lnTo>
                  <a:lnTo>
                    <a:pt x="4381" y="149123"/>
                  </a:lnTo>
                  <a:lnTo>
                    <a:pt x="177" y="153543"/>
                  </a:lnTo>
                  <a:lnTo>
                    <a:pt x="0" y="176390"/>
                  </a:lnTo>
                  <a:lnTo>
                    <a:pt x="165" y="200152"/>
                  </a:lnTo>
                  <a:lnTo>
                    <a:pt x="3975" y="203860"/>
                  </a:lnTo>
                  <a:lnTo>
                    <a:pt x="19735" y="204000"/>
                  </a:lnTo>
                  <a:lnTo>
                    <a:pt x="50190" y="203873"/>
                  </a:lnTo>
                  <a:lnTo>
                    <a:pt x="54610" y="199986"/>
                  </a:lnTo>
                  <a:lnTo>
                    <a:pt x="54952" y="187845"/>
                  </a:lnTo>
                  <a:close/>
                </a:path>
                <a:path w="204469" h="204470">
                  <a:moveTo>
                    <a:pt x="81546" y="158280"/>
                  </a:moveTo>
                  <a:lnTo>
                    <a:pt x="81534" y="147675"/>
                  </a:lnTo>
                  <a:lnTo>
                    <a:pt x="77660" y="143205"/>
                  </a:lnTo>
                  <a:lnTo>
                    <a:pt x="64820" y="142608"/>
                  </a:lnTo>
                  <a:lnTo>
                    <a:pt x="57581" y="142608"/>
                  </a:lnTo>
                  <a:lnTo>
                    <a:pt x="44742" y="143205"/>
                  </a:lnTo>
                  <a:lnTo>
                    <a:pt x="40881" y="147675"/>
                  </a:lnTo>
                  <a:lnTo>
                    <a:pt x="40881" y="158292"/>
                  </a:lnTo>
                  <a:lnTo>
                    <a:pt x="44754" y="162598"/>
                  </a:lnTo>
                  <a:lnTo>
                    <a:pt x="53975" y="163360"/>
                  </a:lnTo>
                  <a:lnTo>
                    <a:pt x="57594" y="163118"/>
                  </a:lnTo>
                  <a:lnTo>
                    <a:pt x="61214" y="163118"/>
                  </a:lnTo>
                  <a:lnTo>
                    <a:pt x="64820" y="163118"/>
                  </a:lnTo>
                  <a:lnTo>
                    <a:pt x="68440" y="163360"/>
                  </a:lnTo>
                  <a:lnTo>
                    <a:pt x="77660" y="162585"/>
                  </a:lnTo>
                  <a:lnTo>
                    <a:pt x="81546" y="158280"/>
                  </a:lnTo>
                  <a:close/>
                </a:path>
                <a:path w="204469" h="204470">
                  <a:moveTo>
                    <a:pt x="122339" y="158470"/>
                  </a:moveTo>
                  <a:lnTo>
                    <a:pt x="122301" y="147421"/>
                  </a:lnTo>
                  <a:lnTo>
                    <a:pt x="117678" y="142824"/>
                  </a:lnTo>
                  <a:lnTo>
                    <a:pt x="106603" y="142862"/>
                  </a:lnTo>
                  <a:lnTo>
                    <a:pt x="102019" y="147459"/>
                  </a:lnTo>
                  <a:lnTo>
                    <a:pt x="102057" y="158546"/>
                  </a:lnTo>
                  <a:lnTo>
                    <a:pt x="106680" y="163156"/>
                  </a:lnTo>
                  <a:lnTo>
                    <a:pt x="112204" y="163131"/>
                  </a:lnTo>
                  <a:lnTo>
                    <a:pt x="117716" y="163118"/>
                  </a:lnTo>
                  <a:lnTo>
                    <a:pt x="122339" y="158470"/>
                  </a:lnTo>
                  <a:close/>
                </a:path>
                <a:path w="204469" h="204470">
                  <a:moveTo>
                    <a:pt x="163118" y="106743"/>
                  </a:moveTo>
                  <a:lnTo>
                    <a:pt x="158546" y="102108"/>
                  </a:lnTo>
                  <a:lnTo>
                    <a:pt x="153009" y="102069"/>
                  </a:lnTo>
                  <a:lnTo>
                    <a:pt x="147472" y="102019"/>
                  </a:lnTo>
                  <a:lnTo>
                    <a:pt x="142849" y="106591"/>
                  </a:lnTo>
                  <a:lnTo>
                    <a:pt x="142773" y="117678"/>
                  </a:lnTo>
                  <a:lnTo>
                    <a:pt x="147345" y="122313"/>
                  </a:lnTo>
                  <a:lnTo>
                    <a:pt x="158394" y="122389"/>
                  </a:lnTo>
                  <a:lnTo>
                    <a:pt x="163042" y="117792"/>
                  </a:lnTo>
                  <a:lnTo>
                    <a:pt x="163118" y="106743"/>
                  </a:lnTo>
                  <a:close/>
                </a:path>
                <a:path w="204469" h="204470">
                  <a:moveTo>
                    <a:pt x="163258" y="158178"/>
                  </a:moveTo>
                  <a:lnTo>
                    <a:pt x="162915" y="147154"/>
                  </a:lnTo>
                  <a:lnTo>
                    <a:pt x="158153" y="142671"/>
                  </a:lnTo>
                  <a:lnTo>
                    <a:pt x="147091" y="143027"/>
                  </a:lnTo>
                  <a:lnTo>
                    <a:pt x="142633" y="147751"/>
                  </a:lnTo>
                  <a:lnTo>
                    <a:pt x="142989" y="158826"/>
                  </a:lnTo>
                  <a:lnTo>
                    <a:pt x="147751" y="163309"/>
                  </a:lnTo>
                  <a:lnTo>
                    <a:pt x="153250" y="163131"/>
                  </a:lnTo>
                  <a:lnTo>
                    <a:pt x="158775" y="162953"/>
                  </a:lnTo>
                  <a:lnTo>
                    <a:pt x="163258" y="158178"/>
                  </a:lnTo>
                  <a:close/>
                </a:path>
                <a:path w="204469" h="204470">
                  <a:moveTo>
                    <a:pt x="163309" y="68478"/>
                  </a:moveTo>
                  <a:lnTo>
                    <a:pt x="163093" y="64947"/>
                  </a:lnTo>
                  <a:lnTo>
                    <a:pt x="163118" y="57937"/>
                  </a:lnTo>
                  <a:lnTo>
                    <a:pt x="163296" y="54457"/>
                  </a:lnTo>
                  <a:lnTo>
                    <a:pt x="162699" y="45021"/>
                  </a:lnTo>
                  <a:lnTo>
                    <a:pt x="158546" y="40919"/>
                  </a:lnTo>
                  <a:lnTo>
                    <a:pt x="147370" y="40919"/>
                  </a:lnTo>
                  <a:lnTo>
                    <a:pt x="143078" y="45021"/>
                  </a:lnTo>
                  <a:lnTo>
                    <a:pt x="142582" y="57937"/>
                  </a:lnTo>
                  <a:lnTo>
                    <a:pt x="142582" y="64947"/>
                  </a:lnTo>
                  <a:lnTo>
                    <a:pt x="143103" y="77724"/>
                  </a:lnTo>
                  <a:lnTo>
                    <a:pt x="147167" y="81534"/>
                  </a:lnTo>
                  <a:lnTo>
                    <a:pt x="158229" y="81902"/>
                  </a:lnTo>
                  <a:lnTo>
                    <a:pt x="162585" y="78066"/>
                  </a:lnTo>
                  <a:lnTo>
                    <a:pt x="163309" y="68478"/>
                  </a:lnTo>
                  <a:close/>
                </a:path>
                <a:path w="204469" h="204470">
                  <a:moveTo>
                    <a:pt x="203974" y="176695"/>
                  </a:moveTo>
                  <a:lnTo>
                    <a:pt x="203809" y="153720"/>
                  </a:lnTo>
                  <a:lnTo>
                    <a:pt x="199885" y="149326"/>
                  </a:lnTo>
                  <a:lnTo>
                    <a:pt x="187706" y="149110"/>
                  </a:lnTo>
                  <a:lnTo>
                    <a:pt x="183654" y="153682"/>
                  </a:lnTo>
                  <a:lnTo>
                    <a:pt x="183464" y="168262"/>
                  </a:lnTo>
                  <a:lnTo>
                    <a:pt x="183527" y="183578"/>
                  </a:lnTo>
                  <a:lnTo>
                    <a:pt x="167995" y="183489"/>
                  </a:lnTo>
                  <a:lnTo>
                    <a:pt x="153631" y="183718"/>
                  </a:lnTo>
                  <a:lnTo>
                    <a:pt x="149212" y="187744"/>
                  </a:lnTo>
                  <a:lnTo>
                    <a:pt x="149148" y="199707"/>
                  </a:lnTo>
                  <a:lnTo>
                    <a:pt x="153568" y="203847"/>
                  </a:lnTo>
                  <a:lnTo>
                    <a:pt x="176441" y="204025"/>
                  </a:lnTo>
                  <a:lnTo>
                    <a:pt x="199898" y="203847"/>
                  </a:lnTo>
                  <a:lnTo>
                    <a:pt x="203771" y="200063"/>
                  </a:lnTo>
                  <a:lnTo>
                    <a:pt x="203974" y="176695"/>
                  </a:lnTo>
                  <a:close/>
                </a:path>
                <a:path w="204469" h="204470">
                  <a:moveTo>
                    <a:pt x="203974" y="27533"/>
                  </a:moveTo>
                  <a:lnTo>
                    <a:pt x="203784" y="4051"/>
                  </a:lnTo>
                  <a:lnTo>
                    <a:pt x="200025" y="203"/>
                  </a:lnTo>
                  <a:lnTo>
                    <a:pt x="176657" y="0"/>
                  </a:lnTo>
                  <a:lnTo>
                    <a:pt x="153695" y="165"/>
                  </a:lnTo>
                  <a:lnTo>
                    <a:pt x="149288" y="4102"/>
                  </a:lnTo>
                  <a:lnTo>
                    <a:pt x="149059" y="16268"/>
                  </a:lnTo>
                  <a:lnTo>
                    <a:pt x="153631" y="20332"/>
                  </a:lnTo>
                  <a:lnTo>
                    <a:pt x="168224" y="20523"/>
                  </a:lnTo>
                  <a:lnTo>
                    <a:pt x="183540" y="20447"/>
                  </a:lnTo>
                  <a:lnTo>
                    <a:pt x="183438" y="35979"/>
                  </a:lnTo>
                  <a:lnTo>
                    <a:pt x="183667" y="50342"/>
                  </a:lnTo>
                  <a:lnTo>
                    <a:pt x="187706" y="54787"/>
                  </a:lnTo>
                  <a:lnTo>
                    <a:pt x="199656" y="54838"/>
                  </a:lnTo>
                  <a:lnTo>
                    <a:pt x="203796" y="50393"/>
                  </a:lnTo>
                  <a:lnTo>
                    <a:pt x="203974" y="27533"/>
                  </a:lnTo>
                  <a:close/>
                </a:path>
              </a:pathLst>
            </a:custGeom>
            <a:solidFill>
              <a:srgbClr val="FFFFFF"/>
            </a:solidFill>
          </p:spPr>
          <p:txBody>
            <a:bodyPr wrap="square" lIns="0" tIns="0" rIns="0" bIns="0" rtlCol="0"/>
            <a:lstStyle/>
            <a:p>
              <a:endParaRPr/>
            </a:p>
          </p:txBody>
        </p:sp>
        <p:pic>
          <p:nvPicPr>
            <p:cNvPr id="17" name="object 17"/>
            <p:cNvPicPr/>
            <p:nvPr/>
          </p:nvPicPr>
          <p:blipFill>
            <a:blip r:embed="rId11" cstate="print"/>
            <a:stretch>
              <a:fillRect/>
            </a:stretch>
          </p:blipFill>
          <p:spPr>
            <a:xfrm>
              <a:off x="12730367" y="2622794"/>
              <a:ext cx="2598235" cy="3940875"/>
            </a:xfrm>
            <a:prstGeom prst="rect">
              <a:avLst/>
            </a:prstGeom>
          </p:spPr>
        </p:pic>
        <p:sp>
          <p:nvSpPr>
            <p:cNvPr id="18" name="object 18"/>
            <p:cNvSpPr/>
            <p:nvPr/>
          </p:nvSpPr>
          <p:spPr>
            <a:xfrm>
              <a:off x="13070614" y="3381652"/>
              <a:ext cx="1938655" cy="3039745"/>
            </a:xfrm>
            <a:custGeom>
              <a:avLst/>
              <a:gdLst/>
              <a:ahLst/>
              <a:cxnLst/>
              <a:rect l="l" t="t" r="r" b="b"/>
              <a:pathLst>
                <a:path w="1938655" h="3039745">
                  <a:moveTo>
                    <a:pt x="1783231" y="0"/>
                  </a:moveTo>
                  <a:lnTo>
                    <a:pt x="155084" y="0"/>
                  </a:lnTo>
                  <a:lnTo>
                    <a:pt x="106203" y="7940"/>
                  </a:lnTo>
                  <a:lnTo>
                    <a:pt x="63648" y="30025"/>
                  </a:lnTo>
                  <a:lnTo>
                    <a:pt x="30025" y="63648"/>
                  </a:lnTo>
                  <a:lnTo>
                    <a:pt x="7940" y="106203"/>
                  </a:lnTo>
                  <a:lnTo>
                    <a:pt x="0" y="155084"/>
                  </a:lnTo>
                  <a:lnTo>
                    <a:pt x="0" y="2884308"/>
                  </a:lnTo>
                  <a:lnTo>
                    <a:pt x="7940" y="2933190"/>
                  </a:lnTo>
                  <a:lnTo>
                    <a:pt x="30025" y="2975745"/>
                  </a:lnTo>
                  <a:lnTo>
                    <a:pt x="63648" y="3009368"/>
                  </a:lnTo>
                  <a:lnTo>
                    <a:pt x="106203" y="3031452"/>
                  </a:lnTo>
                  <a:lnTo>
                    <a:pt x="155084" y="3039393"/>
                  </a:lnTo>
                  <a:lnTo>
                    <a:pt x="1783231" y="3039393"/>
                  </a:lnTo>
                  <a:lnTo>
                    <a:pt x="1832112" y="3031452"/>
                  </a:lnTo>
                  <a:lnTo>
                    <a:pt x="1874668" y="3009368"/>
                  </a:lnTo>
                  <a:lnTo>
                    <a:pt x="1908290" y="2975745"/>
                  </a:lnTo>
                  <a:lnTo>
                    <a:pt x="1930375" y="2933190"/>
                  </a:lnTo>
                  <a:lnTo>
                    <a:pt x="1938316" y="2884308"/>
                  </a:lnTo>
                  <a:lnTo>
                    <a:pt x="1938316" y="155084"/>
                  </a:lnTo>
                  <a:lnTo>
                    <a:pt x="1930375" y="106203"/>
                  </a:lnTo>
                  <a:lnTo>
                    <a:pt x="1908290" y="63648"/>
                  </a:lnTo>
                  <a:lnTo>
                    <a:pt x="1874668" y="30025"/>
                  </a:lnTo>
                  <a:lnTo>
                    <a:pt x="1832112" y="7940"/>
                  </a:lnTo>
                  <a:lnTo>
                    <a:pt x="1783231" y="0"/>
                  </a:lnTo>
                  <a:close/>
                </a:path>
              </a:pathLst>
            </a:custGeom>
            <a:solidFill>
              <a:srgbClr val="FFDF00"/>
            </a:solidFill>
          </p:spPr>
          <p:txBody>
            <a:bodyPr wrap="square" lIns="0" tIns="0" rIns="0" bIns="0" rtlCol="0"/>
            <a:lstStyle/>
            <a:p>
              <a:endParaRPr/>
            </a:p>
          </p:txBody>
        </p:sp>
      </p:grpSp>
      <p:sp>
        <p:nvSpPr>
          <p:cNvPr id="19" name="object 19"/>
          <p:cNvSpPr txBox="1"/>
          <p:nvPr/>
        </p:nvSpPr>
        <p:spPr>
          <a:xfrm>
            <a:off x="13126518" y="2811066"/>
            <a:ext cx="1818005" cy="380365"/>
          </a:xfrm>
          <a:prstGeom prst="rect">
            <a:avLst/>
          </a:prstGeom>
        </p:spPr>
        <p:txBody>
          <a:bodyPr vert="horz" wrap="square" lIns="0" tIns="36830" rIns="0" bIns="0" rtlCol="0">
            <a:spAutoFit/>
          </a:bodyPr>
          <a:lstStyle/>
          <a:p>
            <a:pPr marL="5080" algn="ctr">
              <a:lnSpc>
                <a:spcPct val="100000"/>
              </a:lnSpc>
              <a:spcBef>
                <a:spcPts val="290"/>
              </a:spcBef>
            </a:pPr>
            <a:r>
              <a:rPr sz="1000" dirty="0">
                <a:latin typeface="Arial Black"/>
                <a:cs typeface="Arial Black"/>
              </a:rPr>
              <a:t>Scan</a:t>
            </a:r>
            <a:r>
              <a:rPr sz="1000" spc="-55" dirty="0">
                <a:latin typeface="Arial Black"/>
                <a:cs typeface="Arial Black"/>
              </a:rPr>
              <a:t> </a:t>
            </a:r>
            <a:r>
              <a:rPr sz="1000" spc="55" dirty="0">
                <a:latin typeface="Arial Black"/>
                <a:cs typeface="Arial Black"/>
              </a:rPr>
              <a:t>your</a:t>
            </a:r>
            <a:r>
              <a:rPr sz="1000" spc="-50" dirty="0">
                <a:latin typeface="Arial Black"/>
                <a:cs typeface="Arial Black"/>
              </a:rPr>
              <a:t> </a:t>
            </a:r>
            <a:r>
              <a:rPr sz="1000" spc="60" dirty="0">
                <a:latin typeface="Arial Black"/>
                <a:cs typeface="Arial Black"/>
              </a:rPr>
              <a:t>QR</a:t>
            </a:r>
            <a:r>
              <a:rPr sz="1000" spc="-50" dirty="0">
                <a:latin typeface="Arial Black"/>
                <a:cs typeface="Arial Black"/>
              </a:rPr>
              <a:t> </a:t>
            </a:r>
            <a:r>
              <a:rPr sz="1000" dirty="0">
                <a:latin typeface="Arial Black"/>
                <a:cs typeface="Arial Black"/>
              </a:rPr>
              <a:t>code</a:t>
            </a:r>
            <a:r>
              <a:rPr sz="1000" spc="-50" dirty="0">
                <a:latin typeface="Arial Black"/>
                <a:cs typeface="Arial Black"/>
              </a:rPr>
              <a:t> </a:t>
            </a:r>
            <a:r>
              <a:rPr sz="1000" spc="60" dirty="0">
                <a:latin typeface="Arial Black"/>
                <a:cs typeface="Arial Black"/>
              </a:rPr>
              <a:t>Or</a:t>
            </a:r>
            <a:endParaRPr sz="1000">
              <a:latin typeface="Arial Black"/>
              <a:cs typeface="Arial Black"/>
            </a:endParaRPr>
          </a:p>
          <a:p>
            <a:pPr algn="ctr">
              <a:lnSpc>
                <a:spcPct val="100000"/>
              </a:lnSpc>
              <a:spcBef>
                <a:spcPts val="195"/>
              </a:spcBef>
            </a:pPr>
            <a:r>
              <a:rPr sz="1000" spc="10" dirty="0">
                <a:latin typeface="Arial Black"/>
                <a:cs typeface="Arial Black"/>
              </a:rPr>
              <a:t>Enter</a:t>
            </a:r>
            <a:r>
              <a:rPr sz="1000" spc="50" dirty="0">
                <a:latin typeface="Arial Black"/>
                <a:cs typeface="Arial Black"/>
              </a:rPr>
              <a:t> </a:t>
            </a:r>
            <a:r>
              <a:rPr sz="1000" spc="10" dirty="0">
                <a:latin typeface="Arial Black"/>
                <a:cs typeface="Arial Black"/>
              </a:rPr>
              <a:t>Reference</a:t>
            </a:r>
            <a:r>
              <a:rPr sz="1000" spc="55" dirty="0">
                <a:latin typeface="Arial Black"/>
                <a:cs typeface="Arial Black"/>
              </a:rPr>
              <a:t> </a:t>
            </a:r>
            <a:r>
              <a:rPr sz="1000" spc="-10" dirty="0">
                <a:latin typeface="Arial Black"/>
                <a:cs typeface="Arial Black"/>
              </a:rPr>
              <a:t>Number</a:t>
            </a:r>
            <a:endParaRPr sz="1000">
              <a:latin typeface="Arial Black"/>
              <a:cs typeface="Arial Black"/>
            </a:endParaRPr>
          </a:p>
        </p:txBody>
      </p:sp>
      <p:sp>
        <p:nvSpPr>
          <p:cNvPr id="20" name="object 20"/>
          <p:cNvSpPr txBox="1"/>
          <p:nvPr/>
        </p:nvSpPr>
        <p:spPr>
          <a:xfrm>
            <a:off x="13457460" y="3622942"/>
            <a:ext cx="987233" cy="239168"/>
          </a:xfrm>
          <a:prstGeom prst="rect">
            <a:avLst/>
          </a:prstGeom>
        </p:spPr>
        <p:txBody>
          <a:bodyPr vert="horz" wrap="square" lIns="0" tIns="15875" rIns="0" bIns="0" rtlCol="0">
            <a:spAutoFit/>
          </a:bodyPr>
          <a:lstStyle/>
          <a:p>
            <a:pPr marL="12700" algn="ctr">
              <a:lnSpc>
                <a:spcPct val="100000"/>
              </a:lnSpc>
              <a:spcBef>
                <a:spcPts val="125"/>
              </a:spcBef>
            </a:pPr>
            <a:r>
              <a:rPr lang="en-US" sz="1450" dirty="0">
                <a:solidFill>
                  <a:srgbClr val="152B6E"/>
                </a:solidFill>
                <a:latin typeface="Arial Black"/>
                <a:cs typeface="Arial Black"/>
              </a:rPr>
              <a:t>Success</a:t>
            </a:r>
            <a:endParaRPr sz="1450" dirty="0">
              <a:latin typeface="Arial Black"/>
              <a:cs typeface="Arial Black"/>
            </a:endParaRPr>
          </a:p>
        </p:txBody>
      </p:sp>
      <p:sp>
        <p:nvSpPr>
          <p:cNvPr id="21" name="object 21"/>
          <p:cNvSpPr txBox="1"/>
          <p:nvPr/>
        </p:nvSpPr>
        <p:spPr>
          <a:xfrm>
            <a:off x="13180066" y="4100275"/>
            <a:ext cx="831850" cy="127635"/>
          </a:xfrm>
          <a:prstGeom prst="rect">
            <a:avLst/>
          </a:prstGeom>
        </p:spPr>
        <p:txBody>
          <a:bodyPr vert="horz" wrap="square" lIns="0" tIns="15240" rIns="0" bIns="0" rtlCol="0">
            <a:spAutoFit/>
          </a:bodyPr>
          <a:lstStyle/>
          <a:p>
            <a:pPr marL="12700">
              <a:lnSpc>
                <a:spcPct val="100000"/>
              </a:lnSpc>
              <a:spcBef>
                <a:spcPts val="120"/>
              </a:spcBef>
            </a:pPr>
            <a:r>
              <a:rPr sz="650" spc="10" dirty="0">
                <a:latin typeface="Verdana"/>
                <a:cs typeface="Verdana"/>
              </a:rPr>
              <a:t>Driver</a:t>
            </a:r>
            <a:r>
              <a:rPr sz="650" spc="-50" dirty="0">
                <a:latin typeface="Verdana"/>
                <a:cs typeface="Verdana"/>
              </a:rPr>
              <a:t> </a:t>
            </a:r>
            <a:r>
              <a:rPr sz="650" dirty="0">
                <a:latin typeface="Verdana"/>
                <a:cs typeface="Verdana"/>
              </a:rPr>
              <a:t>Name:</a:t>
            </a:r>
            <a:r>
              <a:rPr sz="650" spc="-50" dirty="0">
                <a:latin typeface="Verdana"/>
                <a:cs typeface="Verdana"/>
              </a:rPr>
              <a:t> </a:t>
            </a:r>
            <a:r>
              <a:rPr sz="650" spc="-20" dirty="0">
                <a:latin typeface="Verdana"/>
                <a:cs typeface="Verdana"/>
              </a:rPr>
              <a:t>John</a:t>
            </a:r>
            <a:endParaRPr sz="650">
              <a:latin typeface="Verdana"/>
              <a:cs typeface="Verdana"/>
            </a:endParaRPr>
          </a:p>
        </p:txBody>
      </p:sp>
      <p:sp>
        <p:nvSpPr>
          <p:cNvPr id="22" name="object 22"/>
          <p:cNvSpPr txBox="1"/>
          <p:nvPr/>
        </p:nvSpPr>
        <p:spPr>
          <a:xfrm>
            <a:off x="13180066" y="4319887"/>
            <a:ext cx="982980" cy="127635"/>
          </a:xfrm>
          <a:prstGeom prst="rect">
            <a:avLst/>
          </a:prstGeom>
        </p:spPr>
        <p:txBody>
          <a:bodyPr vert="horz" wrap="square" lIns="0" tIns="15240" rIns="0" bIns="0" rtlCol="0">
            <a:spAutoFit/>
          </a:bodyPr>
          <a:lstStyle/>
          <a:p>
            <a:pPr marL="12700">
              <a:lnSpc>
                <a:spcPct val="100000"/>
              </a:lnSpc>
              <a:spcBef>
                <a:spcPts val="120"/>
              </a:spcBef>
            </a:pPr>
            <a:r>
              <a:rPr sz="650" spc="10" dirty="0">
                <a:latin typeface="Verdana"/>
                <a:cs typeface="Verdana"/>
              </a:rPr>
              <a:t>Driver</a:t>
            </a:r>
            <a:r>
              <a:rPr sz="650" spc="-40" dirty="0">
                <a:latin typeface="Verdana"/>
                <a:cs typeface="Verdana"/>
              </a:rPr>
              <a:t> </a:t>
            </a:r>
            <a:r>
              <a:rPr sz="650" spc="10" dirty="0">
                <a:latin typeface="Verdana"/>
                <a:cs typeface="Verdana"/>
              </a:rPr>
              <a:t>Status:</a:t>
            </a:r>
            <a:r>
              <a:rPr sz="650" spc="-35" dirty="0">
                <a:latin typeface="Verdana"/>
                <a:cs typeface="Verdana"/>
              </a:rPr>
              <a:t> </a:t>
            </a:r>
            <a:r>
              <a:rPr sz="650" spc="-10" dirty="0">
                <a:latin typeface="Verdana"/>
                <a:cs typeface="Verdana"/>
              </a:rPr>
              <a:t>Arrived</a:t>
            </a:r>
            <a:endParaRPr sz="650">
              <a:latin typeface="Verdana"/>
              <a:cs typeface="Verdana"/>
            </a:endParaRPr>
          </a:p>
        </p:txBody>
      </p:sp>
      <p:sp>
        <p:nvSpPr>
          <p:cNvPr id="23" name="object 23"/>
          <p:cNvSpPr txBox="1"/>
          <p:nvPr/>
        </p:nvSpPr>
        <p:spPr>
          <a:xfrm>
            <a:off x="13180066" y="4539498"/>
            <a:ext cx="803275" cy="127635"/>
          </a:xfrm>
          <a:prstGeom prst="rect">
            <a:avLst/>
          </a:prstGeom>
        </p:spPr>
        <p:txBody>
          <a:bodyPr vert="horz" wrap="square" lIns="0" tIns="15240" rIns="0" bIns="0" rtlCol="0">
            <a:spAutoFit/>
          </a:bodyPr>
          <a:lstStyle/>
          <a:p>
            <a:pPr marL="12700">
              <a:lnSpc>
                <a:spcPct val="100000"/>
              </a:lnSpc>
              <a:spcBef>
                <a:spcPts val="120"/>
              </a:spcBef>
            </a:pPr>
            <a:r>
              <a:rPr sz="650" dirty="0">
                <a:latin typeface="Verdana"/>
                <a:cs typeface="Verdana"/>
              </a:rPr>
              <a:t>Vehicle Make:</a:t>
            </a:r>
            <a:r>
              <a:rPr sz="650" spc="5" dirty="0">
                <a:latin typeface="Verdana"/>
                <a:cs typeface="Verdana"/>
              </a:rPr>
              <a:t> </a:t>
            </a:r>
            <a:r>
              <a:rPr sz="650" spc="-25" dirty="0">
                <a:latin typeface="Verdana"/>
                <a:cs typeface="Verdana"/>
              </a:rPr>
              <a:t>Toy</a:t>
            </a:r>
            <a:endParaRPr sz="650">
              <a:latin typeface="Verdana"/>
              <a:cs typeface="Verdana"/>
            </a:endParaRPr>
          </a:p>
        </p:txBody>
      </p:sp>
      <p:sp>
        <p:nvSpPr>
          <p:cNvPr id="24" name="object 24"/>
          <p:cNvSpPr txBox="1"/>
          <p:nvPr/>
        </p:nvSpPr>
        <p:spPr>
          <a:xfrm>
            <a:off x="13970386" y="4567077"/>
            <a:ext cx="473075" cy="90170"/>
          </a:xfrm>
          <a:prstGeom prst="rect">
            <a:avLst/>
          </a:prstGeom>
        </p:spPr>
        <p:txBody>
          <a:bodyPr vert="horz" wrap="square" lIns="0" tIns="0" rIns="0" bIns="0" rtlCol="0">
            <a:spAutoFit/>
          </a:bodyPr>
          <a:lstStyle/>
          <a:p>
            <a:pPr>
              <a:lnSpc>
                <a:spcPts val="680"/>
              </a:lnSpc>
            </a:pPr>
            <a:r>
              <a:rPr sz="650" spc="55" dirty="0">
                <a:latin typeface="Verdana"/>
                <a:cs typeface="Verdana"/>
              </a:rPr>
              <a:t>ota</a:t>
            </a:r>
            <a:r>
              <a:rPr sz="650" spc="-105" dirty="0">
                <a:latin typeface="Verdana"/>
                <a:cs typeface="Verdana"/>
              </a:rPr>
              <a:t> </a:t>
            </a:r>
            <a:r>
              <a:rPr sz="650" spc="-10" dirty="0">
                <a:latin typeface="Verdana"/>
                <a:cs typeface="Verdana"/>
              </a:rPr>
              <a:t>Innova</a:t>
            </a:r>
            <a:endParaRPr sz="650">
              <a:latin typeface="Verdana"/>
              <a:cs typeface="Verdana"/>
            </a:endParaRPr>
          </a:p>
        </p:txBody>
      </p:sp>
      <p:sp>
        <p:nvSpPr>
          <p:cNvPr id="25" name="object 25"/>
          <p:cNvSpPr txBox="1"/>
          <p:nvPr/>
        </p:nvSpPr>
        <p:spPr>
          <a:xfrm>
            <a:off x="13180066" y="4759110"/>
            <a:ext cx="1048385" cy="127635"/>
          </a:xfrm>
          <a:prstGeom prst="rect">
            <a:avLst/>
          </a:prstGeom>
        </p:spPr>
        <p:txBody>
          <a:bodyPr vert="horz" wrap="square" lIns="0" tIns="15240" rIns="0" bIns="0" rtlCol="0">
            <a:spAutoFit/>
          </a:bodyPr>
          <a:lstStyle/>
          <a:p>
            <a:pPr marL="12700">
              <a:lnSpc>
                <a:spcPct val="100000"/>
              </a:lnSpc>
              <a:spcBef>
                <a:spcPts val="120"/>
              </a:spcBef>
            </a:pPr>
            <a:r>
              <a:rPr sz="650" spc="50" dirty="0">
                <a:latin typeface="Verdana"/>
                <a:cs typeface="Verdana"/>
              </a:rPr>
              <a:t>Plate</a:t>
            </a:r>
            <a:r>
              <a:rPr sz="650" spc="-95" dirty="0">
                <a:latin typeface="Verdana"/>
                <a:cs typeface="Verdana"/>
              </a:rPr>
              <a:t> </a:t>
            </a:r>
            <a:r>
              <a:rPr sz="650" spc="10" dirty="0">
                <a:latin typeface="Verdana"/>
                <a:cs typeface="Verdana"/>
              </a:rPr>
              <a:t>Details:</a:t>
            </a:r>
            <a:r>
              <a:rPr sz="650" spc="-90" dirty="0">
                <a:latin typeface="Verdana"/>
                <a:cs typeface="Verdana"/>
              </a:rPr>
              <a:t> </a:t>
            </a:r>
            <a:r>
              <a:rPr sz="650" spc="55" dirty="0">
                <a:latin typeface="Verdana"/>
                <a:cs typeface="Verdana"/>
              </a:rPr>
              <a:t>D</a:t>
            </a:r>
            <a:r>
              <a:rPr sz="650" spc="-90" dirty="0">
                <a:latin typeface="Verdana"/>
                <a:cs typeface="Verdana"/>
              </a:rPr>
              <a:t> </a:t>
            </a:r>
            <a:r>
              <a:rPr sz="650" spc="60" dirty="0">
                <a:latin typeface="Verdana"/>
                <a:cs typeface="Verdana"/>
              </a:rPr>
              <a:t>XXXXX</a:t>
            </a:r>
            <a:endParaRPr sz="650">
              <a:latin typeface="Verdana"/>
              <a:cs typeface="Verdana"/>
            </a:endParaRPr>
          </a:p>
        </p:txBody>
      </p:sp>
      <p:sp>
        <p:nvSpPr>
          <p:cNvPr id="26" name="object 26"/>
          <p:cNvSpPr txBox="1"/>
          <p:nvPr/>
        </p:nvSpPr>
        <p:spPr>
          <a:xfrm>
            <a:off x="13180066" y="4978722"/>
            <a:ext cx="840740" cy="127635"/>
          </a:xfrm>
          <a:prstGeom prst="rect">
            <a:avLst/>
          </a:prstGeom>
        </p:spPr>
        <p:txBody>
          <a:bodyPr vert="horz" wrap="square" lIns="0" tIns="15240" rIns="0" bIns="0" rtlCol="0">
            <a:spAutoFit/>
          </a:bodyPr>
          <a:lstStyle/>
          <a:p>
            <a:pPr marL="12700">
              <a:lnSpc>
                <a:spcPct val="100000"/>
              </a:lnSpc>
              <a:spcBef>
                <a:spcPts val="120"/>
              </a:spcBef>
            </a:pPr>
            <a:r>
              <a:rPr sz="650" dirty="0">
                <a:latin typeface="Verdana"/>
                <a:cs typeface="Verdana"/>
              </a:rPr>
              <a:t>Parked</a:t>
            </a:r>
            <a:r>
              <a:rPr sz="650" spc="-15" dirty="0">
                <a:latin typeface="Verdana"/>
                <a:cs typeface="Verdana"/>
              </a:rPr>
              <a:t> </a:t>
            </a:r>
            <a:r>
              <a:rPr sz="650" dirty="0">
                <a:latin typeface="Verdana"/>
                <a:cs typeface="Verdana"/>
              </a:rPr>
              <a:t>At:</a:t>
            </a:r>
            <a:r>
              <a:rPr sz="650" spc="-15" dirty="0">
                <a:latin typeface="Verdana"/>
                <a:cs typeface="Verdana"/>
              </a:rPr>
              <a:t> </a:t>
            </a:r>
            <a:r>
              <a:rPr sz="650" spc="-20" dirty="0">
                <a:latin typeface="Verdana"/>
                <a:cs typeface="Verdana"/>
              </a:rPr>
              <a:t>10.15am</a:t>
            </a:r>
            <a:endParaRPr sz="650">
              <a:latin typeface="Verdana"/>
              <a:cs typeface="Verdana"/>
            </a:endParaRPr>
          </a:p>
        </p:txBody>
      </p:sp>
      <p:sp>
        <p:nvSpPr>
          <p:cNvPr id="27" name="object 27"/>
          <p:cNvSpPr txBox="1"/>
          <p:nvPr/>
        </p:nvSpPr>
        <p:spPr>
          <a:xfrm>
            <a:off x="13180066" y="5198333"/>
            <a:ext cx="999490" cy="127635"/>
          </a:xfrm>
          <a:prstGeom prst="rect">
            <a:avLst/>
          </a:prstGeom>
        </p:spPr>
        <p:txBody>
          <a:bodyPr vert="horz" wrap="square" lIns="0" tIns="15240" rIns="0" bIns="0" rtlCol="0">
            <a:spAutoFit/>
          </a:bodyPr>
          <a:lstStyle/>
          <a:p>
            <a:pPr marL="12700">
              <a:lnSpc>
                <a:spcPct val="100000"/>
              </a:lnSpc>
              <a:spcBef>
                <a:spcPts val="120"/>
              </a:spcBef>
            </a:pPr>
            <a:r>
              <a:rPr sz="650" dirty="0">
                <a:latin typeface="Verdana"/>
                <a:cs typeface="Verdana"/>
              </a:rPr>
              <a:t>Pickup</a:t>
            </a:r>
            <a:r>
              <a:rPr sz="650" spc="-25" dirty="0">
                <a:latin typeface="Verdana"/>
                <a:cs typeface="Verdana"/>
              </a:rPr>
              <a:t> </a:t>
            </a:r>
            <a:r>
              <a:rPr sz="650" dirty="0">
                <a:latin typeface="Verdana"/>
                <a:cs typeface="Verdana"/>
              </a:rPr>
              <a:t>Area:</a:t>
            </a:r>
            <a:r>
              <a:rPr sz="650" spc="-25" dirty="0">
                <a:latin typeface="Verdana"/>
                <a:cs typeface="Verdana"/>
              </a:rPr>
              <a:t> </a:t>
            </a:r>
            <a:r>
              <a:rPr sz="650" spc="50" dirty="0">
                <a:latin typeface="Verdana"/>
                <a:cs typeface="Verdana"/>
              </a:rPr>
              <a:t>T3</a:t>
            </a:r>
            <a:r>
              <a:rPr sz="650" spc="-25" dirty="0">
                <a:latin typeface="Verdana"/>
                <a:cs typeface="Verdana"/>
              </a:rPr>
              <a:t> </a:t>
            </a:r>
            <a:r>
              <a:rPr sz="650" spc="-10" dirty="0">
                <a:latin typeface="Verdana"/>
                <a:cs typeface="Verdana"/>
              </a:rPr>
              <a:t>arrival</a:t>
            </a:r>
            <a:endParaRPr sz="650">
              <a:latin typeface="Verdana"/>
              <a:cs typeface="Verdana"/>
            </a:endParaRPr>
          </a:p>
        </p:txBody>
      </p:sp>
      <p:sp>
        <p:nvSpPr>
          <p:cNvPr id="28" name="object 28"/>
          <p:cNvSpPr txBox="1"/>
          <p:nvPr/>
        </p:nvSpPr>
        <p:spPr>
          <a:xfrm>
            <a:off x="13180066" y="5417945"/>
            <a:ext cx="1403350" cy="127635"/>
          </a:xfrm>
          <a:prstGeom prst="rect">
            <a:avLst/>
          </a:prstGeom>
        </p:spPr>
        <p:txBody>
          <a:bodyPr vert="horz" wrap="square" lIns="0" tIns="15240" rIns="0" bIns="0" rtlCol="0">
            <a:spAutoFit/>
          </a:bodyPr>
          <a:lstStyle/>
          <a:p>
            <a:pPr marL="12700">
              <a:lnSpc>
                <a:spcPct val="100000"/>
              </a:lnSpc>
              <a:spcBef>
                <a:spcPts val="120"/>
              </a:spcBef>
            </a:pPr>
            <a:r>
              <a:rPr sz="650" spc="50" dirty="0">
                <a:latin typeface="Verdana"/>
                <a:cs typeface="Verdana"/>
              </a:rPr>
              <a:t>Contact</a:t>
            </a:r>
            <a:r>
              <a:rPr sz="650" spc="-50" dirty="0">
                <a:latin typeface="Verdana"/>
                <a:cs typeface="Verdana"/>
              </a:rPr>
              <a:t> </a:t>
            </a:r>
            <a:r>
              <a:rPr sz="650" dirty="0">
                <a:latin typeface="Verdana"/>
                <a:cs typeface="Verdana"/>
              </a:rPr>
              <a:t>Number:</a:t>
            </a:r>
            <a:r>
              <a:rPr sz="650" spc="-50" dirty="0">
                <a:latin typeface="Verdana"/>
                <a:cs typeface="Verdana"/>
              </a:rPr>
              <a:t> </a:t>
            </a:r>
            <a:r>
              <a:rPr sz="650" spc="60" dirty="0">
                <a:latin typeface="Verdana"/>
                <a:cs typeface="Verdana"/>
              </a:rPr>
              <a:t>XXXXXXXXX</a:t>
            </a:r>
            <a:endParaRPr sz="650">
              <a:latin typeface="Verdana"/>
              <a:cs typeface="Verdana"/>
            </a:endParaRPr>
          </a:p>
        </p:txBody>
      </p:sp>
      <p:sp>
        <p:nvSpPr>
          <p:cNvPr id="29" name="object 29"/>
          <p:cNvSpPr/>
          <p:nvPr/>
        </p:nvSpPr>
        <p:spPr>
          <a:xfrm>
            <a:off x="13229435" y="5874634"/>
            <a:ext cx="770890" cy="246379"/>
          </a:xfrm>
          <a:custGeom>
            <a:avLst/>
            <a:gdLst/>
            <a:ahLst/>
            <a:cxnLst/>
            <a:rect l="l" t="t" r="r" b="b"/>
            <a:pathLst>
              <a:path w="770890" h="246379">
                <a:moveTo>
                  <a:pt x="721461" y="0"/>
                </a:moveTo>
                <a:lnTo>
                  <a:pt x="48990" y="0"/>
                </a:lnTo>
                <a:lnTo>
                  <a:pt x="29968" y="3865"/>
                </a:lnTo>
                <a:lnTo>
                  <a:pt x="14391" y="14391"/>
                </a:lnTo>
                <a:lnTo>
                  <a:pt x="3865" y="29968"/>
                </a:lnTo>
                <a:lnTo>
                  <a:pt x="0" y="48990"/>
                </a:lnTo>
                <a:lnTo>
                  <a:pt x="0" y="196831"/>
                </a:lnTo>
                <a:lnTo>
                  <a:pt x="3865" y="215853"/>
                </a:lnTo>
                <a:lnTo>
                  <a:pt x="14391" y="231431"/>
                </a:lnTo>
                <a:lnTo>
                  <a:pt x="29968" y="241956"/>
                </a:lnTo>
                <a:lnTo>
                  <a:pt x="48990" y="245822"/>
                </a:lnTo>
                <a:lnTo>
                  <a:pt x="721461" y="245822"/>
                </a:lnTo>
                <a:lnTo>
                  <a:pt x="740483" y="241956"/>
                </a:lnTo>
                <a:lnTo>
                  <a:pt x="756061" y="231431"/>
                </a:lnTo>
                <a:lnTo>
                  <a:pt x="766586" y="215853"/>
                </a:lnTo>
                <a:lnTo>
                  <a:pt x="770452" y="196831"/>
                </a:lnTo>
                <a:lnTo>
                  <a:pt x="770452" y="48990"/>
                </a:lnTo>
                <a:lnTo>
                  <a:pt x="766586" y="29968"/>
                </a:lnTo>
                <a:lnTo>
                  <a:pt x="756061" y="14391"/>
                </a:lnTo>
                <a:lnTo>
                  <a:pt x="740483" y="3865"/>
                </a:lnTo>
                <a:lnTo>
                  <a:pt x="721461" y="0"/>
                </a:lnTo>
                <a:close/>
              </a:path>
            </a:pathLst>
          </a:custGeom>
          <a:solidFill>
            <a:srgbClr val="152B6E"/>
          </a:solidFill>
        </p:spPr>
        <p:txBody>
          <a:bodyPr wrap="square" lIns="0" tIns="0" rIns="0" bIns="0" rtlCol="0"/>
          <a:lstStyle/>
          <a:p>
            <a:endParaRPr/>
          </a:p>
        </p:txBody>
      </p:sp>
      <p:sp>
        <p:nvSpPr>
          <p:cNvPr id="30" name="object 30"/>
          <p:cNvSpPr txBox="1"/>
          <p:nvPr/>
        </p:nvSpPr>
        <p:spPr>
          <a:xfrm>
            <a:off x="13457460" y="5932891"/>
            <a:ext cx="314960" cy="128270"/>
          </a:xfrm>
          <a:prstGeom prst="rect">
            <a:avLst/>
          </a:prstGeom>
        </p:spPr>
        <p:txBody>
          <a:bodyPr vert="horz" wrap="square" lIns="0" tIns="15240" rIns="0" bIns="0" rtlCol="0">
            <a:spAutoFit/>
          </a:bodyPr>
          <a:lstStyle/>
          <a:p>
            <a:pPr marL="12700">
              <a:lnSpc>
                <a:spcPct val="100000"/>
              </a:lnSpc>
              <a:spcBef>
                <a:spcPts val="120"/>
              </a:spcBef>
            </a:pPr>
            <a:r>
              <a:rPr sz="650" spc="40" dirty="0">
                <a:solidFill>
                  <a:srgbClr val="FFFFFF"/>
                </a:solidFill>
                <a:latin typeface="Verdana"/>
                <a:cs typeface="Verdana"/>
              </a:rPr>
              <a:t>PRINT</a:t>
            </a:r>
            <a:endParaRPr sz="650">
              <a:latin typeface="Verdana"/>
              <a:cs typeface="Verdana"/>
            </a:endParaRPr>
          </a:p>
        </p:txBody>
      </p:sp>
      <p:sp>
        <p:nvSpPr>
          <p:cNvPr id="31" name="object 31"/>
          <p:cNvSpPr/>
          <p:nvPr/>
        </p:nvSpPr>
        <p:spPr>
          <a:xfrm>
            <a:off x="14079659" y="5874634"/>
            <a:ext cx="770890" cy="246379"/>
          </a:xfrm>
          <a:custGeom>
            <a:avLst/>
            <a:gdLst/>
            <a:ahLst/>
            <a:cxnLst/>
            <a:rect l="l" t="t" r="r" b="b"/>
            <a:pathLst>
              <a:path w="770890" h="246379">
                <a:moveTo>
                  <a:pt x="721461" y="0"/>
                </a:moveTo>
                <a:lnTo>
                  <a:pt x="48990" y="0"/>
                </a:lnTo>
                <a:lnTo>
                  <a:pt x="29968" y="3865"/>
                </a:lnTo>
                <a:lnTo>
                  <a:pt x="14391" y="14391"/>
                </a:lnTo>
                <a:lnTo>
                  <a:pt x="3865" y="29968"/>
                </a:lnTo>
                <a:lnTo>
                  <a:pt x="0" y="48990"/>
                </a:lnTo>
                <a:lnTo>
                  <a:pt x="0" y="196831"/>
                </a:lnTo>
                <a:lnTo>
                  <a:pt x="3865" y="215853"/>
                </a:lnTo>
                <a:lnTo>
                  <a:pt x="14391" y="231431"/>
                </a:lnTo>
                <a:lnTo>
                  <a:pt x="29968" y="241956"/>
                </a:lnTo>
                <a:lnTo>
                  <a:pt x="48990" y="245822"/>
                </a:lnTo>
                <a:lnTo>
                  <a:pt x="721461" y="245822"/>
                </a:lnTo>
                <a:lnTo>
                  <a:pt x="740483" y="241956"/>
                </a:lnTo>
                <a:lnTo>
                  <a:pt x="756061" y="231431"/>
                </a:lnTo>
                <a:lnTo>
                  <a:pt x="766586" y="215853"/>
                </a:lnTo>
                <a:lnTo>
                  <a:pt x="770452" y="196831"/>
                </a:lnTo>
                <a:lnTo>
                  <a:pt x="770452" y="48990"/>
                </a:lnTo>
                <a:lnTo>
                  <a:pt x="766586" y="29968"/>
                </a:lnTo>
                <a:lnTo>
                  <a:pt x="756061" y="14391"/>
                </a:lnTo>
                <a:lnTo>
                  <a:pt x="740483" y="3865"/>
                </a:lnTo>
                <a:lnTo>
                  <a:pt x="721461" y="0"/>
                </a:lnTo>
                <a:close/>
              </a:path>
            </a:pathLst>
          </a:custGeom>
          <a:solidFill>
            <a:srgbClr val="152B6E"/>
          </a:solidFill>
        </p:spPr>
        <p:txBody>
          <a:bodyPr wrap="square" lIns="0" tIns="0" rIns="0" bIns="0" rtlCol="0"/>
          <a:lstStyle/>
          <a:p>
            <a:endParaRPr/>
          </a:p>
        </p:txBody>
      </p:sp>
      <p:sp>
        <p:nvSpPr>
          <p:cNvPr id="32" name="object 32"/>
          <p:cNvSpPr txBox="1"/>
          <p:nvPr/>
        </p:nvSpPr>
        <p:spPr>
          <a:xfrm>
            <a:off x="14381168" y="5932891"/>
            <a:ext cx="167640" cy="128270"/>
          </a:xfrm>
          <a:prstGeom prst="rect">
            <a:avLst/>
          </a:prstGeom>
        </p:spPr>
        <p:txBody>
          <a:bodyPr vert="horz" wrap="square" lIns="0" tIns="15240" rIns="0" bIns="0" rtlCol="0">
            <a:spAutoFit/>
          </a:bodyPr>
          <a:lstStyle/>
          <a:p>
            <a:pPr marL="12700">
              <a:lnSpc>
                <a:spcPct val="100000"/>
              </a:lnSpc>
              <a:spcBef>
                <a:spcPts val="120"/>
              </a:spcBef>
            </a:pPr>
            <a:r>
              <a:rPr sz="650" spc="50" dirty="0">
                <a:solidFill>
                  <a:srgbClr val="FFFFFF"/>
                </a:solidFill>
                <a:latin typeface="Verdana"/>
                <a:cs typeface="Verdana"/>
              </a:rPr>
              <a:t>OK</a:t>
            </a:r>
            <a:endParaRPr sz="650">
              <a:latin typeface="Verdana"/>
              <a:cs typeface="Verdana"/>
            </a:endParaRPr>
          </a:p>
        </p:txBody>
      </p:sp>
      <p:grpSp>
        <p:nvGrpSpPr>
          <p:cNvPr id="33" name="object 33"/>
          <p:cNvGrpSpPr/>
          <p:nvPr/>
        </p:nvGrpSpPr>
        <p:grpSpPr>
          <a:xfrm>
            <a:off x="14028556" y="3475024"/>
            <a:ext cx="6069330" cy="7819390"/>
            <a:chOff x="14028556" y="3475024"/>
            <a:chExt cx="6069330" cy="7819390"/>
          </a:xfrm>
        </p:grpSpPr>
        <p:pic>
          <p:nvPicPr>
            <p:cNvPr id="34" name="object 34"/>
            <p:cNvPicPr/>
            <p:nvPr/>
          </p:nvPicPr>
          <p:blipFill>
            <a:blip r:embed="rId12" cstate="print"/>
            <a:stretch>
              <a:fillRect/>
            </a:stretch>
          </p:blipFill>
          <p:spPr>
            <a:xfrm>
              <a:off x="14028556" y="3475024"/>
              <a:ext cx="6069022" cy="6122594"/>
            </a:xfrm>
            <a:prstGeom prst="rect">
              <a:avLst/>
            </a:prstGeom>
          </p:spPr>
        </p:pic>
        <p:pic>
          <p:nvPicPr>
            <p:cNvPr id="35" name="object 35"/>
            <p:cNvPicPr/>
            <p:nvPr/>
          </p:nvPicPr>
          <p:blipFill>
            <a:blip r:embed="rId13" cstate="print"/>
            <a:stretch>
              <a:fillRect/>
            </a:stretch>
          </p:blipFill>
          <p:spPr>
            <a:xfrm>
              <a:off x="14193456" y="3618647"/>
              <a:ext cx="4061338" cy="4744877"/>
            </a:xfrm>
            <a:prstGeom prst="rect">
              <a:avLst/>
            </a:prstGeom>
          </p:spPr>
        </p:pic>
        <p:sp>
          <p:nvSpPr>
            <p:cNvPr id="36" name="object 36"/>
            <p:cNvSpPr/>
            <p:nvPr/>
          </p:nvSpPr>
          <p:spPr>
            <a:xfrm>
              <a:off x="19589603" y="10348150"/>
              <a:ext cx="508000" cy="946150"/>
            </a:xfrm>
            <a:custGeom>
              <a:avLst/>
              <a:gdLst/>
              <a:ahLst/>
              <a:cxnLst/>
              <a:rect l="l" t="t" r="r" b="b"/>
              <a:pathLst>
                <a:path w="508000" h="946150">
                  <a:moveTo>
                    <a:pt x="507975" y="0"/>
                  </a:moveTo>
                  <a:lnTo>
                    <a:pt x="0" y="945887"/>
                  </a:lnTo>
                  <a:lnTo>
                    <a:pt x="507975" y="945887"/>
                  </a:lnTo>
                  <a:lnTo>
                    <a:pt x="507975" y="0"/>
                  </a:lnTo>
                  <a:close/>
                </a:path>
              </a:pathLst>
            </a:custGeom>
            <a:solidFill>
              <a:srgbClr val="FFDF00"/>
            </a:solidFill>
          </p:spPr>
          <p:txBody>
            <a:bodyPr wrap="square" lIns="0" tIns="0" rIns="0" bIns="0" rtlCol="0"/>
            <a:lstStyle/>
            <a:p>
              <a:endParaRPr/>
            </a:p>
          </p:txBody>
        </p:sp>
      </p:grpSp>
      <p:sp>
        <p:nvSpPr>
          <p:cNvPr id="38" name="object 38"/>
          <p:cNvSpPr txBox="1"/>
          <p:nvPr/>
        </p:nvSpPr>
        <p:spPr>
          <a:xfrm>
            <a:off x="1229958" y="3029977"/>
            <a:ext cx="10288270" cy="1480277"/>
          </a:xfrm>
          <a:prstGeom prst="rect">
            <a:avLst/>
          </a:prstGeom>
        </p:spPr>
        <p:txBody>
          <a:bodyPr vert="horz" wrap="square" lIns="0" tIns="15875" rIns="0" bIns="0" rtlCol="0">
            <a:spAutoFit/>
          </a:bodyPr>
          <a:lstStyle/>
          <a:p>
            <a:pPr marL="12700">
              <a:lnSpc>
                <a:spcPct val="100000"/>
              </a:lnSpc>
              <a:spcBef>
                <a:spcPts val="125"/>
              </a:spcBef>
            </a:pPr>
            <a:r>
              <a:rPr sz="2800" b="1" dirty="0">
                <a:solidFill>
                  <a:srgbClr val="142B6E"/>
                </a:solidFill>
                <a:latin typeface="Dubai" panose="020B0503030403030204" pitchFamily="34" charset="-78"/>
                <a:cs typeface="Dubai" panose="020B0503030403030204" pitchFamily="34" charset="-78"/>
              </a:rPr>
              <a:t>Guest </a:t>
            </a:r>
            <a:r>
              <a:rPr lang="en-US" sz="2800" b="1" dirty="0">
                <a:solidFill>
                  <a:srgbClr val="142B6E"/>
                </a:solidFill>
                <a:latin typeface="Dubai" panose="020B0503030403030204" pitchFamily="34" charset="-78"/>
                <a:cs typeface="Dubai" panose="020B0503030403030204" pitchFamily="34" charset="-78"/>
              </a:rPr>
              <a:t>a</a:t>
            </a:r>
            <a:r>
              <a:rPr sz="2800" b="1" dirty="0">
                <a:solidFill>
                  <a:srgbClr val="142B6E"/>
                </a:solidFill>
                <a:latin typeface="Dubai" panose="020B0503030403030204" pitchFamily="34" charset="-78"/>
                <a:cs typeface="Dubai" panose="020B0503030403030204" pitchFamily="34" charset="-78"/>
              </a:rPr>
              <a:t>rrival:</a:t>
            </a:r>
            <a:endParaRPr sz="2800" dirty="0">
              <a:latin typeface="Dubai" panose="020B0503030403030204" pitchFamily="34" charset="-78"/>
              <a:cs typeface="Dubai" panose="020B0503030403030204" pitchFamily="34" charset="-78"/>
            </a:endParaRPr>
          </a:p>
          <a:p>
            <a:pPr marL="535940" marR="5080" algn="l">
              <a:lnSpc>
                <a:spcPct val="128099"/>
              </a:lnSpc>
              <a:spcBef>
                <a:spcPts val="1265"/>
              </a:spcBef>
            </a:pPr>
            <a:r>
              <a:rPr sz="2200" dirty="0">
                <a:solidFill>
                  <a:srgbClr val="142B6E"/>
                </a:solidFill>
                <a:latin typeface="Dubai" panose="020B0503030403030204" pitchFamily="34" charset="-78"/>
                <a:cs typeface="Dubai" panose="020B0503030403030204" pitchFamily="34" charset="-78"/>
              </a:rPr>
              <a:t>Upon arrival</a:t>
            </a:r>
            <a:r>
              <a:rPr lang="en-US" sz="2200" dirty="0">
                <a:solidFill>
                  <a:srgbClr val="142B6E"/>
                </a:solidFill>
                <a:latin typeface="Dubai" panose="020B0503030403030204" pitchFamily="34" charset="-78"/>
                <a:cs typeface="Dubai" panose="020B0503030403030204" pitchFamily="34" charset="-78"/>
              </a:rPr>
              <a:t>,</a:t>
            </a:r>
            <a:r>
              <a:rPr sz="2200" dirty="0">
                <a:solidFill>
                  <a:srgbClr val="142B6E"/>
                </a:solidFill>
                <a:latin typeface="Dubai" panose="020B0503030403030204" pitchFamily="34" charset="-78"/>
                <a:cs typeface="Dubai" panose="020B0503030403030204" pitchFamily="34" charset="-78"/>
              </a:rPr>
              <a:t> guest is met by a DXB Greet &amp; Go Receptionist or a Customer Service Representative followed by </a:t>
            </a:r>
            <a:r>
              <a:rPr lang="en-US" sz="2200" dirty="0">
                <a:solidFill>
                  <a:srgbClr val="142B6E"/>
                </a:solidFill>
                <a:latin typeface="Dubai" panose="020B0503030403030204" pitchFamily="34" charset="-78"/>
                <a:cs typeface="Dubai" panose="020B0503030403030204" pitchFamily="34" charset="-78"/>
              </a:rPr>
              <a:t>a Host.</a:t>
            </a:r>
            <a:endParaRPr sz="2200" dirty="0">
              <a:latin typeface="Dubai" panose="020B0503030403030204" pitchFamily="34" charset="-78"/>
              <a:cs typeface="Dubai" panose="020B0503030403030204" pitchFamily="34" charset="-78"/>
            </a:endParaRPr>
          </a:p>
        </p:txBody>
      </p:sp>
      <p:pic>
        <p:nvPicPr>
          <p:cNvPr id="39" name="object 39"/>
          <p:cNvPicPr/>
          <p:nvPr/>
        </p:nvPicPr>
        <p:blipFill>
          <a:blip r:embed="rId14" cstate="print"/>
          <a:stretch>
            <a:fillRect/>
          </a:stretch>
        </p:blipFill>
        <p:spPr>
          <a:xfrm>
            <a:off x="1276419" y="3751842"/>
            <a:ext cx="267617" cy="263398"/>
          </a:xfrm>
          <a:prstGeom prst="rect">
            <a:avLst/>
          </a:prstGeom>
        </p:spPr>
      </p:pic>
      <p:sp>
        <p:nvSpPr>
          <p:cNvPr id="40" name="object 40"/>
          <p:cNvSpPr txBox="1"/>
          <p:nvPr/>
        </p:nvSpPr>
        <p:spPr>
          <a:xfrm>
            <a:off x="1233280" y="5218250"/>
            <a:ext cx="10114773" cy="1086388"/>
          </a:xfrm>
          <a:prstGeom prst="rect">
            <a:avLst/>
          </a:prstGeom>
        </p:spPr>
        <p:txBody>
          <a:bodyPr vert="horz" wrap="square" lIns="0" tIns="15875" rIns="0" bIns="0" rtlCol="0">
            <a:spAutoFit/>
          </a:bodyPr>
          <a:lstStyle/>
          <a:p>
            <a:pPr marL="12700">
              <a:lnSpc>
                <a:spcPct val="100000"/>
              </a:lnSpc>
              <a:spcBef>
                <a:spcPts val="125"/>
              </a:spcBef>
            </a:pPr>
            <a:r>
              <a:rPr sz="2800" b="1" dirty="0">
                <a:solidFill>
                  <a:srgbClr val="142B6E"/>
                </a:solidFill>
                <a:latin typeface="Dubai" panose="020B0503030403030204" pitchFamily="34" charset="-78"/>
                <a:cs typeface="Dubai" panose="020B0503030403030204" pitchFamily="34" charset="-78"/>
              </a:rPr>
              <a:t>Verification:</a:t>
            </a:r>
            <a:endParaRPr sz="2800" dirty="0">
              <a:latin typeface="Dubai" panose="020B0503030403030204" pitchFamily="34" charset="-78"/>
              <a:cs typeface="Dubai" panose="020B0503030403030204" pitchFamily="34" charset="-78"/>
            </a:endParaRPr>
          </a:p>
          <a:p>
            <a:pPr marL="535940" marR="5080">
              <a:lnSpc>
                <a:spcPct val="128099"/>
              </a:lnSpc>
              <a:spcBef>
                <a:spcPts val="1265"/>
              </a:spcBef>
            </a:pPr>
            <a:r>
              <a:rPr sz="2200" dirty="0">
                <a:solidFill>
                  <a:srgbClr val="142B6E"/>
                </a:solidFill>
                <a:latin typeface="Dubai" panose="020B0503030403030204" pitchFamily="34" charset="-78"/>
                <a:cs typeface="Dubai" panose="020B0503030403030204" pitchFamily="34" charset="-78"/>
              </a:rPr>
              <a:t>DXB Greet &amp; Go staff will scan the QR code &amp; verify the booking</a:t>
            </a:r>
            <a:endParaRPr sz="2200" dirty="0">
              <a:latin typeface="Dubai" panose="020B0503030403030204" pitchFamily="34" charset="-78"/>
              <a:cs typeface="Dubai" panose="020B0503030403030204" pitchFamily="34" charset="-78"/>
            </a:endParaRPr>
          </a:p>
        </p:txBody>
      </p:sp>
      <p:grpSp>
        <p:nvGrpSpPr>
          <p:cNvPr id="41" name="object 41"/>
          <p:cNvGrpSpPr/>
          <p:nvPr/>
        </p:nvGrpSpPr>
        <p:grpSpPr>
          <a:xfrm>
            <a:off x="1225765" y="5927852"/>
            <a:ext cx="5835524" cy="4634855"/>
            <a:chOff x="1225765" y="5927852"/>
            <a:chExt cx="5835524" cy="4634855"/>
          </a:xfrm>
        </p:grpSpPr>
        <p:pic>
          <p:nvPicPr>
            <p:cNvPr id="42" name="object 42"/>
            <p:cNvPicPr/>
            <p:nvPr/>
          </p:nvPicPr>
          <p:blipFill>
            <a:blip r:embed="rId14" cstate="print"/>
            <a:stretch>
              <a:fillRect/>
            </a:stretch>
          </p:blipFill>
          <p:spPr>
            <a:xfrm>
              <a:off x="1276419" y="5927852"/>
              <a:ext cx="267617" cy="263398"/>
            </a:xfrm>
            <a:prstGeom prst="rect">
              <a:avLst/>
            </a:prstGeom>
          </p:spPr>
        </p:pic>
        <p:sp>
          <p:nvSpPr>
            <p:cNvPr id="43" name="object 43"/>
            <p:cNvSpPr/>
            <p:nvPr/>
          </p:nvSpPr>
          <p:spPr>
            <a:xfrm>
              <a:off x="1225765" y="9562582"/>
              <a:ext cx="2879090" cy="1000125"/>
            </a:xfrm>
            <a:custGeom>
              <a:avLst/>
              <a:gdLst/>
              <a:ahLst/>
              <a:cxnLst/>
              <a:rect l="l" t="t" r="r" b="b"/>
              <a:pathLst>
                <a:path w="2879090" h="1000125">
                  <a:moveTo>
                    <a:pt x="678205" y="455790"/>
                  </a:moveTo>
                  <a:lnTo>
                    <a:pt x="648398" y="404545"/>
                  </a:lnTo>
                  <a:lnTo>
                    <a:pt x="542658" y="222885"/>
                  </a:lnTo>
                  <a:lnTo>
                    <a:pt x="423367" y="222885"/>
                  </a:lnTo>
                  <a:lnTo>
                    <a:pt x="529107" y="404545"/>
                  </a:lnTo>
                  <a:lnTo>
                    <a:pt x="410743" y="404545"/>
                  </a:lnTo>
                  <a:lnTo>
                    <a:pt x="397395" y="361162"/>
                  </a:lnTo>
                  <a:lnTo>
                    <a:pt x="378256" y="325361"/>
                  </a:lnTo>
                  <a:lnTo>
                    <a:pt x="349123" y="288607"/>
                  </a:lnTo>
                  <a:lnTo>
                    <a:pt x="315747" y="261061"/>
                  </a:lnTo>
                  <a:lnTo>
                    <a:pt x="312610" y="259384"/>
                  </a:lnTo>
                  <a:lnTo>
                    <a:pt x="312610" y="455790"/>
                  </a:lnTo>
                  <a:lnTo>
                    <a:pt x="303491" y="509854"/>
                  </a:lnTo>
                  <a:lnTo>
                    <a:pt x="277888" y="550938"/>
                  </a:lnTo>
                  <a:lnTo>
                    <a:pt x="238467" y="577049"/>
                  </a:lnTo>
                  <a:lnTo>
                    <a:pt x="187833" y="586206"/>
                  </a:lnTo>
                  <a:lnTo>
                    <a:pt x="107327" y="586206"/>
                  </a:lnTo>
                  <a:lnTo>
                    <a:pt x="107327" y="325361"/>
                  </a:lnTo>
                  <a:lnTo>
                    <a:pt x="187833" y="325361"/>
                  </a:lnTo>
                  <a:lnTo>
                    <a:pt x="238467" y="334505"/>
                  </a:lnTo>
                  <a:lnTo>
                    <a:pt x="277888" y="360629"/>
                  </a:lnTo>
                  <a:lnTo>
                    <a:pt x="303491" y="401726"/>
                  </a:lnTo>
                  <a:lnTo>
                    <a:pt x="312610" y="455790"/>
                  </a:lnTo>
                  <a:lnTo>
                    <a:pt x="312610" y="259384"/>
                  </a:lnTo>
                  <a:lnTo>
                    <a:pt x="277228" y="240385"/>
                  </a:lnTo>
                  <a:lnTo>
                    <a:pt x="234327" y="227393"/>
                  </a:lnTo>
                  <a:lnTo>
                    <a:pt x="187833" y="222885"/>
                  </a:lnTo>
                  <a:lnTo>
                    <a:pt x="0" y="222885"/>
                  </a:lnTo>
                  <a:lnTo>
                    <a:pt x="0" y="688670"/>
                  </a:lnTo>
                  <a:lnTo>
                    <a:pt x="187833" y="688670"/>
                  </a:lnTo>
                  <a:lnTo>
                    <a:pt x="234327" y="684161"/>
                  </a:lnTo>
                  <a:lnTo>
                    <a:pt x="277228" y="671182"/>
                  </a:lnTo>
                  <a:lnTo>
                    <a:pt x="315747" y="650506"/>
                  </a:lnTo>
                  <a:lnTo>
                    <a:pt x="349123" y="622960"/>
                  </a:lnTo>
                  <a:lnTo>
                    <a:pt x="376593" y="589318"/>
                  </a:lnTo>
                  <a:lnTo>
                    <a:pt x="378256" y="586206"/>
                  </a:lnTo>
                  <a:lnTo>
                    <a:pt x="397395" y="550418"/>
                  </a:lnTo>
                  <a:lnTo>
                    <a:pt x="410743" y="507022"/>
                  </a:lnTo>
                  <a:lnTo>
                    <a:pt x="529107" y="507022"/>
                  </a:lnTo>
                  <a:lnTo>
                    <a:pt x="423367" y="688670"/>
                  </a:lnTo>
                  <a:lnTo>
                    <a:pt x="542658" y="688670"/>
                  </a:lnTo>
                  <a:lnTo>
                    <a:pt x="648385" y="507022"/>
                  </a:lnTo>
                  <a:lnTo>
                    <a:pt x="678205" y="455790"/>
                  </a:lnTo>
                  <a:close/>
                </a:path>
                <a:path w="2879090" h="1000125">
                  <a:moveTo>
                    <a:pt x="2878594" y="0"/>
                  </a:moveTo>
                  <a:lnTo>
                    <a:pt x="1022502" y="0"/>
                  </a:lnTo>
                  <a:lnTo>
                    <a:pt x="441642" y="1000112"/>
                  </a:lnTo>
                  <a:lnTo>
                    <a:pt x="2878594" y="1000112"/>
                  </a:lnTo>
                  <a:lnTo>
                    <a:pt x="2878594" y="0"/>
                  </a:lnTo>
                  <a:close/>
                </a:path>
              </a:pathLst>
            </a:custGeom>
            <a:solidFill>
              <a:srgbClr val="142B6E"/>
            </a:solidFill>
          </p:spPr>
          <p:txBody>
            <a:bodyPr wrap="square" lIns="0" tIns="0" rIns="0" bIns="0" rtlCol="0"/>
            <a:lstStyle/>
            <a:p>
              <a:endParaRPr/>
            </a:p>
          </p:txBody>
        </p:sp>
        <p:sp>
          <p:nvSpPr>
            <p:cNvPr id="44" name="object 44"/>
            <p:cNvSpPr/>
            <p:nvPr/>
          </p:nvSpPr>
          <p:spPr>
            <a:xfrm>
              <a:off x="1764816" y="9950033"/>
              <a:ext cx="139700" cy="239395"/>
            </a:xfrm>
            <a:custGeom>
              <a:avLst/>
              <a:gdLst/>
              <a:ahLst/>
              <a:cxnLst/>
              <a:rect l="l" t="t" r="r" b="b"/>
              <a:pathLst>
                <a:path w="139700" h="239395">
                  <a:moveTo>
                    <a:pt x="99405" y="0"/>
                  </a:moveTo>
                  <a:lnTo>
                    <a:pt x="0" y="170797"/>
                  </a:lnTo>
                  <a:lnTo>
                    <a:pt x="39768" y="239122"/>
                  </a:lnTo>
                  <a:lnTo>
                    <a:pt x="139173" y="68325"/>
                  </a:lnTo>
                  <a:lnTo>
                    <a:pt x="99405" y="0"/>
                  </a:lnTo>
                  <a:close/>
                </a:path>
              </a:pathLst>
            </a:custGeom>
            <a:solidFill>
              <a:srgbClr val="000021"/>
            </a:solidFill>
          </p:spPr>
          <p:txBody>
            <a:bodyPr wrap="square" lIns="0" tIns="0" rIns="0" bIns="0" rtlCol="0"/>
            <a:lstStyle/>
            <a:p>
              <a:endParaRPr/>
            </a:p>
          </p:txBody>
        </p:sp>
        <p:sp>
          <p:nvSpPr>
            <p:cNvPr id="45" name="object 45"/>
            <p:cNvSpPr/>
            <p:nvPr/>
          </p:nvSpPr>
          <p:spPr>
            <a:xfrm>
              <a:off x="1804601" y="9887930"/>
              <a:ext cx="650240" cy="466090"/>
            </a:xfrm>
            <a:custGeom>
              <a:avLst/>
              <a:gdLst/>
              <a:ahLst/>
              <a:cxnLst/>
              <a:rect l="l" t="t" r="r" b="b"/>
              <a:pathLst>
                <a:path w="650239" h="466090">
                  <a:moveTo>
                    <a:pt x="254856" y="0"/>
                  </a:moveTo>
                  <a:lnTo>
                    <a:pt x="135561" y="0"/>
                  </a:lnTo>
                  <a:lnTo>
                    <a:pt x="0" y="232894"/>
                  </a:lnTo>
                  <a:lnTo>
                    <a:pt x="135561" y="465799"/>
                  </a:lnTo>
                  <a:lnTo>
                    <a:pt x="254856" y="465799"/>
                  </a:lnTo>
                  <a:lnTo>
                    <a:pt x="149107" y="284125"/>
                  </a:lnTo>
                  <a:lnTo>
                    <a:pt x="408434" y="284125"/>
                  </a:lnTo>
                  <a:lnTo>
                    <a:pt x="408434" y="276818"/>
                  </a:lnTo>
                  <a:lnTo>
                    <a:pt x="638016" y="276818"/>
                  </a:lnTo>
                  <a:lnTo>
                    <a:pt x="634173" y="267333"/>
                  </a:lnTo>
                  <a:lnTo>
                    <a:pt x="615974" y="243296"/>
                  </a:lnTo>
                  <a:lnTo>
                    <a:pt x="592243" y="224247"/>
                  </a:lnTo>
                  <a:lnTo>
                    <a:pt x="609395" y="206165"/>
                  </a:lnTo>
                  <a:lnTo>
                    <a:pt x="622266" y="184902"/>
                  </a:lnTo>
                  <a:lnTo>
                    <a:pt x="623121" y="182322"/>
                  </a:lnTo>
                  <a:lnTo>
                    <a:pt x="408434" y="182322"/>
                  </a:lnTo>
                  <a:lnTo>
                    <a:pt x="408434" y="181663"/>
                  </a:lnTo>
                  <a:lnTo>
                    <a:pt x="149107" y="181663"/>
                  </a:lnTo>
                  <a:lnTo>
                    <a:pt x="254856" y="0"/>
                  </a:lnTo>
                  <a:close/>
                </a:path>
                <a:path w="650239" h="466090">
                  <a:moveTo>
                    <a:pt x="408434" y="284125"/>
                  </a:moveTo>
                  <a:lnTo>
                    <a:pt x="301094" y="284125"/>
                  </a:lnTo>
                  <a:lnTo>
                    <a:pt x="301094" y="465799"/>
                  </a:lnTo>
                  <a:lnTo>
                    <a:pt x="498334" y="465799"/>
                  </a:lnTo>
                  <a:lnTo>
                    <a:pt x="546299" y="459533"/>
                  </a:lnTo>
                  <a:lnTo>
                    <a:pt x="587923" y="441545"/>
                  </a:lnTo>
                  <a:lnTo>
                    <a:pt x="620725" y="413047"/>
                  </a:lnTo>
                  <a:lnTo>
                    <a:pt x="642225" y="375254"/>
                  </a:lnTo>
                  <a:lnTo>
                    <a:pt x="643785" y="365985"/>
                  </a:lnTo>
                  <a:lnTo>
                    <a:pt x="408434" y="365985"/>
                  </a:lnTo>
                  <a:lnTo>
                    <a:pt x="408434" y="284125"/>
                  </a:lnTo>
                  <a:close/>
                </a:path>
                <a:path w="650239" h="466090">
                  <a:moveTo>
                    <a:pt x="638016" y="276818"/>
                  </a:moveTo>
                  <a:lnTo>
                    <a:pt x="498334" y="276818"/>
                  </a:lnTo>
                  <a:lnTo>
                    <a:pt x="516568" y="280135"/>
                  </a:lnTo>
                  <a:lnTo>
                    <a:pt x="530524" y="289378"/>
                  </a:lnTo>
                  <a:lnTo>
                    <a:pt x="539450" y="303488"/>
                  </a:lnTo>
                  <a:lnTo>
                    <a:pt x="542593" y="321402"/>
                  </a:lnTo>
                  <a:lnTo>
                    <a:pt x="539450" y="339316"/>
                  </a:lnTo>
                  <a:lnTo>
                    <a:pt x="530524" y="353425"/>
                  </a:lnTo>
                  <a:lnTo>
                    <a:pt x="516568" y="362668"/>
                  </a:lnTo>
                  <a:lnTo>
                    <a:pt x="498334" y="365985"/>
                  </a:lnTo>
                  <a:lnTo>
                    <a:pt x="643785" y="365985"/>
                  </a:lnTo>
                  <a:lnTo>
                    <a:pt x="649943" y="329378"/>
                  </a:lnTo>
                  <a:lnTo>
                    <a:pt x="645832" y="296110"/>
                  </a:lnTo>
                  <a:lnTo>
                    <a:pt x="638016" y="276818"/>
                  </a:lnTo>
                  <a:close/>
                </a:path>
                <a:path w="650239" h="466090">
                  <a:moveTo>
                    <a:pt x="627545" y="99823"/>
                  </a:moveTo>
                  <a:lnTo>
                    <a:pt x="484914" y="99823"/>
                  </a:lnTo>
                  <a:lnTo>
                    <a:pt x="501778" y="102900"/>
                  </a:lnTo>
                  <a:lnTo>
                    <a:pt x="514681" y="111464"/>
                  </a:lnTo>
                  <a:lnTo>
                    <a:pt x="522930" y="124519"/>
                  </a:lnTo>
                  <a:lnTo>
                    <a:pt x="525833" y="141068"/>
                  </a:lnTo>
                  <a:lnTo>
                    <a:pt x="522837" y="157622"/>
                  </a:lnTo>
                  <a:lnTo>
                    <a:pt x="514434" y="170681"/>
                  </a:lnTo>
                  <a:lnTo>
                    <a:pt x="501500" y="179246"/>
                  </a:lnTo>
                  <a:lnTo>
                    <a:pt x="484914" y="182322"/>
                  </a:lnTo>
                  <a:lnTo>
                    <a:pt x="623121" y="182322"/>
                  </a:lnTo>
                  <a:lnTo>
                    <a:pt x="630355" y="160520"/>
                  </a:lnTo>
                  <a:lnTo>
                    <a:pt x="633163" y="133081"/>
                  </a:lnTo>
                  <a:lnTo>
                    <a:pt x="627545" y="99823"/>
                  </a:lnTo>
                  <a:close/>
                </a:path>
                <a:path w="650239" h="466090">
                  <a:moveTo>
                    <a:pt x="484914" y="0"/>
                  </a:moveTo>
                  <a:lnTo>
                    <a:pt x="301094" y="0"/>
                  </a:lnTo>
                  <a:lnTo>
                    <a:pt x="301094" y="181663"/>
                  </a:lnTo>
                  <a:lnTo>
                    <a:pt x="408434" y="181663"/>
                  </a:lnTo>
                  <a:lnTo>
                    <a:pt x="408434" y="99823"/>
                  </a:lnTo>
                  <a:lnTo>
                    <a:pt x="627545" y="99823"/>
                  </a:lnTo>
                  <a:lnTo>
                    <a:pt x="625601" y="88320"/>
                  </a:lnTo>
                  <a:lnTo>
                    <a:pt x="604549" y="51451"/>
                  </a:lnTo>
                  <a:lnTo>
                    <a:pt x="572452" y="23654"/>
                  </a:lnTo>
                  <a:lnTo>
                    <a:pt x="531758" y="6110"/>
                  </a:lnTo>
                  <a:lnTo>
                    <a:pt x="484914" y="0"/>
                  </a:lnTo>
                  <a:close/>
                </a:path>
              </a:pathLst>
            </a:custGeom>
            <a:solidFill>
              <a:srgbClr val="FFDF00"/>
            </a:solidFill>
          </p:spPr>
          <p:txBody>
            <a:bodyPr wrap="square" lIns="0" tIns="0" rIns="0" bIns="0" rtlCol="0"/>
            <a:lstStyle/>
            <a:p>
              <a:endParaRPr/>
            </a:p>
          </p:txBody>
        </p:sp>
        <p:pic>
          <p:nvPicPr>
            <p:cNvPr id="46" name="object 46"/>
            <p:cNvPicPr/>
            <p:nvPr/>
          </p:nvPicPr>
          <p:blipFill>
            <a:blip r:embed="rId15" cstate="print"/>
            <a:stretch>
              <a:fillRect/>
            </a:stretch>
          </p:blipFill>
          <p:spPr>
            <a:xfrm>
              <a:off x="2804945" y="10191253"/>
              <a:ext cx="118750" cy="162475"/>
            </a:xfrm>
            <a:prstGeom prst="rect">
              <a:avLst/>
            </a:prstGeom>
          </p:spPr>
        </p:pic>
        <p:pic>
          <p:nvPicPr>
            <p:cNvPr id="47" name="object 47"/>
            <p:cNvPicPr/>
            <p:nvPr/>
          </p:nvPicPr>
          <p:blipFill>
            <a:blip r:embed="rId16" cstate="print"/>
            <a:stretch>
              <a:fillRect/>
            </a:stretch>
          </p:blipFill>
          <p:spPr>
            <a:xfrm>
              <a:off x="2947642" y="10191445"/>
              <a:ext cx="208055" cy="120498"/>
            </a:xfrm>
            <a:prstGeom prst="rect">
              <a:avLst/>
            </a:prstGeom>
          </p:spPr>
        </p:pic>
        <p:pic>
          <p:nvPicPr>
            <p:cNvPr id="48" name="object 48"/>
            <p:cNvPicPr/>
            <p:nvPr/>
          </p:nvPicPr>
          <p:blipFill>
            <a:blip r:embed="rId17" cstate="print"/>
            <a:stretch>
              <a:fillRect/>
            </a:stretch>
          </p:blipFill>
          <p:spPr>
            <a:xfrm>
              <a:off x="3174925" y="10163009"/>
              <a:ext cx="226515" cy="148933"/>
            </a:xfrm>
            <a:prstGeom prst="rect">
              <a:avLst/>
            </a:prstGeom>
          </p:spPr>
        </p:pic>
        <p:pic>
          <p:nvPicPr>
            <p:cNvPr id="49" name="object 49"/>
            <p:cNvPicPr/>
            <p:nvPr/>
          </p:nvPicPr>
          <p:blipFill>
            <a:blip r:embed="rId18" cstate="print"/>
            <a:stretch>
              <a:fillRect/>
            </a:stretch>
          </p:blipFill>
          <p:spPr>
            <a:xfrm>
              <a:off x="3466598" y="10149287"/>
              <a:ext cx="159973" cy="162077"/>
            </a:xfrm>
            <a:prstGeom prst="rect">
              <a:avLst/>
            </a:prstGeom>
          </p:spPr>
        </p:pic>
        <p:pic>
          <p:nvPicPr>
            <p:cNvPr id="50" name="object 50"/>
            <p:cNvPicPr/>
            <p:nvPr/>
          </p:nvPicPr>
          <p:blipFill>
            <a:blip r:embed="rId19" cstate="print"/>
            <a:stretch>
              <a:fillRect/>
            </a:stretch>
          </p:blipFill>
          <p:spPr>
            <a:xfrm>
              <a:off x="3687009" y="10191253"/>
              <a:ext cx="118760" cy="162475"/>
            </a:xfrm>
            <a:prstGeom prst="rect">
              <a:avLst/>
            </a:prstGeom>
          </p:spPr>
        </p:pic>
        <p:pic>
          <p:nvPicPr>
            <p:cNvPr id="51" name="object 51"/>
            <p:cNvPicPr/>
            <p:nvPr/>
          </p:nvPicPr>
          <p:blipFill>
            <a:blip r:embed="rId20" cstate="print"/>
            <a:stretch>
              <a:fillRect/>
            </a:stretch>
          </p:blipFill>
          <p:spPr>
            <a:xfrm>
              <a:off x="3827353" y="10191258"/>
              <a:ext cx="128768" cy="120885"/>
            </a:xfrm>
            <a:prstGeom prst="rect">
              <a:avLst/>
            </a:prstGeom>
          </p:spPr>
        </p:pic>
        <p:sp>
          <p:nvSpPr>
            <p:cNvPr id="52" name="object 52"/>
            <p:cNvSpPr/>
            <p:nvPr/>
          </p:nvSpPr>
          <p:spPr>
            <a:xfrm>
              <a:off x="2812867" y="9913266"/>
              <a:ext cx="1129665" cy="187960"/>
            </a:xfrm>
            <a:custGeom>
              <a:avLst/>
              <a:gdLst/>
              <a:ahLst/>
              <a:cxnLst/>
              <a:rect l="l" t="t" r="r" b="b"/>
              <a:pathLst>
                <a:path w="1129664" h="187959">
                  <a:moveTo>
                    <a:pt x="965201" y="7212"/>
                  </a:moveTo>
                  <a:lnTo>
                    <a:pt x="933524" y="7212"/>
                  </a:lnTo>
                  <a:lnTo>
                    <a:pt x="933524" y="149892"/>
                  </a:lnTo>
                  <a:lnTo>
                    <a:pt x="981206" y="149892"/>
                  </a:lnTo>
                  <a:lnTo>
                    <a:pt x="981206" y="118226"/>
                  </a:lnTo>
                  <a:lnTo>
                    <a:pt x="965201" y="118226"/>
                  </a:lnTo>
                  <a:lnTo>
                    <a:pt x="965201" y="7212"/>
                  </a:lnTo>
                  <a:close/>
                </a:path>
                <a:path w="1129664" h="187959">
                  <a:moveTo>
                    <a:pt x="984734" y="118226"/>
                  </a:moveTo>
                  <a:lnTo>
                    <a:pt x="981206" y="118226"/>
                  </a:lnTo>
                  <a:lnTo>
                    <a:pt x="981206" y="149892"/>
                  </a:lnTo>
                  <a:lnTo>
                    <a:pt x="984734" y="149892"/>
                  </a:lnTo>
                  <a:lnTo>
                    <a:pt x="984734" y="118226"/>
                  </a:lnTo>
                  <a:close/>
                </a:path>
                <a:path w="1129664" h="187959">
                  <a:moveTo>
                    <a:pt x="1126951" y="87618"/>
                  </a:moveTo>
                  <a:lnTo>
                    <a:pt x="1086076" y="87618"/>
                  </a:lnTo>
                  <a:lnTo>
                    <a:pt x="1090755" y="89313"/>
                  </a:lnTo>
                  <a:lnTo>
                    <a:pt x="1093812" y="92716"/>
                  </a:lnTo>
                  <a:lnTo>
                    <a:pt x="1096387" y="95647"/>
                  </a:lnTo>
                  <a:lnTo>
                    <a:pt x="1097685" y="99813"/>
                  </a:lnTo>
                  <a:lnTo>
                    <a:pt x="1097685" y="118226"/>
                  </a:lnTo>
                  <a:lnTo>
                    <a:pt x="984734" y="118226"/>
                  </a:lnTo>
                  <a:lnTo>
                    <a:pt x="984734" y="149892"/>
                  </a:lnTo>
                  <a:lnTo>
                    <a:pt x="1129351" y="149892"/>
                  </a:lnTo>
                  <a:lnTo>
                    <a:pt x="1129351" y="107674"/>
                  </a:lnTo>
                  <a:lnTo>
                    <a:pt x="1128646" y="95860"/>
                  </a:lnTo>
                  <a:lnTo>
                    <a:pt x="1126951" y="87618"/>
                  </a:lnTo>
                  <a:close/>
                </a:path>
                <a:path w="1129664" h="187959">
                  <a:moveTo>
                    <a:pt x="1028889" y="43631"/>
                  </a:moveTo>
                  <a:lnTo>
                    <a:pt x="997223" y="43631"/>
                  </a:lnTo>
                  <a:lnTo>
                    <a:pt x="997223" y="118226"/>
                  </a:lnTo>
                  <a:lnTo>
                    <a:pt x="1028889" y="118226"/>
                  </a:lnTo>
                  <a:lnTo>
                    <a:pt x="1028889" y="87618"/>
                  </a:lnTo>
                  <a:lnTo>
                    <a:pt x="1126951" y="87618"/>
                  </a:lnTo>
                  <a:lnTo>
                    <a:pt x="1090807" y="56799"/>
                  </a:lnTo>
                  <a:lnTo>
                    <a:pt x="1077796" y="55941"/>
                  </a:lnTo>
                  <a:lnTo>
                    <a:pt x="1028889" y="55941"/>
                  </a:lnTo>
                  <a:lnTo>
                    <a:pt x="1028889" y="43631"/>
                  </a:lnTo>
                  <a:close/>
                </a:path>
                <a:path w="1129664" h="187959">
                  <a:moveTo>
                    <a:pt x="837458" y="39579"/>
                  </a:moveTo>
                  <a:lnTo>
                    <a:pt x="805792" y="39579"/>
                  </a:lnTo>
                  <a:lnTo>
                    <a:pt x="805792" y="48205"/>
                  </a:lnTo>
                  <a:lnTo>
                    <a:pt x="792730" y="49046"/>
                  </a:lnTo>
                  <a:lnTo>
                    <a:pt x="754068" y="69061"/>
                  </a:lnTo>
                  <a:lnTo>
                    <a:pt x="744564" y="99227"/>
                  </a:lnTo>
                  <a:lnTo>
                    <a:pt x="745474" y="110019"/>
                  </a:lnTo>
                  <a:lnTo>
                    <a:pt x="769186" y="142667"/>
                  </a:lnTo>
                  <a:lnTo>
                    <a:pt x="805970" y="149892"/>
                  </a:lnTo>
                  <a:lnTo>
                    <a:pt x="849245" y="149892"/>
                  </a:lnTo>
                  <a:lnTo>
                    <a:pt x="849245" y="118226"/>
                  </a:lnTo>
                  <a:lnTo>
                    <a:pt x="791482" y="118226"/>
                  </a:lnTo>
                  <a:lnTo>
                    <a:pt x="786353" y="116583"/>
                  </a:lnTo>
                  <a:lnTo>
                    <a:pt x="778261" y="110019"/>
                  </a:lnTo>
                  <a:lnTo>
                    <a:pt x="776241" y="105330"/>
                  </a:lnTo>
                  <a:lnTo>
                    <a:pt x="776241" y="93480"/>
                  </a:lnTo>
                  <a:lnTo>
                    <a:pt x="778376" y="88821"/>
                  </a:lnTo>
                  <a:lnTo>
                    <a:pt x="786939" y="81661"/>
                  </a:lnTo>
                  <a:lnTo>
                    <a:pt x="791953" y="79871"/>
                  </a:lnTo>
                  <a:lnTo>
                    <a:pt x="837458" y="79871"/>
                  </a:lnTo>
                  <a:lnTo>
                    <a:pt x="837458" y="39579"/>
                  </a:lnTo>
                  <a:close/>
                </a:path>
                <a:path w="1129664" h="187959">
                  <a:moveTo>
                    <a:pt x="852773" y="118226"/>
                  </a:moveTo>
                  <a:lnTo>
                    <a:pt x="849245" y="118226"/>
                  </a:lnTo>
                  <a:lnTo>
                    <a:pt x="849245" y="149892"/>
                  </a:lnTo>
                  <a:lnTo>
                    <a:pt x="852773" y="149892"/>
                  </a:lnTo>
                  <a:lnTo>
                    <a:pt x="852773" y="118226"/>
                  </a:lnTo>
                  <a:close/>
                </a:path>
                <a:path w="1129664" h="187959">
                  <a:moveTo>
                    <a:pt x="900623" y="7212"/>
                  </a:moveTo>
                  <a:lnTo>
                    <a:pt x="868957" y="7212"/>
                  </a:lnTo>
                  <a:lnTo>
                    <a:pt x="868957" y="118226"/>
                  </a:lnTo>
                  <a:lnTo>
                    <a:pt x="852773" y="118226"/>
                  </a:lnTo>
                  <a:lnTo>
                    <a:pt x="852773" y="149892"/>
                  </a:lnTo>
                  <a:lnTo>
                    <a:pt x="900623" y="149892"/>
                  </a:lnTo>
                  <a:lnTo>
                    <a:pt x="900623" y="7212"/>
                  </a:lnTo>
                  <a:close/>
                </a:path>
                <a:path w="1129664" h="187959">
                  <a:moveTo>
                    <a:pt x="837458" y="79871"/>
                  </a:moveTo>
                  <a:lnTo>
                    <a:pt x="805792" y="79871"/>
                  </a:lnTo>
                  <a:lnTo>
                    <a:pt x="805792" y="118226"/>
                  </a:lnTo>
                  <a:lnTo>
                    <a:pt x="837458" y="118226"/>
                  </a:lnTo>
                  <a:lnTo>
                    <a:pt x="837458" y="79871"/>
                  </a:lnTo>
                  <a:close/>
                </a:path>
                <a:path w="1129664" h="187959">
                  <a:moveTo>
                    <a:pt x="784270" y="0"/>
                  </a:moveTo>
                  <a:lnTo>
                    <a:pt x="774890" y="0"/>
                  </a:lnTo>
                  <a:lnTo>
                    <a:pt x="770954" y="1371"/>
                  </a:lnTo>
                  <a:lnTo>
                    <a:pt x="764632" y="6888"/>
                  </a:lnTo>
                  <a:lnTo>
                    <a:pt x="763041" y="10499"/>
                  </a:lnTo>
                  <a:lnTo>
                    <a:pt x="763041" y="19648"/>
                  </a:lnTo>
                  <a:lnTo>
                    <a:pt x="764632" y="23281"/>
                  </a:lnTo>
                  <a:lnTo>
                    <a:pt x="770954" y="28441"/>
                  </a:lnTo>
                  <a:lnTo>
                    <a:pt x="774890" y="29729"/>
                  </a:lnTo>
                  <a:lnTo>
                    <a:pt x="784270" y="29729"/>
                  </a:lnTo>
                  <a:lnTo>
                    <a:pt x="788206" y="28441"/>
                  </a:lnTo>
                  <a:lnTo>
                    <a:pt x="794539" y="23281"/>
                  </a:lnTo>
                  <a:lnTo>
                    <a:pt x="796120" y="19648"/>
                  </a:lnTo>
                  <a:lnTo>
                    <a:pt x="796120" y="10499"/>
                  </a:lnTo>
                  <a:lnTo>
                    <a:pt x="794539" y="6888"/>
                  </a:lnTo>
                  <a:lnTo>
                    <a:pt x="788206" y="1371"/>
                  </a:lnTo>
                  <a:lnTo>
                    <a:pt x="784270" y="0"/>
                  </a:lnTo>
                  <a:close/>
                </a:path>
                <a:path w="1129664" h="187959">
                  <a:moveTo>
                    <a:pt x="825389" y="0"/>
                  </a:moveTo>
                  <a:lnTo>
                    <a:pt x="815884" y="0"/>
                  </a:lnTo>
                  <a:lnTo>
                    <a:pt x="811979" y="1371"/>
                  </a:lnTo>
                  <a:lnTo>
                    <a:pt x="805761" y="6888"/>
                  </a:lnTo>
                  <a:lnTo>
                    <a:pt x="804212" y="10499"/>
                  </a:lnTo>
                  <a:lnTo>
                    <a:pt x="804212" y="19648"/>
                  </a:lnTo>
                  <a:lnTo>
                    <a:pt x="805792" y="23281"/>
                  </a:lnTo>
                  <a:lnTo>
                    <a:pt x="812136" y="28441"/>
                  </a:lnTo>
                  <a:lnTo>
                    <a:pt x="815999" y="29729"/>
                  </a:lnTo>
                  <a:lnTo>
                    <a:pt x="825273" y="29729"/>
                  </a:lnTo>
                  <a:lnTo>
                    <a:pt x="829199" y="28441"/>
                  </a:lnTo>
                  <a:lnTo>
                    <a:pt x="835532" y="23281"/>
                  </a:lnTo>
                  <a:lnTo>
                    <a:pt x="837113" y="19648"/>
                  </a:lnTo>
                  <a:lnTo>
                    <a:pt x="837113" y="10499"/>
                  </a:lnTo>
                  <a:lnTo>
                    <a:pt x="835553" y="6888"/>
                  </a:lnTo>
                  <a:lnTo>
                    <a:pt x="829346" y="1371"/>
                  </a:lnTo>
                  <a:lnTo>
                    <a:pt x="825389" y="0"/>
                  </a:lnTo>
                  <a:close/>
                </a:path>
                <a:path w="1129664" h="187959">
                  <a:moveTo>
                    <a:pt x="663991" y="7212"/>
                  </a:moveTo>
                  <a:lnTo>
                    <a:pt x="632325" y="7212"/>
                  </a:lnTo>
                  <a:lnTo>
                    <a:pt x="632325" y="149903"/>
                  </a:lnTo>
                  <a:lnTo>
                    <a:pt x="663991" y="149903"/>
                  </a:lnTo>
                  <a:lnTo>
                    <a:pt x="663991" y="7212"/>
                  </a:lnTo>
                  <a:close/>
                </a:path>
                <a:path w="1129664" h="187959">
                  <a:moveTo>
                    <a:pt x="274285" y="7212"/>
                  </a:moveTo>
                  <a:lnTo>
                    <a:pt x="242608" y="7212"/>
                  </a:lnTo>
                  <a:lnTo>
                    <a:pt x="242608" y="149892"/>
                  </a:lnTo>
                  <a:lnTo>
                    <a:pt x="290301" y="149892"/>
                  </a:lnTo>
                  <a:lnTo>
                    <a:pt x="290301" y="118226"/>
                  </a:lnTo>
                  <a:lnTo>
                    <a:pt x="274285" y="118226"/>
                  </a:lnTo>
                  <a:lnTo>
                    <a:pt x="274285" y="7212"/>
                  </a:lnTo>
                  <a:close/>
                </a:path>
                <a:path w="1129664" h="187959">
                  <a:moveTo>
                    <a:pt x="293808" y="118226"/>
                  </a:moveTo>
                  <a:lnTo>
                    <a:pt x="290301" y="118226"/>
                  </a:lnTo>
                  <a:lnTo>
                    <a:pt x="290301" y="149892"/>
                  </a:lnTo>
                  <a:lnTo>
                    <a:pt x="293808" y="149892"/>
                  </a:lnTo>
                  <a:lnTo>
                    <a:pt x="293808" y="118226"/>
                  </a:lnTo>
                  <a:close/>
                </a:path>
                <a:path w="1129664" h="187959">
                  <a:moveTo>
                    <a:pt x="386178" y="118226"/>
                  </a:moveTo>
                  <a:lnTo>
                    <a:pt x="293808" y="118226"/>
                  </a:lnTo>
                  <a:lnTo>
                    <a:pt x="293808" y="149892"/>
                  </a:lnTo>
                  <a:lnTo>
                    <a:pt x="386178" y="149892"/>
                  </a:lnTo>
                  <a:lnTo>
                    <a:pt x="386178" y="118226"/>
                  </a:lnTo>
                  <a:close/>
                </a:path>
                <a:path w="1129664" h="187959">
                  <a:moveTo>
                    <a:pt x="389706" y="118226"/>
                  </a:moveTo>
                  <a:lnTo>
                    <a:pt x="386178" y="118226"/>
                  </a:lnTo>
                  <a:lnTo>
                    <a:pt x="386178" y="149892"/>
                  </a:lnTo>
                  <a:lnTo>
                    <a:pt x="389706" y="149892"/>
                  </a:lnTo>
                  <a:lnTo>
                    <a:pt x="389706" y="118226"/>
                  </a:lnTo>
                  <a:close/>
                </a:path>
                <a:path w="1129664" h="187959">
                  <a:moveTo>
                    <a:pt x="548047" y="118226"/>
                  </a:moveTo>
                  <a:lnTo>
                    <a:pt x="389706" y="118226"/>
                  </a:lnTo>
                  <a:lnTo>
                    <a:pt x="389706" y="149892"/>
                  </a:lnTo>
                  <a:lnTo>
                    <a:pt x="548047" y="149892"/>
                  </a:lnTo>
                  <a:lnTo>
                    <a:pt x="548047" y="118226"/>
                  </a:lnTo>
                  <a:close/>
                </a:path>
                <a:path w="1129664" h="187959">
                  <a:moveTo>
                    <a:pt x="551386" y="118226"/>
                  </a:moveTo>
                  <a:lnTo>
                    <a:pt x="548047" y="118226"/>
                  </a:lnTo>
                  <a:lnTo>
                    <a:pt x="548047" y="149892"/>
                  </a:lnTo>
                  <a:lnTo>
                    <a:pt x="551386" y="149892"/>
                  </a:lnTo>
                  <a:lnTo>
                    <a:pt x="551386" y="118226"/>
                  </a:lnTo>
                  <a:close/>
                </a:path>
                <a:path w="1129664" h="187959">
                  <a:moveTo>
                    <a:pt x="599424" y="7212"/>
                  </a:moveTo>
                  <a:lnTo>
                    <a:pt x="567748" y="7212"/>
                  </a:lnTo>
                  <a:lnTo>
                    <a:pt x="567748" y="118226"/>
                  </a:lnTo>
                  <a:lnTo>
                    <a:pt x="551386" y="118226"/>
                  </a:lnTo>
                  <a:lnTo>
                    <a:pt x="551386" y="149892"/>
                  </a:lnTo>
                  <a:lnTo>
                    <a:pt x="599424" y="149892"/>
                  </a:lnTo>
                  <a:lnTo>
                    <a:pt x="599424" y="7212"/>
                  </a:lnTo>
                  <a:close/>
                </a:path>
                <a:path w="1129664" h="187959">
                  <a:moveTo>
                    <a:pt x="359610" y="48383"/>
                  </a:moveTo>
                  <a:lnTo>
                    <a:pt x="327944" y="48383"/>
                  </a:lnTo>
                  <a:lnTo>
                    <a:pt x="327944" y="118226"/>
                  </a:lnTo>
                  <a:lnTo>
                    <a:pt x="359610" y="118226"/>
                  </a:lnTo>
                  <a:lnTo>
                    <a:pt x="359610" y="48383"/>
                  </a:lnTo>
                  <a:close/>
                </a:path>
                <a:path w="1129664" h="187959">
                  <a:moveTo>
                    <a:pt x="433861" y="43631"/>
                  </a:moveTo>
                  <a:lnTo>
                    <a:pt x="402195" y="43631"/>
                  </a:lnTo>
                  <a:lnTo>
                    <a:pt x="402195" y="118226"/>
                  </a:lnTo>
                  <a:lnTo>
                    <a:pt x="433861" y="118226"/>
                  </a:lnTo>
                  <a:lnTo>
                    <a:pt x="433861" y="87618"/>
                  </a:lnTo>
                  <a:lnTo>
                    <a:pt x="531923" y="87618"/>
                  </a:lnTo>
                  <a:lnTo>
                    <a:pt x="495779" y="56799"/>
                  </a:lnTo>
                  <a:lnTo>
                    <a:pt x="482768" y="55941"/>
                  </a:lnTo>
                  <a:lnTo>
                    <a:pt x="433861" y="55941"/>
                  </a:lnTo>
                  <a:lnTo>
                    <a:pt x="433861" y="43631"/>
                  </a:lnTo>
                  <a:close/>
                </a:path>
                <a:path w="1129664" h="187959">
                  <a:moveTo>
                    <a:pt x="531923" y="87618"/>
                  </a:moveTo>
                  <a:lnTo>
                    <a:pt x="491048" y="87618"/>
                  </a:lnTo>
                  <a:lnTo>
                    <a:pt x="495727" y="89313"/>
                  </a:lnTo>
                  <a:lnTo>
                    <a:pt x="498784" y="92716"/>
                  </a:lnTo>
                  <a:lnTo>
                    <a:pt x="501359" y="95647"/>
                  </a:lnTo>
                  <a:lnTo>
                    <a:pt x="502657" y="99813"/>
                  </a:lnTo>
                  <a:lnTo>
                    <a:pt x="502657" y="118226"/>
                  </a:lnTo>
                  <a:lnTo>
                    <a:pt x="534323" y="118226"/>
                  </a:lnTo>
                  <a:lnTo>
                    <a:pt x="534323" y="107674"/>
                  </a:lnTo>
                  <a:lnTo>
                    <a:pt x="533618" y="95860"/>
                  </a:lnTo>
                  <a:lnTo>
                    <a:pt x="531923" y="87618"/>
                  </a:lnTo>
                  <a:close/>
                </a:path>
                <a:path w="1129664" h="187959">
                  <a:moveTo>
                    <a:pt x="473566" y="12310"/>
                  </a:moveTo>
                  <a:lnTo>
                    <a:pt x="463475" y="12310"/>
                  </a:lnTo>
                  <a:lnTo>
                    <a:pt x="459319" y="13744"/>
                  </a:lnTo>
                  <a:lnTo>
                    <a:pt x="452745" y="19502"/>
                  </a:lnTo>
                  <a:lnTo>
                    <a:pt x="451102" y="23218"/>
                  </a:lnTo>
                  <a:lnTo>
                    <a:pt x="451102" y="32838"/>
                  </a:lnTo>
                  <a:lnTo>
                    <a:pt x="452776" y="36711"/>
                  </a:lnTo>
                  <a:lnTo>
                    <a:pt x="459466" y="42102"/>
                  </a:lnTo>
                  <a:lnTo>
                    <a:pt x="463590" y="43453"/>
                  </a:lnTo>
                  <a:lnTo>
                    <a:pt x="473440" y="43453"/>
                  </a:lnTo>
                  <a:lnTo>
                    <a:pt x="477586" y="42102"/>
                  </a:lnTo>
                  <a:lnTo>
                    <a:pt x="484264" y="36711"/>
                  </a:lnTo>
                  <a:lnTo>
                    <a:pt x="485939" y="32838"/>
                  </a:lnTo>
                  <a:lnTo>
                    <a:pt x="485939" y="23218"/>
                  </a:lnTo>
                  <a:lnTo>
                    <a:pt x="484296" y="19502"/>
                  </a:lnTo>
                  <a:lnTo>
                    <a:pt x="477732" y="13744"/>
                  </a:lnTo>
                  <a:lnTo>
                    <a:pt x="473566" y="12310"/>
                  </a:lnTo>
                  <a:close/>
                </a:path>
                <a:path w="1129664" h="187959">
                  <a:moveTo>
                    <a:pt x="366006" y="158162"/>
                  </a:moveTo>
                  <a:lnTo>
                    <a:pt x="356501" y="158162"/>
                  </a:lnTo>
                  <a:lnTo>
                    <a:pt x="352607" y="159512"/>
                  </a:lnTo>
                  <a:lnTo>
                    <a:pt x="346389" y="164904"/>
                  </a:lnTo>
                  <a:lnTo>
                    <a:pt x="344840" y="168484"/>
                  </a:lnTo>
                  <a:lnTo>
                    <a:pt x="344840" y="177748"/>
                  </a:lnTo>
                  <a:lnTo>
                    <a:pt x="346410" y="181443"/>
                  </a:lnTo>
                  <a:lnTo>
                    <a:pt x="352754" y="186604"/>
                  </a:lnTo>
                  <a:lnTo>
                    <a:pt x="356627" y="187902"/>
                  </a:lnTo>
                  <a:lnTo>
                    <a:pt x="365891" y="187902"/>
                  </a:lnTo>
                  <a:lnTo>
                    <a:pt x="369817" y="186604"/>
                  </a:lnTo>
                  <a:lnTo>
                    <a:pt x="376150" y="181443"/>
                  </a:lnTo>
                  <a:lnTo>
                    <a:pt x="377741" y="177748"/>
                  </a:lnTo>
                  <a:lnTo>
                    <a:pt x="377741" y="168484"/>
                  </a:lnTo>
                  <a:lnTo>
                    <a:pt x="376181" y="164904"/>
                  </a:lnTo>
                  <a:lnTo>
                    <a:pt x="369974" y="159512"/>
                  </a:lnTo>
                  <a:lnTo>
                    <a:pt x="366006" y="158162"/>
                  </a:lnTo>
                  <a:close/>
                </a:path>
                <a:path w="1129664" h="187959">
                  <a:moveTo>
                    <a:pt x="324898" y="158162"/>
                  </a:moveTo>
                  <a:lnTo>
                    <a:pt x="315508" y="158162"/>
                  </a:lnTo>
                  <a:lnTo>
                    <a:pt x="311583" y="159512"/>
                  </a:lnTo>
                  <a:lnTo>
                    <a:pt x="305249" y="164904"/>
                  </a:lnTo>
                  <a:lnTo>
                    <a:pt x="303658" y="168484"/>
                  </a:lnTo>
                  <a:lnTo>
                    <a:pt x="303658" y="177748"/>
                  </a:lnTo>
                  <a:lnTo>
                    <a:pt x="305249" y="181443"/>
                  </a:lnTo>
                  <a:lnTo>
                    <a:pt x="311583" y="186604"/>
                  </a:lnTo>
                  <a:lnTo>
                    <a:pt x="315508" y="187902"/>
                  </a:lnTo>
                  <a:lnTo>
                    <a:pt x="324898" y="187902"/>
                  </a:lnTo>
                  <a:lnTo>
                    <a:pt x="328824" y="186604"/>
                  </a:lnTo>
                  <a:lnTo>
                    <a:pt x="335157" y="181443"/>
                  </a:lnTo>
                  <a:lnTo>
                    <a:pt x="336737" y="177748"/>
                  </a:lnTo>
                  <a:lnTo>
                    <a:pt x="336737" y="168484"/>
                  </a:lnTo>
                  <a:lnTo>
                    <a:pt x="335157" y="164904"/>
                  </a:lnTo>
                  <a:lnTo>
                    <a:pt x="328824" y="159512"/>
                  </a:lnTo>
                  <a:lnTo>
                    <a:pt x="324898" y="158162"/>
                  </a:lnTo>
                  <a:close/>
                </a:path>
                <a:path w="1129664" h="187959">
                  <a:moveTo>
                    <a:pt x="179737" y="5453"/>
                  </a:moveTo>
                  <a:lnTo>
                    <a:pt x="169656" y="5453"/>
                  </a:lnTo>
                  <a:lnTo>
                    <a:pt x="165490" y="6888"/>
                  </a:lnTo>
                  <a:lnTo>
                    <a:pt x="158926" y="12635"/>
                  </a:lnTo>
                  <a:lnTo>
                    <a:pt x="157283" y="16361"/>
                  </a:lnTo>
                  <a:lnTo>
                    <a:pt x="157283" y="25981"/>
                  </a:lnTo>
                  <a:lnTo>
                    <a:pt x="158958" y="29844"/>
                  </a:lnTo>
                  <a:lnTo>
                    <a:pt x="165636" y="35246"/>
                  </a:lnTo>
                  <a:lnTo>
                    <a:pt x="169782" y="36596"/>
                  </a:lnTo>
                  <a:lnTo>
                    <a:pt x="179632" y="36596"/>
                  </a:lnTo>
                  <a:lnTo>
                    <a:pt x="183767" y="35246"/>
                  </a:lnTo>
                  <a:lnTo>
                    <a:pt x="190446" y="29844"/>
                  </a:lnTo>
                  <a:lnTo>
                    <a:pt x="192121" y="25981"/>
                  </a:lnTo>
                  <a:lnTo>
                    <a:pt x="192121" y="16361"/>
                  </a:lnTo>
                  <a:lnTo>
                    <a:pt x="190477" y="12635"/>
                  </a:lnTo>
                  <a:lnTo>
                    <a:pt x="183903" y="6888"/>
                  </a:lnTo>
                  <a:lnTo>
                    <a:pt x="179737" y="5453"/>
                  </a:lnTo>
                  <a:close/>
                </a:path>
                <a:path w="1129664" h="187959">
                  <a:moveTo>
                    <a:pt x="92893" y="39579"/>
                  </a:moveTo>
                  <a:lnTo>
                    <a:pt x="61227" y="39579"/>
                  </a:lnTo>
                  <a:lnTo>
                    <a:pt x="61227" y="48205"/>
                  </a:lnTo>
                  <a:lnTo>
                    <a:pt x="47647" y="49079"/>
                  </a:lnTo>
                  <a:lnTo>
                    <a:pt x="48009" y="49079"/>
                  </a:lnTo>
                  <a:lnTo>
                    <a:pt x="36418" y="51568"/>
                  </a:lnTo>
                  <a:lnTo>
                    <a:pt x="25992" y="55775"/>
                  </a:lnTo>
                  <a:lnTo>
                    <a:pt x="1054" y="87841"/>
                  </a:lnTo>
                  <a:lnTo>
                    <a:pt x="0" y="99227"/>
                  </a:lnTo>
                  <a:lnTo>
                    <a:pt x="909" y="110019"/>
                  </a:lnTo>
                  <a:lnTo>
                    <a:pt x="989" y="110960"/>
                  </a:lnTo>
                  <a:lnTo>
                    <a:pt x="24615" y="142667"/>
                  </a:lnTo>
                  <a:lnTo>
                    <a:pt x="61395" y="149892"/>
                  </a:lnTo>
                  <a:lnTo>
                    <a:pt x="104681" y="149892"/>
                  </a:lnTo>
                  <a:lnTo>
                    <a:pt x="104681" y="118226"/>
                  </a:lnTo>
                  <a:lnTo>
                    <a:pt x="46907" y="118226"/>
                  </a:lnTo>
                  <a:lnTo>
                    <a:pt x="41778" y="116583"/>
                  </a:lnTo>
                  <a:lnTo>
                    <a:pt x="33686" y="110019"/>
                  </a:lnTo>
                  <a:lnTo>
                    <a:pt x="31666" y="105330"/>
                  </a:lnTo>
                  <a:lnTo>
                    <a:pt x="31666" y="93480"/>
                  </a:lnTo>
                  <a:lnTo>
                    <a:pt x="33801" y="88821"/>
                  </a:lnTo>
                  <a:lnTo>
                    <a:pt x="42364" y="81661"/>
                  </a:lnTo>
                  <a:lnTo>
                    <a:pt x="47378" y="79871"/>
                  </a:lnTo>
                  <a:lnTo>
                    <a:pt x="92893" y="79871"/>
                  </a:lnTo>
                  <a:lnTo>
                    <a:pt x="92893" y="39579"/>
                  </a:lnTo>
                  <a:close/>
                </a:path>
                <a:path w="1129664" h="187959">
                  <a:moveTo>
                    <a:pt x="108198" y="118226"/>
                  </a:moveTo>
                  <a:lnTo>
                    <a:pt x="104681" y="118226"/>
                  </a:lnTo>
                  <a:lnTo>
                    <a:pt x="104681" y="149892"/>
                  </a:lnTo>
                  <a:lnTo>
                    <a:pt x="108198" y="149892"/>
                  </a:lnTo>
                  <a:lnTo>
                    <a:pt x="108198" y="118226"/>
                  </a:lnTo>
                  <a:close/>
                </a:path>
                <a:path w="1129664" h="187959">
                  <a:moveTo>
                    <a:pt x="213758" y="79871"/>
                  </a:moveTo>
                  <a:lnTo>
                    <a:pt x="182092" y="79871"/>
                  </a:lnTo>
                  <a:lnTo>
                    <a:pt x="182092" y="118226"/>
                  </a:lnTo>
                  <a:lnTo>
                    <a:pt x="108198" y="118226"/>
                  </a:lnTo>
                  <a:lnTo>
                    <a:pt x="108198" y="149892"/>
                  </a:lnTo>
                  <a:lnTo>
                    <a:pt x="213758" y="149892"/>
                  </a:lnTo>
                  <a:lnTo>
                    <a:pt x="213758" y="79871"/>
                  </a:lnTo>
                  <a:close/>
                </a:path>
                <a:path w="1129664" h="187959">
                  <a:moveTo>
                    <a:pt x="92893" y="79871"/>
                  </a:moveTo>
                  <a:lnTo>
                    <a:pt x="61227" y="79871"/>
                  </a:lnTo>
                  <a:lnTo>
                    <a:pt x="61227" y="118226"/>
                  </a:lnTo>
                  <a:lnTo>
                    <a:pt x="92893" y="118226"/>
                  </a:lnTo>
                  <a:lnTo>
                    <a:pt x="92893" y="79871"/>
                  </a:lnTo>
                  <a:close/>
                </a:path>
                <a:path w="1129664" h="187959">
                  <a:moveTo>
                    <a:pt x="213758" y="48205"/>
                  </a:moveTo>
                  <a:lnTo>
                    <a:pt x="181569" y="48205"/>
                  </a:lnTo>
                  <a:lnTo>
                    <a:pt x="168018" y="49079"/>
                  </a:lnTo>
                  <a:lnTo>
                    <a:pt x="129873" y="69741"/>
                  </a:lnTo>
                  <a:lnTo>
                    <a:pt x="120864" y="99049"/>
                  </a:lnTo>
                  <a:lnTo>
                    <a:pt x="120864" y="105968"/>
                  </a:lnTo>
                  <a:lnTo>
                    <a:pt x="122560" y="112364"/>
                  </a:lnTo>
                  <a:lnTo>
                    <a:pt x="125962" y="118226"/>
                  </a:lnTo>
                  <a:lnTo>
                    <a:pt x="161679" y="118226"/>
                  </a:lnTo>
                  <a:lnTo>
                    <a:pt x="155576" y="113421"/>
                  </a:lnTo>
                  <a:lnTo>
                    <a:pt x="152530" y="107025"/>
                  </a:lnTo>
                  <a:lnTo>
                    <a:pt x="152530" y="93480"/>
                  </a:lnTo>
                  <a:lnTo>
                    <a:pt x="154561" y="88821"/>
                  </a:lnTo>
                  <a:lnTo>
                    <a:pt x="162653" y="81661"/>
                  </a:lnTo>
                  <a:lnTo>
                    <a:pt x="167604" y="79871"/>
                  </a:lnTo>
                  <a:lnTo>
                    <a:pt x="213758" y="79871"/>
                  </a:lnTo>
                  <a:lnTo>
                    <a:pt x="213758" y="48205"/>
                  </a:lnTo>
                  <a:close/>
                </a:path>
                <a:path w="1129664" h="187959">
                  <a:moveTo>
                    <a:pt x="80813" y="0"/>
                  </a:moveTo>
                  <a:lnTo>
                    <a:pt x="71308" y="0"/>
                  </a:lnTo>
                  <a:lnTo>
                    <a:pt x="67404" y="1371"/>
                  </a:lnTo>
                  <a:lnTo>
                    <a:pt x="61196" y="6888"/>
                  </a:lnTo>
                  <a:lnTo>
                    <a:pt x="59636" y="10499"/>
                  </a:lnTo>
                  <a:lnTo>
                    <a:pt x="59636" y="19648"/>
                  </a:lnTo>
                  <a:lnTo>
                    <a:pt x="61227" y="23281"/>
                  </a:lnTo>
                  <a:lnTo>
                    <a:pt x="67550" y="28441"/>
                  </a:lnTo>
                  <a:lnTo>
                    <a:pt x="71423" y="29729"/>
                  </a:lnTo>
                  <a:lnTo>
                    <a:pt x="80688" y="29729"/>
                  </a:lnTo>
                  <a:lnTo>
                    <a:pt x="84624" y="28441"/>
                  </a:lnTo>
                  <a:lnTo>
                    <a:pt x="90957" y="23281"/>
                  </a:lnTo>
                  <a:lnTo>
                    <a:pt x="92538" y="19648"/>
                  </a:lnTo>
                  <a:lnTo>
                    <a:pt x="92538" y="10499"/>
                  </a:lnTo>
                  <a:lnTo>
                    <a:pt x="90978" y="6888"/>
                  </a:lnTo>
                  <a:lnTo>
                    <a:pt x="84770" y="1371"/>
                  </a:lnTo>
                  <a:lnTo>
                    <a:pt x="80813" y="0"/>
                  </a:lnTo>
                  <a:close/>
                </a:path>
                <a:path w="1129664" h="187959">
                  <a:moveTo>
                    <a:pt x="39695" y="0"/>
                  </a:moveTo>
                  <a:lnTo>
                    <a:pt x="30315" y="0"/>
                  </a:lnTo>
                  <a:lnTo>
                    <a:pt x="26390" y="1371"/>
                  </a:lnTo>
                  <a:lnTo>
                    <a:pt x="20046" y="6888"/>
                  </a:lnTo>
                  <a:lnTo>
                    <a:pt x="18476" y="10499"/>
                  </a:lnTo>
                  <a:lnTo>
                    <a:pt x="18476" y="19648"/>
                  </a:lnTo>
                  <a:lnTo>
                    <a:pt x="20046" y="23281"/>
                  </a:lnTo>
                  <a:lnTo>
                    <a:pt x="26390" y="28441"/>
                  </a:lnTo>
                  <a:lnTo>
                    <a:pt x="30315" y="29729"/>
                  </a:lnTo>
                  <a:lnTo>
                    <a:pt x="39695" y="29729"/>
                  </a:lnTo>
                  <a:lnTo>
                    <a:pt x="43620" y="28441"/>
                  </a:lnTo>
                  <a:lnTo>
                    <a:pt x="49964" y="23281"/>
                  </a:lnTo>
                  <a:lnTo>
                    <a:pt x="51544" y="19648"/>
                  </a:lnTo>
                  <a:lnTo>
                    <a:pt x="51544" y="10499"/>
                  </a:lnTo>
                  <a:lnTo>
                    <a:pt x="49964" y="6888"/>
                  </a:lnTo>
                  <a:lnTo>
                    <a:pt x="43620" y="1371"/>
                  </a:lnTo>
                  <a:lnTo>
                    <a:pt x="39695" y="0"/>
                  </a:lnTo>
                  <a:close/>
                </a:path>
              </a:pathLst>
            </a:custGeom>
            <a:solidFill>
              <a:srgbClr val="FFDF00"/>
            </a:solidFill>
          </p:spPr>
          <p:txBody>
            <a:bodyPr wrap="square" lIns="0" tIns="0" rIns="0" bIns="0" rtlCol="0"/>
            <a:lstStyle/>
            <a:p>
              <a:endParaRPr/>
            </a:p>
          </p:txBody>
        </p:sp>
        <p:sp>
          <p:nvSpPr>
            <p:cNvPr id="53" name="object 53"/>
            <p:cNvSpPr/>
            <p:nvPr/>
          </p:nvSpPr>
          <p:spPr>
            <a:xfrm>
              <a:off x="4503231" y="9703480"/>
              <a:ext cx="603885" cy="748030"/>
            </a:xfrm>
            <a:custGeom>
              <a:avLst/>
              <a:gdLst/>
              <a:ahLst/>
              <a:cxnLst/>
              <a:rect l="l" t="t" r="r" b="b"/>
              <a:pathLst>
                <a:path w="603885" h="748029">
                  <a:moveTo>
                    <a:pt x="506373" y="0"/>
                  </a:moveTo>
                  <a:lnTo>
                    <a:pt x="435525" y="113840"/>
                  </a:lnTo>
                  <a:lnTo>
                    <a:pt x="393161" y="27164"/>
                  </a:lnTo>
                  <a:lnTo>
                    <a:pt x="347562" y="66095"/>
                  </a:lnTo>
                  <a:lnTo>
                    <a:pt x="359024" y="79547"/>
                  </a:lnTo>
                  <a:lnTo>
                    <a:pt x="387089" y="55753"/>
                  </a:lnTo>
                  <a:lnTo>
                    <a:pt x="424544" y="131950"/>
                  </a:lnTo>
                  <a:lnTo>
                    <a:pt x="214501" y="469745"/>
                  </a:lnTo>
                  <a:lnTo>
                    <a:pt x="73779" y="352869"/>
                  </a:lnTo>
                  <a:lnTo>
                    <a:pt x="45735" y="352869"/>
                  </a:lnTo>
                  <a:lnTo>
                    <a:pt x="0" y="428449"/>
                  </a:lnTo>
                  <a:lnTo>
                    <a:pt x="18130" y="438404"/>
                  </a:lnTo>
                  <a:lnTo>
                    <a:pt x="33979" y="410632"/>
                  </a:lnTo>
                  <a:lnTo>
                    <a:pt x="232318" y="574918"/>
                  </a:lnTo>
                  <a:lnTo>
                    <a:pt x="319612" y="430260"/>
                  </a:lnTo>
                  <a:lnTo>
                    <a:pt x="514235" y="733489"/>
                  </a:lnTo>
                  <a:lnTo>
                    <a:pt x="508226" y="741466"/>
                  </a:lnTo>
                  <a:lnTo>
                    <a:pt x="526283" y="747433"/>
                  </a:lnTo>
                  <a:lnTo>
                    <a:pt x="603528" y="699876"/>
                  </a:lnTo>
                  <a:lnTo>
                    <a:pt x="593688" y="689900"/>
                  </a:lnTo>
                  <a:lnTo>
                    <a:pt x="577682" y="699667"/>
                  </a:lnTo>
                  <a:lnTo>
                    <a:pt x="356166" y="369712"/>
                  </a:lnTo>
                  <a:lnTo>
                    <a:pt x="458366" y="200474"/>
                  </a:lnTo>
                  <a:lnTo>
                    <a:pt x="500186" y="285517"/>
                  </a:lnTo>
                  <a:lnTo>
                    <a:pt x="557845" y="247664"/>
                  </a:lnTo>
                  <a:lnTo>
                    <a:pt x="549449" y="235218"/>
                  </a:lnTo>
                  <a:lnTo>
                    <a:pt x="508519" y="261943"/>
                  </a:lnTo>
                  <a:lnTo>
                    <a:pt x="469347" y="182333"/>
                  </a:lnTo>
                  <a:lnTo>
                    <a:pt x="561257" y="29896"/>
                  </a:lnTo>
                  <a:lnTo>
                    <a:pt x="506373" y="0"/>
                  </a:lnTo>
                  <a:close/>
                </a:path>
              </a:pathLst>
            </a:custGeom>
            <a:solidFill>
              <a:srgbClr val="C32025"/>
            </a:solidFill>
          </p:spPr>
          <p:txBody>
            <a:bodyPr wrap="square" lIns="0" tIns="0" rIns="0" bIns="0" rtlCol="0"/>
            <a:lstStyle/>
            <a:p>
              <a:endParaRPr/>
            </a:p>
          </p:txBody>
        </p:sp>
        <p:sp>
          <p:nvSpPr>
            <p:cNvPr id="54" name="object 54"/>
            <p:cNvSpPr/>
            <p:nvPr/>
          </p:nvSpPr>
          <p:spPr>
            <a:xfrm>
              <a:off x="5294084" y="9703476"/>
              <a:ext cx="1767205" cy="752475"/>
            </a:xfrm>
            <a:custGeom>
              <a:avLst/>
              <a:gdLst/>
              <a:ahLst/>
              <a:cxnLst/>
              <a:rect l="l" t="t" r="r" b="b"/>
              <a:pathLst>
                <a:path w="1767204" h="752475">
                  <a:moveTo>
                    <a:pt x="230695" y="468312"/>
                  </a:moveTo>
                  <a:lnTo>
                    <a:pt x="192163" y="468312"/>
                  </a:lnTo>
                  <a:lnTo>
                    <a:pt x="144970" y="606221"/>
                  </a:lnTo>
                  <a:lnTo>
                    <a:pt x="135839" y="633298"/>
                  </a:lnTo>
                  <a:lnTo>
                    <a:pt x="127304" y="659752"/>
                  </a:lnTo>
                  <a:lnTo>
                    <a:pt x="119634" y="685431"/>
                  </a:lnTo>
                  <a:lnTo>
                    <a:pt x="113080" y="710184"/>
                  </a:lnTo>
                  <a:lnTo>
                    <a:pt x="112242" y="710184"/>
                  </a:lnTo>
                  <a:lnTo>
                    <a:pt x="106133" y="685368"/>
                  </a:lnTo>
                  <a:lnTo>
                    <a:pt x="99047" y="659866"/>
                  </a:lnTo>
                  <a:lnTo>
                    <a:pt x="91097" y="633412"/>
                  </a:lnTo>
                  <a:lnTo>
                    <a:pt x="38912" y="468312"/>
                  </a:lnTo>
                  <a:lnTo>
                    <a:pt x="0" y="468312"/>
                  </a:lnTo>
                  <a:lnTo>
                    <a:pt x="91135" y="747471"/>
                  </a:lnTo>
                  <a:lnTo>
                    <a:pt x="130886" y="747471"/>
                  </a:lnTo>
                  <a:lnTo>
                    <a:pt x="230695" y="468312"/>
                  </a:lnTo>
                  <a:close/>
                </a:path>
                <a:path w="1767204" h="752475">
                  <a:moveTo>
                    <a:pt x="449795" y="747445"/>
                  </a:moveTo>
                  <a:lnTo>
                    <a:pt x="419836" y="659663"/>
                  </a:lnTo>
                  <a:lnTo>
                    <a:pt x="410222" y="631494"/>
                  </a:lnTo>
                  <a:lnTo>
                    <a:pt x="374027" y="525411"/>
                  </a:lnTo>
                  <a:lnTo>
                    <a:pt x="374027" y="631494"/>
                  </a:lnTo>
                  <a:lnTo>
                    <a:pt x="289941" y="631494"/>
                  </a:lnTo>
                  <a:lnTo>
                    <a:pt x="317258" y="550735"/>
                  </a:lnTo>
                  <a:lnTo>
                    <a:pt x="321170" y="537997"/>
                  </a:lnTo>
                  <a:lnTo>
                    <a:pt x="324789" y="525310"/>
                  </a:lnTo>
                  <a:lnTo>
                    <a:pt x="328180" y="512699"/>
                  </a:lnTo>
                  <a:lnTo>
                    <a:pt x="331381" y="500202"/>
                  </a:lnTo>
                  <a:lnTo>
                    <a:pt x="332181" y="500202"/>
                  </a:lnTo>
                  <a:lnTo>
                    <a:pt x="342379" y="537768"/>
                  </a:lnTo>
                  <a:lnTo>
                    <a:pt x="374027" y="631494"/>
                  </a:lnTo>
                  <a:lnTo>
                    <a:pt x="374027" y="525411"/>
                  </a:lnTo>
                  <a:lnTo>
                    <a:pt x="365429" y="500202"/>
                  </a:lnTo>
                  <a:lnTo>
                    <a:pt x="354545" y="468299"/>
                  </a:lnTo>
                  <a:lnTo>
                    <a:pt x="311061" y="468299"/>
                  </a:lnTo>
                  <a:lnTo>
                    <a:pt x="216230" y="747445"/>
                  </a:lnTo>
                  <a:lnTo>
                    <a:pt x="253479" y="747445"/>
                  </a:lnTo>
                  <a:lnTo>
                    <a:pt x="282473" y="659663"/>
                  </a:lnTo>
                  <a:lnTo>
                    <a:pt x="381482" y="659663"/>
                  </a:lnTo>
                  <a:lnTo>
                    <a:pt x="411302" y="747445"/>
                  </a:lnTo>
                  <a:lnTo>
                    <a:pt x="449795" y="747445"/>
                  </a:lnTo>
                  <a:close/>
                </a:path>
                <a:path w="1767204" h="752475">
                  <a:moveTo>
                    <a:pt x="646150" y="717219"/>
                  </a:moveTo>
                  <a:lnTo>
                    <a:pt x="526859" y="717219"/>
                  </a:lnTo>
                  <a:lnTo>
                    <a:pt x="526859" y="468299"/>
                  </a:lnTo>
                  <a:lnTo>
                    <a:pt x="490829" y="468299"/>
                  </a:lnTo>
                  <a:lnTo>
                    <a:pt x="490829" y="717219"/>
                  </a:lnTo>
                  <a:lnTo>
                    <a:pt x="490829" y="747699"/>
                  </a:lnTo>
                  <a:lnTo>
                    <a:pt x="646150" y="747699"/>
                  </a:lnTo>
                  <a:lnTo>
                    <a:pt x="646150" y="717219"/>
                  </a:lnTo>
                  <a:close/>
                </a:path>
                <a:path w="1767204" h="752475">
                  <a:moveTo>
                    <a:pt x="677862" y="99098"/>
                  </a:moveTo>
                  <a:lnTo>
                    <a:pt x="676351" y="91617"/>
                  </a:lnTo>
                  <a:lnTo>
                    <a:pt x="672236" y="85521"/>
                  </a:lnTo>
                  <a:lnTo>
                    <a:pt x="666140" y="81407"/>
                  </a:lnTo>
                  <a:lnTo>
                    <a:pt x="658685" y="79895"/>
                  </a:lnTo>
                  <a:lnTo>
                    <a:pt x="651357" y="81419"/>
                  </a:lnTo>
                  <a:lnTo>
                    <a:pt x="645236" y="85534"/>
                  </a:lnTo>
                  <a:lnTo>
                    <a:pt x="641032" y="91516"/>
                  </a:lnTo>
                  <a:lnTo>
                    <a:pt x="639470" y="98679"/>
                  </a:lnTo>
                  <a:lnTo>
                    <a:pt x="640956" y="106362"/>
                  </a:lnTo>
                  <a:lnTo>
                    <a:pt x="645033" y="112585"/>
                  </a:lnTo>
                  <a:lnTo>
                    <a:pt x="651141" y="116751"/>
                  </a:lnTo>
                  <a:lnTo>
                    <a:pt x="658685" y="118275"/>
                  </a:lnTo>
                  <a:lnTo>
                    <a:pt x="666140" y="116763"/>
                  </a:lnTo>
                  <a:lnTo>
                    <a:pt x="672236" y="112636"/>
                  </a:lnTo>
                  <a:lnTo>
                    <a:pt x="676351" y="106540"/>
                  </a:lnTo>
                  <a:lnTo>
                    <a:pt x="677862" y="99098"/>
                  </a:lnTo>
                  <a:close/>
                </a:path>
                <a:path w="1767204" h="752475">
                  <a:moveTo>
                    <a:pt x="679081" y="165163"/>
                  </a:moveTo>
                  <a:lnTo>
                    <a:pt x="637057" y="185966"/>
                  </a:lnTo>
                  <a:lnTo>
                    <a:pt x="638568" y="190512"/>
                  </a:lnTo>
                  <a:lnTo>
                    <a:pt x="638784" y="191109"/>
                  </a:lnTo>
                  <a:lnTo>
                    <a:pt x="642632" y="193929"/>
                  </a:lnTo>
                  <a:lnTo>
                    <a:pt x="642708" y="194906"/>
                  </a:lnTo>
                  <a:lnTo>
                    <a:pt x="642112" y="248450"/>
                  </a:lnTo>
                  <a:lnTo>
                    <a:pt x="623049" y="272897"/>
                  </a:lnTo>
                  <a:lnTo>
                    <a:pt x="405193" y="272897"/>
                  </a:lnTo>
                  <a:lnTo>
                    <a:pt x="396887" y="271183"/>
                  </a:lnTo>
                  <a:lnTo>
                    <a:pt x="388366" y="266268"/>
                  </a:lnTo>
                  <a:lnTo>
                    <a:pt x="381444" y="258559"/>
                  </a:lnTo>
                  <a:lnTo>
                    <a:pt x="377964" y="248450"/>
                  </a:lnTo>
                  <a:lnTo>
                    <a:pt x="377964" y="185000"/>
                  </a:lnTo>
                  <a:lnTo>
                    <a:pt x="380034" y="178612"/>
                  </a:lnTo>
                  <a:lnTo>
                    <a:pt x="381825" y="174612"/>
                  </a:lnTo>
                  <a:lnTo>
                    <a:pt x="382117" y="165163"/>
                  </a:lnTo>
                  <a:lnTo>
                    <a:pt x="340042" y="185966"/>
                  </a:lnTo>
                  <a:lnTo>
                    <a:pt x="341782" y="191109"/>
                  </a:lnTo>
                  <a:lnTo>
                    <a:pt x="343966" y="192646"/>
                  </a:lnTo>
                  <a:lnTo>
                    <a:pt x="345808" y="193929"/>
                  </a:lnTo>
                  <a:lnTo>
                    <a:pt x="345808" y="240728"/>
                  </a:lnTo>
                  <a:lnTo>
                    <a:pt x="345643" y="248450"/>
                  </a:lnTo>
                  <a:lnTo>
                    <a:pt x="345567" y="251675"/>
                  </a:lnTo>
                  <a:lnTo>
                    <a:pt x="345465" y="256082"/>
                  </a:lnTo>
                  <a:lnTo>
                    <a:pt x="345363" y="257263"/>
                  </a:lnTo>
                  <a:lnTo>
                    <a:pt x="343560" y="268287"/>
                  </a:lnTo>
                  <a:lnTo>
                    <a:pt x="343535" y="268503"/>
                  </a:lnTo>
                  <a:lnTo>
                    <a:pt x="338734" y="275805"/>
                  </a:lnTo>
                  <a:lnTo>
                    <a:pt x="329793" y="278295"/>
                  </a:lnTo>
                  <a:lnTo>
                    <a:pt x="326478" y="277241"/>
                  </a:lnTo>
                  <a:lnTo>
                    <a:pt x="324675" y="276669"/>
                  </a:lnTo>
                  <a:lnTo>
                    <a:pt x="324485" y="276669"/>
                  </a:lnTo>
                  <a:lnTo>
                    <a:pt x="316306" y="271754"/>
                  </a:lnTo>
                  <a:lnTo>
                    <a:pt x="308076" y="264693"/>
                  </a:lnTo>
                  <a:lnTo>
                    <a:pt x="301790" y="256082"/>
                  </a:lnTo>
                  <a:lnTo>
                    <a:pt x="301790" y="189522"/>
                  </a:lnTo>
                  <a:lnTo>
                    <a:pt x="303758" y="183337"/>
                  </a:lnTo>
                  <a:lnTo>
                    <a:pt x="303809" y="183197"/>
                  </a:lnTo>
                  <a:lnTo>
                    <a:pt x="305600" y="179171"/>
                  </a:lnTo>
                  <a:lnTo>
                    <a:pt x="305904" y="169722"/>
                  </a:lnTo>
                  <a:lnTo>
                    <a:pt x="263842" y="190512"/>
                  </a:lnTo>
                  <a:lnTo>
                    <a:pt x="265569" y="195643"/>
                  </a:lnTo>
                  <a:lnTo>
                    <a:pt x="267779" y="197231"/>
                  </a:lnTo>
                  <a:lnTo>
                    <a:pt x="269608" y="198450"/>
                  </a:lnTo>
                  <a:lnTo>
                    <a:pt x="269608" y="240728"/>
                  </a:lnTo>
                  <a:lnTo>
                    <a:pt x="269430" y="248450"/>
                  </a:lnTo>
                  <a:lnTo>
                    <a:pt x="269392" y="250342"/>
                  </a:lnTo>
                  <a:lnTo>
                    <a:pt x="269265" y="256082"/>
                  </a:lnTo>
                  <a:lnTo>
                    <a:pt x="253568" y="278295"/>
                  </a:lnTo>
                  <a:lnTo>
                    <a:pt x="248221" y="276669"/>
                  </a:lnTo>
                  <a:lnTo>
                    <a:pt x="240487" y="272186"/>
                  </a:lnTo>
                  <a:lnTo>
                    <a:pt x="232384" y="265506"/>
                  </a:lnTo>
                  <a:lnTo>
                    <a:pt x="225958" y="257263"/>
                  </a:lnTo>
                  <a:lnTo>
                    <a:pt x="225958" y="194906"/>
                  </a:lnTo>
                  <a:lnTo>
                    <a:pt x="228015" y="188595"/>
                  </a:lnTo>
                  <a:lnTo>
                    <a:pt x="229819" y="184556"/>
                  </a:lnTo>
                  <a:lnTo>
                    <a:pt x="229857" y="183197"/>
                  </a:lnTo>
                  <a:lnTo>
                    <a:pt x="229984" y="179171"/>
                  </a:lnTo>
                  <a:lnTo>
                    <a:pt x="230111" y="175120"/>
                  </a:lnTo>
                  <a:lnTo>
                    <a:pt x="188569" y="195643"/>
                  </a:lnTo>
                  <a:lnTo>
                    <a:pt x="188099" y="195922"/>
                  </a:lnTo>
                  <a:lnTo>
                    <a:pt x="189763" y="201015"/>
                  </a:lnTo>
                  <a:lnTo>
                    <a:pt x="190677" y="201688"/>
                  </a:lnTo>
                  <a:lnTo>
                    <a:pt x="193624" y="203822"/>
                  </a:lnTo>
                  <a:lnTo>
                    <a:pt x="193522" y="293966"/>
                  </a:lnTo>
                  <a:lnTo>
                    <a:pt x="179057" y="334822"/>
                  </a:lnTo>
                  <a:lnTo>
                    <a:pt x="143992" y="353847"/>
                  </a:lnTo>
                  <a:lnTo>
                    <a:pt x="133464" y="354495"/>
                  </a:lnTo>
                  <a:lnTo>
                    <a:pt x="108496" y="350647"/>
                  </a:lnTo>
                  <a:lnTo>
                    <a:pt x="108280" y="350647"/>
                  </a:lnTo>
                  <a:lnTo>
                    <a:pt x="67513" y="326199"/>
                  </a:lnTo>
                  <a:lnTo>
                    <a:pt x="43459" y="291592"/>
                  </a:lnTo>
                  <a:lnTo>
                    <a:pt x="41910" y="284568"/>
                  </a:lnTo>
                  <a:lnTo>
                    <a:pt x="42189" y="280974"/>
                  </a:lnTo>
                  <a:lnTo>
                    <a:pt x="42291" y="279641"/>
                  </a:lnTo>
                  <a:lnTo>
                    <a:pt x="42748" y="278295"/>
                  </a:lnTo>
                  <a:lnTo>
                    <a:pt x="44310" y="273850"/>
                  </a:lnTo>
                  <a:lnTo>
                    <a:pt x="47498" y="269760"/>
                  </a:lnTo>
                  <a:lnTo>
                    <a:pt x="62318" y="261569"/>
                  </a:lnTo>
                  <a:lnTo>
                    <a:pt x="56299" y="250342"/>
                  </a:lnTo>
                  <a:lnTo>
                    <a:pt x="18948" y="277634"/>
                  </a:lnTo>
                  <a:lnTo>
                    <a:pt x="14947" y="287261"/>
                  </a:lnTo>
                  <a:lnTo>
                    <a:pt x="15049" y="296481"/>
                  </a:lnTo>
                  <a:lnTo>
                    <a:pt x="33909" y="332232"/>
                  </a:lnTo>
                  <a:lnTo>
                    <a:pt x="75323" y="367055"/>
                  </a:lnTo>
                  <a:lnTo>
                    <a:pt x="133464" y="383362"/>
                  </a:lnTo>
                  <a:lnTo>
                    <a:pt x="150418" y="379514"/>
                  </a:lnTo>
                  <a:lnTo>
                    <a:pt x="183083" y="357911"/>
                  </a:lnTo>
                  <a:lnTo>
                    <a:pt x="214198" y="323316"/>
                  </a:lnTo>
                  <a:lnTo>
                    <a:pt x="225958" y="280974"/>
                  </a:lnTo>
                  <a:lnTo>
                    <a:pt x="237477" y="290385"/>
                  </a:lnTo>
                  <a:lnTo>
                    <a:pt x="246786" y="295541"/>
                  </a:lnTo>
                  <a:lnTo>
                    <a:pt x="247383" y="295833"/>
                  </a:lnTo>
                  <a:lnTo>
                    <a:pt x="255447" y="298259"/>
                  </a:lnTo>
                  <a:lnTo>
                    <a:pt x="262280" y="298843"/>
                  </a:lnTo>
                  <a:lnTo>
                    <a:pt x="274866" y="297434"/>
                  </a:lnTo>
                  <a:lnTo>
                    <a:pt x="285216" y="293281"/>
                  </a:lnTo>
                  <a:lnTo>
                    <a:pt x="293192" y="286512"/>
                  </a:lnTo>
                  <a:lnTo>
                    <a:pt x="296443" y="280974"/>
                  </a:lnTo>
                  <a:lnTo>
                    <a:pt x="298018" y="278295"/>
                  </a:lnTo>
                  <a:lnTo>
                    <a:pt x="298627" y="277241"/>
                  </a:lnTo>
                  <a:lnTo>
                    <a:pt x="311467" y="288645"/>
                  </a:lnTo>
                  <a:lnTo>
                    <a:pt x="322211" y="295186"/>
                  </a:lnTo>
                  <a:lnTo>
                    <a:pt x="331470" y="298259"/>
                  </a:lnTo>
                  <a:lnTo>
                    <a:pt x="332333" y="298259"/>
                  </a:lnTo>
                  <a:lnTo>
                    <a:pt x="338467" y="298843"/>
                  </a:lnTo>
                  <a:lnTo>
                    <a:pt x="350304" y="297611"/>
                  </a:lnTo>
                  <a:lnTo>
                    <a:pt x="360159" y="293966"/>
                  </a:lnTo>
                  <a:lnTo>
                    <a:pt x="367944" y="287947"/>
                  </a:lnTo>
                  <a:lnTo>
                    <a:pt x="373583" y="279641"/>
                  </a:lnTo>
                  <a:lnTo>
                    <a:pt x="386803" y="289229"/>
                  </a:lnTo>
                  <a:lnTo>
                    <a:pt x="400050" y="293966"/>
                  </a:lnTo>
                  <a:lnTo>
                    <a:pt x="400202" y="293966"/>
                  </a:lnTo>
                  <a:lnTo>
                    <a:pt x="410768" y="295541"/>
                  </a:lnTo>
                  <a:lnTo>
                    <a:pt x="634644" y="295541"/>
                  </a:lnTo>
                  <a:lnTo>
                    <a:pt x="651916" y="292519"/>
                  </a:lnTo>
                  <a:lnTo>
                    <a:pt x="664552" y="283641"/>
                  </a:lnTo>
                  <a:lnTo>
                    <a:pt x="666699" y="279641"/>
                  </a:lnTo>
                  <a:lnTo>
                    <a:pt x="667423" y="278295"/>
                  </a:lnTo>
                  <a:lnTo>
                    <a:pt x="670318" y="272897"/>
                  </a:lnTo>
                  <a:lnTo>
                    <a:pt x="672312" y="269189"/>
                  </a:lnTo>
                  <a:lnTo>
                    <a:pt x="674827" y="250342"/>
                  </a:lnTo>
                  <a:lnTo>
                    <a:pt x="674954" y="183337"/>
                  </a:lnTo>
                  <a:lnTo>
                    <a:pt x="678776" y="174612"/>
                  </a:lnTo>
                  <a:lnTo>
                    <a:pt x="679081" y="165163"/>
                  </a:lnTo>
                  <a:close/>
                </a:path>
                <a:path w="1767204" h="752475">
                  <a:moveTo>
                    <a:pt x="774319" y="7340"/>
                  </a:moveTo>
                  <a:lnTo>
                    <a:pt x="767016" y="0"/>
                  </a:lnTo>
                  <a:lnTo>
                    <a:pt x="764781" y="1143"/>
                  </a:lnTo>
                  <a:lnTo>
                    <a:pt x="744448" y="11785"/>
                  </a:lnTo>
                  <a:lnTo>
                    <a:pt x="720864" y="25133"/>
                  </a:lnTo>
                  <a:lnTo>
                    <a:pt x="726808" y="37909"/>
                  </a:lnTo>
                  <a:lnTo>
                    <a:pt x="731469" y="34798"/>
                  </a:lnTo>
                  <a:lnTo>
                    <a:pt x="733653" y="33769"/>
                  </a:lnTo>
                  <a:lnTo>
                    <a:pt x="736536" y="33769"/>
                  </a:lnTo>
                  <a:lnTo>
                    <a:pt x="737196" y="36461"/>
                  </a:lnTo>
                  <a:lnTo>
                    <a:pt x="737196" y="295541"/>
                  </a:lnTo>
                  <a:lnTo>
                    <a:pt x="769378" y="295541"/>
                  </a:lnTo>
                  <a:lnTo>
                    <a:pt x="769378" y="35712"/>
                  </a:lnTo>
                  <a:lnTo>
                    <a:pt x="769632" y="24155"/>
                  </a:lnTo>
                  <a:lnTo>
                    <a:pt x="770343" y="17132"/>
                  </a:lnTo>
                  <a:lnTo>
                    <a:pt x="771512" y="12852"/>
                  </a:lnTo>
                  <a:lnTo>
                    <a:pt x="774319" y="7340"/>
                  </a:lnTo>
                  <a:close/>
                </a:path>
                <a:path w="1767204" h="752475">
                  <a:moveTo>
                    <a:pt x="824674" y="468490"/>
                  </a:moveTo>
                  <a:lnTo>
                    <a:pt x="617982" y="468490"/>
                  </a:lnTo>
                  <a:lnTo>
                    <a:pt x="617982" y="498970"/>
                  </a:lnTo>
                  <a:lnTo>
                    <a:pt x="702881" y="498970"/>
                  </a:lnTo>
                  <a:lnTo>
                    <a:pt x="702881" y="747890"/>
                  </a:lnTo>
                  <a:lnTo>
                    <a:pt x="739343" y="747890"/>
                  </a:lnTo>
                  <a:lnTo>
                    <a:pt x="739343" y="498970"/>
                  </a:lnTo>
                  <a:lnTo>
                    <a:pt x="824674" y="498970"/>
                  </a:lnTo>
                  <a:lnTo>
                    <a:pt x="824674" y="468490"/>
                  </a:lnTo>
                  <a:close/>
                </a:path>
                <a:path w="1767204" h="752475">
                  <a:moveTo>
                    <a:pt x="1037551" y="747471"/>
                  </a:moveTo>
                  <a:lnTo>
                    <a:pt x="1033018" y="736409"/>
                  </a:lnTo>
                  <a:lnTo>
                    <a:pt x="1028026" y="719696"/>
                  </a:lnTo>
                  <a:lnTo>
                    <a:pt x="1022413" y="697712"/>
                  </a:lnTo>
                  <a:lnTo>
                    <a:pt x="1016025" y="670814"/>
                  </a:lnTo>
                  <a:lnTo>
                    <a:pt x="1009840" y="650836"/>
                  </a:lnTo>
                  <a:lnTo>
                    <a:pt x="1001102" y="634580"/>
                  </a:lnTo>
                  <a:lnTo>
                    <a:pt x="993482" y="626516"/>
                  </a:lnTo>
                  <a:lnTo>
                    <a:pt x="989571" y="622376"/>
                  </a:lnTo>
                  <a:lnTo>
                    <a:pt x="975017" y="614514"/>
                  </a:lnTo>
                  <a:lnTo>
                    <a:pt x="975017" y="613257"/>
                  </a:lnTo>
                  <a:lnTo>
                    <a:pt x="995629" y="603135"/>
                  </a:lnTo>
                  <a:lnTo>
                    <a:pt x="999909" y="599186"/>
                  </a:lnTo>
                  <a:lnTo>
                    <a:pt x="1012317" y="587756"/>
                  </a:lnTo>
                  <a:lnTo>
                    <a:pt x="1023505" y="567321"/>
                  </a:lnTo>
                  <a:lnTo>
                    <a:pt x="1027582" y="542036"/>
                  </a:lnTo>
                  <a:lnTo>
                    <a:pt x="1026147" y="526402"/>
                  </a:lnTo>
                  <a:lnTo>
                    <a:pt x="1005662" y="489026"/>
                  </a:lnTo>
                  <a:lnTo>
                    <a:pt x="991565" y="479132"/>
                  </a:lnTo>
                  <a:lnTo>
                    <a:pt x="991565" y="546163"/>
                  </a:lnTo>
                  <a:lnTo>
                    <a:pt x="987259" y="567321"/>
                  </a:lnTo>
                  <a:lnTo>
                    <a:pt x="987145" y="567905"/>
                  </a:lnTo>
                  <a:lnTo>
                    <a:pt x="974534" y="584631"/>
                  </a:lnTo>
                  <a:lnTo>
                    <a:pt x="954697" y="595388"/>
                  </a:lnTo>
                  <a:lnTo>
                    <a:pt x="928611" y="599186"/>
                  </a:lnTo>
                  <a:lnTo>
                    <a:pt x="891768" y="599186"/>
                  </a:lnTo>
                  <a:lnTo>
                    <a:pt x="891768" y="497293"/>
                  </a:lnTo>
                  <a:lnTo>
                    <a:pt x="897318" y="496074"/>
                  </a:lnTo>
                  <a:lnTo>
                    <a:pt x="905205" y="495007"/>
                  </a:lnTo>
                  <a:lnTo>
                    <a:pt x="915276" y="494258"/>
                  </a:lnTo>
                  <a:lnTo>
                    <a:pt x="927392" y="493966"/>
                  </a:lnTo>
                  <a:lnTo>
                    <a:pt x="953985" y="497293"/>
                  </a:lnTo>
                  <a:lnTo>
                    <a:pt x="953617" y="497293"/>
                  </a:lnTo>
                  <a:lnTo>
                    <a:pt x="973759" y="506717"/>
                  </a:lnTo>
                  <a:lnTo>
                    <a:pt x="986891" y="522871"/>
                  </a:lnTo>
                  <a:lnTo>
                    <a:pt x="991565" y="546163"/>
                  </a:lnTo>
                  <a:lnTo>
                    <a:pt x="991565" y="479132"/>
                  </a:lnTo>
                  <a:lnTo>
                    <a:pt x="991120" y="478815"/>
                  </a:lnTo>
                  <a:lnTo>
                    <a:pt x="973201" y="471716"/>
                  </a:lnTo>
                  <a:lnTo>
                    <a:pt x="951318" y="467563"/>
                  </a:lnTo>
                  <a:lnTo>
                    <a:pt x="924890" y="466217"/>
                  </a:lnTo>
                  <a:lnTo>
                    <a:pt x="906157" y="466598"/>
                  </a:lnTo>
                  <a:lnTo>
                    <a:pt x="887818" y="467728"/>
                  </a:lnTo>
                  <a:lnTo>
                    <a:pt x="870712" y="469557"/>
                  </a:lnTo>
                  <a:lnTo>
                    <a:pt x="855713" y="472046"/>
                  </a:lnTo>
                  <a:lnTo>
                    <a:pt x="855713" y="747471"/>
                  </a:lnTo>
                  <a:lnTo>
                    <a:pt x="891768" y="747471"/>
                  </a:lnTo>
                  <a:lnTo>
                    <a:pt x="891768" y="626516"/>
                  </a:lnTo>
                  <a:lnTo>
                    <a:pt x="925715" y="626516"/>
                  </a:lnTo>
                  <a:lnTo>
                    <a:pt x="962837" y="639660"/>
                  </a:lnTo>
                  <a:lnTo>
                    <a:pt x="981621" y="680770"/>
                  </a:lnTo>
                  <a:lnTo>
                    <a:pt x="987221" y="704710"/>
                  </a:lnTo>
                  <a:lnTo>
                    <a:pt x="992200" y="724065"/>
                  </a:lnTo>
                  <a:lnTo>
                    <a:pt x="996543" y="738441"/>
                  </a:lnTo>
                  <a:lnTo>
                    <a:pt x="1000252" y="747471"/>
                  </a:lnTo>
                  <a:lnTo>
                    <a:pt x="1037551" y="747471"/>
                  </a:lnTo>
                  <a:close/>
                </a:path>
                <a:path w="1767204" h="752475">
                  <a:moveTo>
                    <a:pt x="1053541" y="99098"/>
                  </a:moveTo>
                  <a:lnTo>
                    <a:pt x="1052029" y="91617"/>
                  </a:lnTo>
                  <a:lnTo>
                    <a:pt x="1047902" y="85521"/>
                  </a:lnTo>
                  <a:lnTo>
                    <a:pt x="1041793" y="81407"/>
                  </a:lnTo>
                  <a:lnTo>
                    <a:pt x="1034313" y="79895"/>
                  </a:lnTo>
                  <a:lnTo>
                    <a:pt x="1027010" y="81419"/>
                  </a:lnTo>
                  <a:lnTo>
                    <a:pt x="1020902" y="85534"/>
                  </a:lnTo>
                  <a:lnTo>
                    <a:pt x="1016698" y="91516"/>
                  </a:lnTo>
                  <a:lnTo>
                    <a:pt x="1015136" y="98679"/>
                  </a:lnTo>
                  <a:lnTo>
                    <a:pt x="1016622" y="106362"/>
                  </a:lnTo>
                  <a:lnTo>
                    <a:pt x="1020699" y="112585"/>
                  </a:lnTo>
                  <a:lnTo>
                    <a:pt x="1026782" y="116751"/>
                  </a:lnTo>
                  <a:lnTo>
                    <a:pt x="1034313" y="118275"/>
                  </a:lnTo>
                  <a:lnTo>
                    <a:pt x="1041793" y="116763"/>
                  </a:lnTo>
                  <a:lnTo>
                    <a:pt x="1047902" y="112636"/>
                  </a:lnTo>
                  <a:lnTo>
                    <a:pt x="1052029" y="106540"/>
                  </a:lnTo>
                  <a:lnTo>
                    <a:pt x="1053541" y="99098"/>
                  </a:lnTo>
                  <a:close/>
                </a:path>
                <a:path w="1767204" h="752475">
                  <a:moveTo>
                    <a:pt x="1102804" y="99098"/>
                  </a:moveTo>
                  <a:lnTo>
                    <a:pt x="1101293" y="91617"/>
                  </a:lnTo>
                  <a:lnTo>
                    <a:pt x="1097191" y="85521"/>
                  </a:lnTo>
                  <a:lnTo>
                    <a:pt x="1091095" y="81407"/>
                  </a:lnTo>
                  <a:lnTo>
                    <a:pt x="1083627" y="79895"/>
                  </a:lnTo>
                  <a:lnTo>
                    <a:pt x="1076312" y="81419"/>
                  </a:lnTo>
                  <a:lnTo>
                    <a:pt x="1070203" y="85534"/>
                  </a:lnTo>
                  <a:lnTo>
                    <a:pt x="1066012" y="91516"/>
                  </a:lnTo>
                  <a:lnTo>
                    <a:pt x="1064450" y="98679"/>
                  </a:lnTo>
                  <a:lnTo>
                    <a:pt x="1065936" y="106362"/>
                  </a:lnTo>
                  <a:lnTo>
                    <a:pt x="1070000" y="112585"/>
                  </a:lnTo>
                  <a:lnTo>
                    <a:pt x="1076083" y="116751"/>
                  </a:lnTo>
                  <a:lnTo>
                    <a:pt x="1083627" y="118275"/>
                  </a:lnTo>
                  <a:lnTo>
                    <a:pt x="1091095" y="116763"/>
                  </a:lnTo>
                  <a:lnTo>
                    <a:pt x="1097191" y="112636"/>
                  </a:lnTo>
                  <a:lnTo>
                    <a:pt x="1101293" y="106540"/>
                  </a:lnTo>
                  <a:lnTo>
                    <a:pt x="1102804" y="99098"/>
                  </a:lnTo>
                  <a:close/>
                </a:path>
                <a:path w="1767204" h="752475">
                  <a:moveTo>
                    <a:pt x="1293075" y="747445"/>
                  </a:moveTo>
                  <a:lnTo>
                    <a:pt x="1263129" y="659663"/>
                  </a:lnTo>
                  <a:lnTo>
                    <a:pt x="1253515" y="631494"/>
                  </a:lnTo>
                  <a:lnTo>
                    <a:pt x="1217295" y="525335"/>
                  </a:lnTo>
                  <a:lnTo>
                    <a:pt x="1217295" y="631494"/>
                  </a:lnTo>
                  <a:lnTo>
                    <a:pt x="1133246" y="631494"/>
                  </a:lnTo>
                  <a:lnTo>
                    <a:pt x="1160551" y="550735"/>
                  </a:lnTo>
                  <a:lnTo>
                    <a:pt x="1164450" y="537997"/>
                  </a:lnTo>
                  <a:lnTo>
                    <a:pt x="1168069" y="525310"/>
                  </a:lnTo>
                  <a:lnTo>
                    <a:pt x="1171460" y="512699"/>
                  </a:lnTo>
                  <a:lnTo>
                    <a:pt x="1174661" y="500202"/>
                  </a:lnTo>
                  <a:lnTo>
                    <a:pt x="1175473" y="500202"/>
                  </a:lnTo>
                  <a:lnTo>
                    <a:pt x="1185659" y="537768"/>
                  </a:lnTo>
                  <a:lnTo>
                    <a:pt x="1217295" y="631494"/>
                  </a:lnTo>
                  <a:lnTo>
                    <a:pt x="1217295" y="525335"/>
                  </a:lnTo>
                  <a:lnTo>
                    <a:pt x="1208722" y="500202"/>
                  </a:lnTo>
                  <a:lnTo>
                    <a:pt x="1197838" y="468299"/>
                  </a:lnTo>
                  <a:lnTo>
                    <a:pt x="1154353" y="468299"/>
                  </a:lnTo>
                  <a:lnTo>
                    <a:pt x="1059522" y="747445"/>
                  </a:lnTo>
                  <a:lnTo>
                    <a:pt x="1096784" y="747445"/>
                  </a:lnTo>
                  <a:lnTo>
                    <a:pt x="1125766" y="659663"/>
                  </a:lnTo>
                  <a:lnTo>
                    <a:pt x="1224775" y="659663"/>
                  </a:lnTo>
                  <a:lnTo>
                    <a:pt x="1254594" y="747445"/>
                  </a:lnTo>
                  <a:lnTo>
                    <a:pt x="1293075" y="747445"/>
                  </a:lnTo>
                  <a:close/>
                </a:path>
                <a:path w="1767204" h="752475">
                  <a:moveTo>
                    <a:pt x="1320266" y="3632"/>
                  </a:moveTo>
                  <a:lnTo>
                    <a:pt x="1278216" y="24409"/>
                  </a:lnTo>
                  <a:lnTo>
                    <a:pt x="1279880" y="29552"/>
                  </a:lnTo>
                  <a:lnTo>
                    <a:pt x="1283754" y="32359"/>
                  </a:lnTo>
                  <a:lnTo>
                    <a:pt x="1283931" y="34417"/>
                  </a:lnTo>
                  <a:lnTo>
                    <a:pt x="1283931" y="232435"/>
                  </a:lnTo>
                  <a:lnTo>
                    <a:pt x="1283195" y="250088"/>
                  </a:lnTo>
                  <a:lnTo>
                    <a:pt x="1280325" y="262737"/>
                  </a:lnTo>
                  <a:lnTo>
                    <a:pt x="1274318" y="270357"/>
                  </a:lnTo>
                  <a:lnTo>
                    <a:pt x="1264183" y="272897"/>
                  </a:lnTo>
                  <a:lnTo>
                    <a:pt x="1127086" y="272897"/>
                  </a:lnTo>
                  <a:lnTo>
                    <a:pt x="1119225" y="271195"/>
                  </a:lnTo>
                  <a:lnTo>
                    <a:pt x="1110475" y="266204"/>
                  </a:lnTo>
                  <a:lnTo>
                    <a:pt x="1103236" y="258064"/>
                  </a:lnTo>
                  <a:lnTo>
                    <a:pt x="1099883" y="246938"/>
                  </a:lnTo>
                  <a:lnTo>
                    <a:pt x="1099883" y="185000"/>
                  </a:lnTo>
                  <a:lnTo>
                    <a:pt x="1101966" y="178612"/>
                  </a:lnTo>
                  <a:lnTo>
                    <a:pt x="1103731" y="174612"/>
                  </a:lnTo>
                  <a:lnTo>
                    <a:pt x="1104049" y="165163"/>
                  </a:lnTo>
                  <a:lnTo>
                    <a:pt x="1061999" y="185966"/>
                  </a:lnTo>
                  <a:lnTo>
                    <a:pt x="1063688" y="191096"/>
                  </a:lnTo>
                  <a:lnTo>
                    <a:pt x="1067574" y="193916"/>
                  </a:lnTo>
                  <a:lnTo>
                    <a:pt x="1067727" y="195922"/>
                  </a:lnTo>
                  <a:lnTo>
                    <a:pt x="1067638" y="246024"/>
                  </a:lnTo>
                  <a:lnTo>
                    <a:pt x="1053325" y="272897"/>
                  </a:lnTo>
                  <a:lnTo>
                    <a:pt x="916698" y="272897"/>
                  </a:lnTo>
                  <a:lnTo>
                    <a:pt x="908354" y="271170"/>
                  </a:lnTo>
                  <a:lnTo>
                    <a:pt x="899807" y="266268"/>
                  </a:lnTo>
                  <a:lnTo>
                    <a:pt x="892911" y="258597"/>
                  </a:lnTo>
                  <a:lnTo>
                    <a:pt x="889495" y="248602"/>
                  </a:lnTo>
                  <a:lnTo>
                    <a:pt x="889495" y="205511"/>
                  </a:lnTo>
                  <a:lnTo>
                    <a:pt x="897089" y="167271"/>
                  </a:lnTo>
                  <a:lnTo>
                    <a:pt x="855827" y="167271"/>
                  </a:lnTo>
                  <a:lnTo>
                    <a:pt x="849642" y="167081"/>
                  </a:lnTo>
                  <a:lnTo>
                    <a:pt x="852741" y="172326"/>
                  </a:lnTo>
                  <a:lnTo>
                    <a:pt x="853871" y="176885"/>
                  </a:lnTo>
                  <a:lnTo>
                    <a:pt x="855395" y="185585"/>
                  </a:lnTo>
                  <a:lnTo>
                    <a:pt x="856742" y="195961"/>
                  </a:lnTo>
                  <a:lnTo>
                    <a:pt x="857326" y="205511"/>
                  </a:lnTo>
                  <a:lnTo>
                    <a:pt x="857326" y="319836"/>
                  </a:lnTo>
                  <a:lnTo>
                    <a:pt x="856564" y="326936"/>
                  </a:lnTo>
                  <a:lnTo>
                    <a:pt x="851611" y="340906"/>
                  </a:lnTo>
                  <a:lnTo>
                    <a:pt x="838479" y="354558"/>
                  </a:lnTo>
                  <a:lnTo>
                    <a:pt x="813155" y="360718"/>
                  </a:lnTo>
                  <a:lnTo>
                    <a:pt x="805713" y="360184"/>
                  </a:lnTo>
                  <a:lnTo>
                    <a:pt x="798195" y="358635"/>
                  </a:lnTo>
                  <a:lnTo>
                    <a:pt x="790930" y="356171"/>
                  </a:lnTo>
                  <a:lnTo>
                    <a:pt x="784237" y="352894"/>
                  </a:lnTo>
                  <a:lnTo>
                    <a:pt x="778814" y="349719"/>
                  </a:lnTo>
                  <a:lnTo>
                    <a:pt x="779538" y="368185"/>
                  </a:lnTo>
                  <a:lnTo>
                    <a:pt x="793381" y="376085"/>
                  </a:lnTo>
                  <a:lnTo>
                    <a:pt x="804024" y="380428"/>
                  </a:lnTo>
                  <a:lnTo>
                    <a:pt x="814527" y="382701"/>
                  </a:lnTo>
                  <a:lnTo>
                    <a:pt x="826401" y="383349"/>
                  </a:lnTo>
                  <a:lnTo>
                    <a:pt x="851192" y="378726"/>
                  </a:lnTo>
                  <a:lnTo>
                    <a:pt x="871220" y="366026"/>
                  </a:lnTo>
                  <a:lnTo>
                    <a:pt x="884618" y="347052"/>
                  </a:lnTo>
                  <a:lnTo>
                    <a:pt x="889495" y="323570"/>
                  </a:lnTo>
                  <a:lnTo>
                    <a:pt x="889495" y="283349"/>
                  </a:lnTo>
                  <a:lnTo>
                    <a:pt x="901814" y="290766"/>
                  </a:lnTo>
                  <a:lnTo>
                    <a:pt x="913511" y="294360"/>
                  </a:lnTo>
                  <a:lnTo>
                    <a:pt x="922375" y="295490"/>
                  </a:lnTo>
                  <a:lnTo>
                    <a:pt x="1059611" y="295541"/>
                  </a:lnTo>
                  <a:lnTo>
                    <a:pt x="1070775" y="294373"/>
                  </a:lnTo>
                  <a:lnTo>
                    <a:pt x="1080249" y="290918"/>
                  </a:lnTo>
                  <a:lnTo>
                    <a:pt x="1087958" y="285229"/>
                  </a:lnTo>
                  <a:lnTo>
                    <a:pt x="1093825" y="277342"/>
                  </a:lnTo>
                  <a:lnTo>
                    <a:pt x="1105458" y="287362"/>
                  </a:lnTo>
                  <a:lnTo>
                    <a:pt x="1117612" y="292823"/>
                  </a:lnTo>
                  <a:lnTo>
                    <a:pt x="1128191" y="295109"/>
                  </a:lnTo>
                  <a:lnTo>
                    <a:pt x="1136624" y="295541"/>
                  </a:lnTo>
                  <a:lnTo>
                    <a:pt x="1275791" y="295541"/>
                  </a:lnTo>
                  <a:lnTo>
                    <a:pt x="1293063" y="292519"/>
                  </a:lnTo>
                  <a:lnTo>
                    <a:pt x="1305699" y="283641"/>
                  </a:lnTo>
                  <a:lnTo>
                    <a:pt x="1313459" y="269189"/>
                  </a:lnTo>
                  <a:lnTo>
                    <a:pt x="1316101" y="249440"/>
                  </a:lnTo>
                  <a:lnTo>
                    <a:pt x="1316101" y="21717"/>
                  </a:lnTo>
                  <a:lnTo>
                    <a:pt x="1319936" y="13081"/>
                  </a:lnTo>
                  <a:lnTo>
                    <a:pt x="1320266" y="3632"/>
                  </a:lnTo>
                  <a:close/>
                </a:path>
                <a:path w="1767204" h="752475">
                  <a:moveTo>
                    <a:pt x="1543672" y="468312"/>
                  </a:moveTo>
                  <a:lnTo>
                    <a:pt x="1509725" y="468312"/>
                  </a:lnTo>
                  <a:lnTo>
                    <a:pt x="1509725" y="585114"/>
                  </a:lnTo>
                  <a:lnTo>
                    <a:pt x="1509903" y="616140"/>
                  </a:lnTo>
                  <a:lnTo>
                    <a:pt x="1510550" y="644804"/>
                  </a:lnTo>
                  <a:lnTo>
                    <a:pt x="1511820" y="672287"/>
                  </a:lnTo>
                  <a:lnTo>
                    <a:pt x="1513878" y="699820"/>
                  </a:lnTo>
                  <a:lnTo>
                    <a:pt x="1513052" y="700239"/>
                  </a:lnTo>
                  <a:lnTo>
                    <a:pt x="1490776" y="656437"/>
                  </a:lnTo>
                  <a:lnTo>
                    <a:pt x="1462913" y="609549"/>
                  </a:lnTo>
                  <a:lnTo>
                    <a:pt x="1373454" y="468312"/>
                  </a:lnTo>
                  <a:lnTo>
                    <a:pt x="1334122" y="468312"/>
                  </a:lnTo>
                  <a:lnTo>
                    <a:pt x="1334122" y="747471"/>
                  </a:lnTo>
                  <a:lnTo>
                    <a:pt x="1368082" y="747471"/>
                  </a:lnTo>
                  <a:lnTo>
                    <a:pt x="1368082" y="628154"/>
                  </a:lnTo>
                  <a:lnTo>
                    <a:pt x="1367409" y="566407"/>
                  </a:lnTo>
                  <a:lnTo>
                    <a:pt x="1365173" y="513041"/>
                  </a:lnTo>
                  <a:lnTo>
                    <a:pt x="1366405" y="512597"/>
                  </a:lnTo>
                  <a:lnTo>
                    <a:pt x="1390484" y="558901"/>
                  </a:lnTo>
                  <a:lnTo>
                    <a:pt x="1418577" y="605802"/>
                  </a:lnTo>
                  <a:lnTo>
                    <a:pt x="1507223" y="747471"/>
                  </a:lnTo>
                  <a:lnTo>
                    <a:pt x="1543672" y="747471"/>
                  </a:lnTo>
                  <a:lnTo>
                    <a:pt x="1543672" y="468312"/>
                  </a:lnTo>
                  <a:close/>
                </a:path>
                <a:path w="1767204" h="752475">
                  <a:moveTo>
                    <a:pt x="1722843" y="99098"/>
                  </a:moveTo>
                  <a:lnTo>
                    <a:pt x="1721332" y="91617"/>
                  </a:lnTo>
                  <a:lnTo>
                    <a:pt x="1717217" y="85521"/>
                  </a:lnTo>
                  <a:lnTo>
                    <a:pt x="1711121" y="81407"/>
                  </a:lnTo>
                  <a:lnTo>
                    <a:pt x="1703654" y="79895"/>
                  </a:lnTo>
                  <a:lnTo>
                    <a:pt x="1696351" y="81419"/>
                  </a:lnTo>
                  <a:lnTo>
                    <a:pt x="1690230" y="85534"/>
                  </a:lnTo>
                  <a:lnTo>
                    <a:pt x="1686013" y="91516"/>
                  </a:lnTo>
                  <a:lnTo>
                    <a:pt x="1684451" y="98679"/>
                  </a:lnTo>
                  <a:lnTo>
                    <a:pt x="1685937" y="106362"/>
                  </a:lnTo>
                  <a:lnTo>
                    <a:pt x="1690014" y="112585"/>
                  </a:lnTo>
                  <a:lnTo>
                    <a:pt x="1696110" y="116751"/>
                  </a:lnTo>
                  <a:lnTo>
                    <a:pt x="1703654" y="118275"/>
                  </a:lnTo>
                  <a:lnTo>
                    <a:pt x="1711121" y="116763"/>
                  </a:lnTo>
                  <a:lnTo>
                    <a:pt x="1717217" y="112636"/>
                  </a:lnTo>
                  <a:lnTo>
                    <a:pt x="1721332" y="106540"/>
                  </a:lnTo>
                  <a:lnTo>
                    <a:pt x="1722843" y="99098"/>
                  </a:lnTo>
                  <a:close/>
                </a:path>
                <a:path w="1767204" h="752475">
                  <a:moveTo>
                    <a:pt x="1761553" y="671258"/>
                  </a:moveTo>
                  <a:lnTo>
                    <a:pt x="1743633" y="621715"/>
                  </a:lnTo>
                  <a:lnTo>
                    <a:pt x="1690319" y="589254"/>
                  </a:lnTo>
                  <a:lnTo>
                    <a:pt x="1665389" y="578218"/>
                  </a:lnTo>
                  <a:lnTo>
                    <a:pt x="1648129" y="566521"/>
                  </a:lnTo>
                  <a:lnTo>
                    <a:pt x="1638084" y="552716"/>
                  </a:lnTo>
                  <a:lnTo>
                    <a:pt x="1634832" y="535393"/>
                  </a:lnTo>
                  <a:lnTo>
                    <a:pt x="1637690" y="520827"/>
                  </a:lnTo>
                  <a:lnTo>
                    <a:pt x="1646834" y="507326"/>
                  </a:lnTo>
                  <a:lnTo>
                    <a:pt x="1663128" y="497408"/>
                  </a:lnTo>
                  <a:lnTo>
                    <a:pt x="1687410" y="493547"/>
                  </a:lnTo>
                  <a:lnTo>
                    <a:pt x="1705076" y="494931"/>
                  </a:lnTo>
                  <a:lnTo>
                    <a:pt x="1719986" y="498322"/>
                  </a:lnTo>
                  <a:lnTo>
                    <a:pt x="1731848" y="502653"/>
                  </a:lnTo>
                  <a:lnTo>
                    <a:pt x="1740420" y="506818"/>
                  </a:lnTo>
                  <a:lnTo>
                    <a:pt x="1750364" y="477405"/>
                  </a:lnTo>
                  <a:lnTo>
                    <a:pt x="1739493" y="472313"/>
                  </a:lnTo>
                  <a:lnTo>
                    <a:pt x="1725561" y="467944"/>
                  </a:lnTo>
                  <a:lnTo>
                    <a:pt x="1708607" y="464908"/>
                  </a:lnTo>
                  <a:lnTo>
                    <a:pt x="1688655" y="463765"/>
                  </a:lnTo>
                  <a:lnTo>
                    <a:pt x="1651660" y="469493"/>
                  </a:lnTo>
                  <a:lnTo>
                    <a:pt x="1623174" y="485343"/>
                  </a:lnTo>
                  <a:lnTo>
                    <a:pt x="1604848" y="509358"/>
                  </a:lnTo>
                  <a:lnTo>
                    <a:pt x="1598358" y="539534"/>
                  </a:lnTo>
                  <a:lnTo>
                    <a:pt x="1603476" y="566229"/>
                  </a:lnTo>
                  <a:lnTo>
                    <a:pt x="1618132" y="587794"/>
                  </a:lnTo>
                  <a:lnTo>
                    <a:pt x="1641335" y="605002"/>
                  </a:lnTo>
                  <a:lnTo>
                    <a:pt x="1672082" y="618629"/>
                  </a:lnTo>
                  <a:lnTo>
                    <a:pt x="1696199" y="629767"/>
                  </a:lnTo>
                  <a:lnTo>
                    <a:pt x="1712518" y="642061"/>
                  </a:lnTo>
                  <a:lnTo>
                    <a:pt x="1721751" y="656513"/>
                  </a:lnTo>
                  <a:lnTo>
                    <a:pt x="1724672" y="674154"/>
                  </a:lnTo>
                  <a:lnTo>
                    <a:pt x="1720735" y="693470"/>
                  </a:lnTo>
                  <a:lnTo>
                    <a:pt x="1709305" y="708533"/>
                  </a:lnTo>
                  <a:lnTo>
                    <a:pt x="1690966" y="718299"/>
                  </a:lnTo>
                  <a:lnTo>
                    <a:pt x="1666303" y="721779"/>
                  </a:lnTo>
                  <a:lnTo>
                    <a:pt x="1647990" y="720331"/>
                  </a:lnTo>
                  <a:lnTo>
                    <a:pt x="1630730" y="716381"/>
                  </a:lnTo>
                  <a:lnTo>
                    <a:pt x="1615097" y="710577"/>
                  </a:lnTo>
                  <a:lnTo>
                    <a:pt x="1601685" y="703541"/>
                  </a:lnTo>
                  <a:lnTo>
                    <a:pt x="1592580" y="733780"/>
                  </a:lnTo>
                  <a:lnTo>
                    <a:pt x="1606207" y="740829"/>
                  </a:lnTo>
                  <a:lnTo>
                    <a:pt x="1623682" y="746633"/>
                  </a:lnTo>
                  <a:lnTo>
                    <a:pt x="1643418" y="750570"/>
                  </a:lnTo>
                  <a:lnTo>
                    <a:pt x="1663827" y="752005"/>
                  </a:lnTo>
                  <a:lnTo>
                    <a:pt x="1706867" y="745451"/>
                  </a:lnTo>
                  <a:lnTo>
                    <a:pt x="1737372" y="727786"/>
                  </a:lnTo>
                  <a:lnTo>
                    <a:pt x="1755546" y="702043"/>
                  </a:lnTo>
                  <a:lnTo>
                    <a:pt x="1761553" y="671258"/>
                  </a:lnTo>
                  <a:close/>
                </a:path>
                <a:path w="1767204" h="752475">
                  <a:moveTo>
                    <a:pt x="1766747" y="205536"/>
                  </a:moveTo>
                  <a:lnTo>
                    <a:pt x="1763369" y="186182"/>
                  </a:lnTo>
                  <a:lnTo>
                    <a:pt x="1757184" y="178333"/>
                  </a:lnTo>
                  <a:lnTo>
                    <a:pt x="1752866" y="172872"/>
                  </a:lnTo>
                  <a:lnTo>
                    <a:pt x="1734680" y="165188"/>
                  </a:lnTo>
                  <a:lnTo>
                    <a:pt x="1734566" y="238264"/>
                  </a:lnTo>
                  <a:lnTo>
                    <a:pt x="1732737" y="255816"/>
                  </a:lnTo>
                  <a:lnTo>
                    <a:pt x="1727555" y="266357"/>
                  </a:lnTo>
                  <a:lnTo>
                    <a:pt x="1719503" y="271526"/>
                  </a:lnTo>
                  <a:lnTo>
                    <a:pt x="1709064" y="272884"/>
                  </a:lnTo>
                  <a:lnTo>
                    <a:pt x="1693900" y="269316"/>
                  </a:lnTo>
                  <a:lnTo>
                    <a:pt x="1680375" y="259232"/>
                  </a:lnTo>
                  <a:lnTo>
                    <a:pt x="1670659" y="243586"/>
                  </a:lnTo>
                  <a:lnTo>
                    <a:pt x="1666938" y="223329"/>
                  </a:lnTo>
                  <a:lnTo>
                    <a:pt x="1670240" y="206006"/>
                  </a:lnTo>
                  <a:lnTo>
                    <a:pt x="1679181" y="191681"/>
                  </a:lnTo>
                  <a:lnTo>
                    <a:pt x="1692325" y="181940"/>
                  </a:lnTo>
                  <a:lnTo>
                    <a:pt x="1708226" y="178333"/>
                  </a:lnTo>
                  <a:lnTo>
                    <a:pt x="1716405" y="178333"/>
                  </a:lnTo>
                  <a:lnTo>
                    <a:pt x="1734477" y="217690"/>
                  </a:lnTo>
                  <a:lnTo>
                    <a:pt x="1734566" y="238264"/>
                  </a:lnTo>
                  <a:lnTo>
                    <a:pt x="1734566" y="165188"/>
                  </a:lnTo>
                  <a:lnTo>
                    <a:pt x="1678419" y="167805"/>
                  </a:lnTo>
                  <a:lnTo>
                    <a:pt x="1638833" y="203047"/>
                  </a:lnTo>
                  <a:lnTo>
                    <a:pt x="1633118" y="229552"/>
                  </a:lnTo>
                  <a:lnTo>
                    <a:pt x="1634007" y="241693"/>
                  </a:lnTo>
                  <a:lnTo>
                    <a:pt x="1636623" y="253085"/>
                  </a:lnTo>
                  <a:lnTo>
                    <a:pt x="1640890" y="263550"/>
                  </a:lnTo>
                  <a:lnTo>
                    <a:pt x="1646758" y="272884"/>
                  </a:lnTo>
                  <a:lnTo>
                    <a:pt x="1419936" y="272884"/>
                  </a:lnTo>
                  <a:lnTo>
                    <a:pt x="1400187" y="232460"/>
                  </a:lnTo>
                  <a:lnTo>
                    <a:pt x="1400187" y="21742"/>
                  </a:lnTo>
                  <a:lnTo>
                    <a:pt x="1402867" y="15646"/>
                  </a:lnTo>
                  <a:lnTo>
                    <a:pt x="1404061" y="13081"/>
                  </a:lnTo>
                  <a:lnTo>
                    <a:pt x="1404353" y="3644"/>
                  </a:lnTo>
                  <a:lnTo>
                    <a:pt x="1362265" y="24422"/>
                  </a:lnTo>
                  <a:lnTo>
                    <a:pt x="1364005" y="29603"/>
                  </a:lnTo>
                  <a:lnTo>
                    <a:pt x="1367853" y="32359"/>
                  </a:lnTo>
                  <a:lnTo>
                    <a:pt x="1368018" y="34391"/>
                  </a:lnTo>
                  <a:lnTo>
                    <a:pt x="1368132" y="250228"/>
                  </a:lnTo>
                  <a:lnTo>
                    <a:pt x="1391069" y="292519"/>
                  </a:lnTo>
                  <a:lnTo>
                    <a:pt x="1408341" y="295541"/>
                  </a:lnTo>
                  <a:lnTo>
                    <a:pt x="1718157" y="295541"/>
                  </a:lnTo>
                  <a:lnTo>
                    <a:pt x="1739722" y="291033"/>
                  </a:lnTo>
                  <a:lnTo>
                    <a:pt x="1754873" y="279742"/>
                  </a:lnTo>
                  <a:lnTo>
                    <a:pt x="1759038" y="272884"/>
                  </a:lnTo>
                  <a:lnTo>
                    <a:pt x="1763814" y="265023"/>
                  </a:lnTo>
                  <a:lnTo>
                    <a:pt x="1766747" y="250228"/>
                  </a:lnTo>
                  <a:lnTo>
                    <a:pt x="1766747" y="205536"/>
                  </a:lnTo>
                  <a:close/>
                </a:path>
              </a:pathLst>
            </a:custGeom>
            <a:solidFill>
              <a:srgbClr val="404041"/>
            </a:solidFill>
          </p:spPr>
          <p:txBody>
            <a:bodyPr wrap="square" lIns="0" tIns="0" rIns="0" bIns="0" rtlCol="0"/>
            <a:lstStyle/>
            <a:p>
              <a:endParaRPr/>
            </a:p>
          </p:txBody>
        </p:sp>
      </p:grpSp>
      <p:sp>
        <p:nvSpPr>
          <p:cNvPr id="57" name="object 11">
            <a:extLst>
              <a:ext uri="{FF2B5EF4-FFF2-40B4-BE49-F238E27FC236}">
                <a16:creationId xmlns:a16="http://schemas.microsoft.com/office/drawing/2014/main" id="{B87C3DF7-71A2-6F63-E6BC-000DE8CD2C7E}"/>
              </a:ext>
            </a:extLst>
          </p:cNvPr>
          <p:cNvSpPr txBox="1">
            <a:spLocks/>
          </p:cNvSpPr>
          <p:nvPr/>
        </p:nvSpPr>
        <p:spPr>
          <a:xfrm>
            <a:off x="1184171" y="1108083"/>
            <a:ext cx="11578590" cy="1065676"/>
          </a:xfrm>
          <a:prstGeom prst="rect">
            <a:avLst/>
          </a:prstGeom>
        </p:spPr>
        <p:txBody>
          <a:bodyPr vert="horz" wrap="square" lIns="0" tIns="11430" rIns="0" bIns="0" rtlCol="0">
            <a:spAutoFit/>
          </a:bodyPr>
          <a:lstStyle>
            <a:lvl1pPr>
              <a:defRPr sz="6850" b="0" i="0">
                <a:solidFill>
                  <a:srgbClr val="142B6E"/>
                </a:solidFill>
                <a:latin typeface="Arial Black"/>
                <a:ea typeface="+mj-ea"/>
                <a:cs typeface="Arial Black"/>
              </a:defRPr>
            </a:lvl1pPr>
          </a:lstStyle>
          <a:p>
            <a:pPr marL="12700">
              <a:spcBef>
                <a:spcPts val="90"/>
              </a:spcBef>
            </a:pPr>
            <a:r>
              <a:rPr lang="en-US" b="1" dirty="0">
                <a:latin typeface="Dubai" panose="020B0503030403030204" pitchFamily="34" charset="-78"/>
                <a:cs typeface="Dubai" panose="020B0503030403030204" pitchFamily="34" charset="-78"/>
              </a:rPr>
              <a:t>How it works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42B6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5783</TotalTime>
  <Words>2307</Words>
  <Application>Microsoft Macintosh PowerPoint</Application>
  <PresentationFormat>Custom</PresentationFormat>
  <Paragraphs>452</Paragraphs>
  <Slides>43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 Black</vt:lpstr>
      <vt:lpstr>Calibri</vt:lpstr>
      <vt:lpstr>Dubai</vt:lpstr>
      <vt:lpstr>Verdana</vt:lpstr>
      <vt:lpstr>Office Theme</vt:lpstr>
      <vt:lpstr>PowerPoint Presentation</vt:lpstr>
      <vt:lpstr>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vt:lpstr>
      <vt:lpstr>Step: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driver app</vt:lpstr>
      <vt:lpstr>Overview of driver app</vt:lpstr>
      <vt:lpstr>Overview of driver app</vt:lpstr>
      <vt:lpstr>Overview of host app</vt:lpstr>
      <vt:lpstr>Overview of host app</vt:lpstr>
      <vt:lpstr>Parking location at DXB T3</vt:lpstr>
      <vt:lpstr>Limo pricing structure - Pricing is applicable when Valtrans Limo is assigned incase the driver doesn’t show up</vt:lpstr>
      <vt:lpstr>Limo pricing structure</vt:lpstr>
      <vt:lpstr>Limo pricing structure</vt:lpstr>
      <vt:lpstr>Limo pricing structure</vt:lpstr>
      <vt:lpstr>Limo pricing structure</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DXB Greet &amp; Go_Presentation Edit 26 04 2025 rev</dc:title>
  <dc:creator>Lenovo</dc:creator>
  <cp:lastModifiedBy>Microsoft Office User</cp:lastModifiedBy>
  <cp:revision>32</cp:revision>
  <dcterms:created xsi:type="dcterms:W3CDTF">2025-05-01T11:36:39Z</dcterms:created>
  <dcterms:modified xsi:type="dcterms:W3CDTF">2025-08-18T13:09:57Z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2025-04-26T00:00:00Z</vt:filetime>
  </property>
  <property fmtid="{D5CDD505-2E9C-101B-9397-08002B2CF9AE}" pid="3" name="Creator">
    <vt:lpwstr>Adobe Illustrator 29.3 (Macintosh)</vt:lpwstr>
  </property>
  <property fmtid="{D5CDD505-2E9C-101B-9397-08002B2CF9AE}" pid="4" name="LastSaved">
    <vt:filetime>2025-05-01T00:00:00Z</vt:filetime>
  </property>
  <property fmtid="{D5CDD505-2E9C-101B-9397-08002B2CF9AE}" pid="5" name="Producer">
    <vt:lpwstr>Adobe PDF library 17.00</vt:lpwstr>
  </property>
</Properties>
</file>